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7" r:id="rId1"/>
  </p:sldMasterIdLst>
  <p:notesMasterIdLst>
    <p:notesMasterId r:id="rId42"/>
  </p:notesMasterIdLst>
  <p:sldIdLst>
    <p:sldId id="256" r:id="rId2"/>
    <p:sldId id="257" r:id="rId3"/>
    <p:sldId id="258" r:id="rId4"/>
    <p:sldId id="304"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97" r:id="rId22"/>
    <p:sldId id="298" r:id="rId23"/>
    <p:sldId id="299" r:id="rId24"/>
    <p:sldId id="300" r:id="rId25"/>
    <p:sldId id="301" r:id="rId26"/>
    <p:sldId id="302" r:id="rId27"/>
    <p:sldId id="303" r:id="rId28"/>
    <p:sldId id="278" r:id="rId29"/>
    <p:sldId id="279" r:id="rId30"/>
    <p:sldId id="280" r:id="rId31"/>
    <p:sldId id="281" r:id="rId32"/>
    <p:sldId id="282" r:id="rId33"/>
    <p:sldId id="284" r:id="rId34"/>
    <p:sldId id="285" r:id="rId35"/>
    <p:sldId id="286" r:id="rId36"/>
    <p:sldId id="287" r:id="rId37"/>
    <p:sldId id="288" r:id="rId38"/>
    <p:sldId id="289" r:id="rId39"/>
    <p:sldId id="290" r:id="rId40"/>
    <p:sldId id="296" r:id="rId41"/>
  </p:sldIdLst>
  <p:sldSz cx="12192000" cy="6858000"/>
  <p:notesSz cx="12192000" cy="6858000"/>
  <p:embeddedFontLst>
    <p:embeddedFont>
      <p:font typeface="Cambria" pitchFamily="18" charset="0"/>
      <p:regular r:id="rId43"/>
      <p:bold r:id="rId44"/>
      <p:italic r:id="rId45"/>
      <p:boldItalic r:id="rId46"/>
    </p:embeddedFont>
    <p:embeddedFont>
      <p:font typeface="Arial Black" pitchFamily="34" charset="0"/>
      <p:bold r:id="rId47"/>
    </p:embeddedFont>
    <p:embeddedFont>
      <p:font typeface="Tahoma" pitchFamily="34" charset="0"/>
      <p:regular r:id="rId48"/>
      <p:bold r:id="rId49"/>
    </p:embeddedFont>
    <p:embeddedFont>
      <p:font typeface="Calibri" pitchFamily="34" charset="0"/>
      <p:regular r:id="rId50"/>
      <p:bold r:id="rId51"/>
      <p:italic r:id="rId52"/>
      <p:boldItalic r:id="rId53"/>
    </p:embeddedFont>
    <p:embeddedFont>
      <p:font typeface="Bookman Old Style" pitchFamily="18" charset="0"/>
      <p:regular r:id="rId54"/>
      <p:bold r:id="rId55"/>
      <p:italic r:id="rId56"/>
      <p:boldItalic r:id="rId57"/>
    </p:embeddedFont>
    <p:embeddedFont>
      <p:font typeface="Century Gothic" pitchFamily="34" charset="0"/>
      <p:regular r:id="rId58"/>
      <p:bold r:id="rId59"/>
      <p:italic r:id="rId60"/>
      <p:boldItalic r:id="rId61"/>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55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61"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3BC69873-5215-4E0B-8286-C0A306D10B85}" type="datetimeFigureOut">
              <a:rPr lang="ru-RU" smtClean="0"/>
              <a:t>22.05.2023</a:t>
            </a:fld>
            <a:endParaRPr lang="ru-RU"/>
          </a:p>
        </p:txBody>
      </p:sp>
      <p:sp>
        <p:nvSpPr>
          <p:cNvPr id="4" name="Образ слайда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1219200" y="3257550"/>
            <a:ext cx="9753600" cy="30861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8AA1D2E3-AE62-4C77-82D9-9496F25AFB08}" type="slidenum">
              <a:rPr lang="ru-RU" smtClean="0"/>
              <a:t>‹#›</a:t>
            </a:fld>
            <a:endParaRPr lang="ru-RU"/>
          </a:p>
        </p:txBody>
      </p:sp>
    </p:spTree>
    <p:extLst>
      <p:ext uri="{BB962C8B-B14F-4D97-AF65-F5344CB8AC3E}">
        <p14:creationId xmlns:p14="http://schemas.microsoft.com/office/powerpoint/2010/main" val="1074035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a:xfrm>
            <a:off x="3810000" y="514350"/>
            <a:ext cx="4572000" cy="2571750"/>
          </a:xfrm>
          <a:ln/>
        </p:spPr>
      </p:sp>
      <p:sp>
        <p:nvSpPr>
          <p:cNvPr id="10242" name="Заметки 3"/>
          <p:cNvSpPr>
            <a:spLocks noGrp="1"/>
          </p:cNvSpPr>
          <p:nvPr/>
        </p:nvSpPr>
        <p:spPr bwMode="auto">
          <a:xfrm>
            <a:off x="1218631" y="3258455"/>
            <a:ext cx="9754739" cy="3085167"/>
          </a:xfrm>
          <a:prstGeom prst="rect">
            <a:avLst/>
          </a:prstGeom>
          <a:noFill/>
          <a:ln w="9525">
            <a:noFill/>
            <a:miter lim="800000"/>
            <a:headEnd/>
            <a:tailEnd/>
          </a:ln>
        </p:spPr>
        <p:txBody>
          <a:bodyPr/>
          <a:lstStyle/>
          <a:p>
            <a:pPr eaLnBrk="0" hangingPunct="0">
              <a:spcBef>
                <a:spcPct val="30000"/>
              </a:spcBef>
            </a:pPr>
            <a:endParaRPr lang="ru-RU"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288AD17-563A-4D54-8B8C-8FC706E23AA8}" type="datetimeFigureOut">
              <a:rPr lang="ru-RU" smtClean="0"/>
              <a:pPr/>
              <a:t>22.05.2023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B473B1F-1EF3-46FE-827E-9018ABE54B9F}" type="slidenum">
              <a:rPr lang="ru-RU" smtClean="0"/>
              <a:pPr/>
              <a:t>‹#›</a:t>
            </a:fld>
            <a:endParaRPr lang="ru-RU" dirty="0"/>
          </a:p>
        </p:txBody>
      </p:sp>
    </p:spTree>
    <p:extLst>
      <p:ext uri="{BB962C8B-B14F-4D97-AF65-F5344CB8AC3E}">
        <p14:creationId xmlns:p14="http://schemas.microsoft.com/office/powerpoint/2010/main" val="898484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288AD17-563A-4D54-8B8C-8FC706E23AA8}" type="datetimeFigureOut">
              <a:rPr lang="ru-RU" smtClean="0"/>
              <a:pPr/>
              <a:t>22.05.2023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B473B1F-1EF3-46FE-827E-9018ABE54B9F}" type="slidenum">
              <a:rPr lang="ru-RU" smtClean="0"/>
              <a:pPr/>
              <a:t>‹#›</a:t>
            </a:fld>
            <a:endParaRPr lang="ru-RU" dirty="0"/>
          </a:p>
        </p:txBody>
      </p:sp>
    </p:spTree>
    <p:extLst>
      <p:ext uri="{BB962C8B-B14F-4D97-AF65-F5344CB8AC3E}">
        <p14:creationId xmlns:p14="http://schemas.microsoft.com/office/powerpoint/2010/main" val="2444008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288AD17-563A-4D54-8B8C-8FC706E23AA8}" type="datetimeFigureOut">
              <a:rPr lang="ru-RU" smtClean="0"/>
              <a:pPr/>
              <a:t>22.05.2023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B473B1F-1EF3-46FE-827E-9018ABE54B9F}" type="slidenum">
              <a:rPr lang="ru-RU" smtClean="0"/>
              <a:pPr/>
              <a:t>‹#›</a:t>
            </a:fld>
            <a:endParaRPr lang="ru-RU" dirty="0"/>
          </a:p>
        </p:txBody>
      </p:sp>
    </p:spTree>
    <p:extLst>
      <p:ext uri="{BB962C8B-B14F-4D97-AF65-F5344CB8AC3E}">
        <p14:creationId xmlns:p14="http://schemas.microsoft.com/office/powerpoint/2010/main" val="1273933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pPr/>
              <a:t>5/22/2023</a:t>
            </a:fld>
            <a:endParaRPr lang="en-US" dirty="0"/>
          </a:p>
        </p:txBody>
      </p:sp>
      <p:sp>
        <p:nvSpPr>
          <p:cNvPr id="4" name="Holder 4"/>
          <p:cNvSpPr>
            <a:spLocks noGrp="1"/>
          </p:cNvSpPr>
          <p:nvPr>
            <p:ph type="sldNum" sz="quarter" idx="7"/>
          </p:nvPr>
        </p:nvSpPr>
        <p:spPr>
          <a:xfrm>
            <a:off x="8778240" y="6377940"/>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8BD707-D9CF-40AE-B4C6-C98DA3205C09}" type="datetimeFigureOut">
              <a:rPr lang="en-US" smtClean="0"/>
              <a:pPr/>
              <a:t>5/22/2023</a:t>
            </a:fld>
            <a:endParaRPr lang="en-US"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6F15528-21DE-4FAA-801E-634DDDAF4B2B}" type="slidenum">
              <a:rPr lang="ru-RU" smtClean="0"/>
              <a:pPr/>
              <a:t>‹#›</a:t>
            </a:fld>
            <a:endParaRPr lang="ru-RU" dirty="0"/>
          </a:p>
        </p:txBody>
      </p:sp>
    </p:spTree>
    <p:extLst>
      <p:ext uri="{BB962C8B-B14F-4D97-AF65-F5344CB8AC3E}">
        <p14:creationId xmlns:p14="http://schemas.microsoft.com/office/powerpoint/2010/main" val="1168977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288AD17-563A-4D54-8B8C-8FC706E23AA8}" type="datetimeFigureOut">
              <a:rPr lang="ru-RU" smtClean="0"/>
              <a:pPr/>
              <a:t>22.05.2023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B473B1F-1EF3-46FE-827E-9018ABE54B9F}" type="slidenum">
              <a:rPr lang="ru-RU" smtClean="0"/>
              <a:pPr/>
              <a:t>‹#›</a:t>
            </a:fld>
            <a:endParaRPr lang="ru-RU" dirty="0"/>
          </a:p>
        </p:txBody>
      </p:sp>
    </p:spTree>
    <p:extLst>
      <p:ext uri="{BB962C8B-B14F-4D97-AF65-F5344CB8AC3E}">
        <p14:creationId xmlns:p14="http://schemas.microsoft.com/office/powerpoint/2010/main" val="4284274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288AD17-563A-4D54-8B8C-8FC706E23AA8}" type="datetimeFigureOut">
              <a:rPr lang="ru-RU" smtClean="0"/>
              <a:pPr/>
              <a:t>22.05.2023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B473B1F-1EF3-46FE-827E-9018ABE54B9F}" type="slidenum">
              <a:rPr lang="ru-RU" smtClean="0"/>
              <a:pPr/>
              <a:t>‹#›</a:t>
            </a:fld>
            <a:endParaRPr lang="ru-RU" dirty="0"/>
          </a:p>
        </p:txBody>
      </p:sp>
    </p:spTree>
    <p:extLst>
      <p:ext uri="{BB962C8B-B14F-4D97-AF65-F5344CB8AC3E}">
        <p14:creationId xmlns:p14="http://schemas.microsoft.com/office/powerpoint/2010/main" val="2403168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288AD17-563A-4D54-8B8C-8FC706E23AA8}" type="datetimeFigureOut">
              <a:rPr lang="ru-RU" smtClean="0"/>
              <a:pPr/>
              <a:t>22.05.2023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6B473B1F-1EF3-46FE-827E-9018ABE54B9F}" type="slidenum">
              <a:rPr lang="ru-RU" smtClean="0"/>
              <a:pPr/>
              <a:t>‹#›</a:t>
            </a:fld>
            <a:endParaRPr lang="ru-RU" dirty="0"/>
          </a:p>
        </p:txBody>
      </p:sp>
    </p:spTree>
    <p:extLst>
      <p:ext uri="{BB962C8B-B14F-4D97-AF65-F5344CB8AC3E}">
        <p14:creationId xmlns:p14="http://schemas.microsoft.com/office/powerpoint/2010/main" val="74078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288AD17-563A-4D54-8B8C-8FC706E23AA8}" type="datetimeFigureOut">
              <a:rPr lang="ru-RU" smtClean="0"/>
              <a:pPr/>
              <a:t>22.05.2023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6B473B1F-1EF3-46FE-827E-9018ABE54B9F}" type="slidenum">
              <a:rPr lang="ru-RU" smtClean="0"/>
              <a:pPr/>
              <a:t>‹#›</a:t>
            </a:fld>
            <a:endParaRPr lang="ru-RU" dirty="0"/>
          </a:p>
        </p:txBody>
      </p:sp>
    </p:spTree>
    <p:extLst>
      <p:ext uri="{BB962C8B-B14F-4D97-AF65-F5344CB8AC3E}">
        <p14:creationId xmlns:p14="http://schemas.microsoft.com/office/powerpoint/2010/main" val="259480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D8BD707-D9CF-40AE-B4C6-C98DA3205C09}" type="datetimeFigureOut">
              <a:rPr lang="en-US" smtClean="0"/>
              <a:pPr/>
              <a:t>5/22/2023</a:t>
            </a:fld>
            <a:endParaRPr lang="en-US"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6F15528-21DE-4FAA-801E-634DDDAF4B2B}" type="slidenum">
              <a:rPr lang="ru-RU" smtClean="0"/>
              <a:pPr/>
              <a:t>‹#›</a:t>
            </a:fld>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426903" cy="1154063"/>
          </a:xfrm>
          <a:prstGeom prst="rect">
            <a:avLst/>
          </a:prstGeom>
          <a:effectLst>
            <a:softEdge rad="63500"/>
          </a:effectLst>
        </p:spPr>
      </p:pic>
    </p:spTree>
    <p:extLst>
      <p:ext uri="{BB962C8B-B14F-4D97-AF65-F5344CB8AC3E}">
        <p14:creationId xmlns:p14="http://schemas.microsoft.com/office/powerpoint/2010/main" val="3747254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288AD17-563A-4D54-8B8C-8FC706E23AA8}" type="datetimeFigureOut">
              <a:rPr lang="ru-RU" smtClean="0"/>
              <a:pPr/>
              <a:t>22.05.2023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B473B1F-1EF3-46FE-827E-9018ABE54B9F}" type="slidenum">
              <a:rPr lang="ru-RU" smtClean="0"/>
              <a:pPr/>
              <a:t>‹#›</a:t>
            </a:fld>
            <a:endParaRPr lang="ru-RU" dirty="0"/>
          </a:p>
        </p:txBody>
      </p:sp>
    </p:spTree>
    <p:extLst>
      <p:ext uri="{BB962C8B-B14F-4D97-AF65-F5344CB8AC3E}">
        <p14:creationId xmlns:p14="http://schemas.microsoft.com/office/powerpoint/2010/main" val="2535193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ru-RU" dirty="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288AD17-563A-4D54-8B8C-8FC706E23AA8}" type="datetimeFigureOut">
              <a:rPr lang="ru-RU" smtClean="0"/>
              <a:pPr/>
              <a:t>22.05.2023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B473B1F-1EF3-46FE-827E-9018ABE54B9F}" type="slidenum">
              <a:rPr lang="ru-RU" smtClean="0"/>
              <a:pPr/>
              <a:t>‹#›</a:t>
            </a:fld>
            <a:endParaRPr lang="ru-RU" dirty="0"/>
          </a:p>
        </p:txBody>
      </p:sp>
    </p:spTree>
    <p:extLst>
      <p:ext uri="{BB962C8B-B14F-4D97-AF65-F5344CB8AC3E}">
        <p14:creationId xmlns:p14="http://schemas.microsoft.com/office/powerpoint/2010/main" val="283935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7E4FF"/>
            </a:gs>
            <a:gs pos="82000">
              <a:schemeClr val="bg1"/>
            </a:gs>
            <a:gs pos="21000">
              <a:schemeClr val="bg1"/>
            </a:gs>
            <a:gs pos="100000">
              <a:srgbClr val="9BE5FF"/>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88AD17-563A-4D54-8B8C-8FC706E23AA8}" type="datetimeFigureOut">
              <a:rPr lang="ru-RU" smtClean="0"/>
              <a:pPr/>
              <a:t>22.05.2023</a:t>
            </a:fld>
            <a:endParaRPr lang="ru-RU" dirty="0"/>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73B1F-1EF3-46FE-827E-9018ABE54B9F}" type="slidenum">
              <a:rPr lang="ru-RU" smtClean="0"/>
              <a:pPr/>
              <a:t>‹#›</a:t>
            </a:fld>
            <a:endParaRPr lang="ru-RU" dirty="0"/>
          </a:p>
        </p:txBody>
      </p:sp>
      <p:pic>
        <p:nvPicPr>
          <p:cNvPr id="7" name="Рисунок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 y="1"/>
            <a:ext cx="1426903" cy="1154063"/>
          </a:xfrm>
          <a:prstGeom prst="rect">
            <a:avLst/>
          </a:prstGeom>
          <a:effectLst>
            <a:softEdge rad="63500"/>
          </a:effectLst>
        </p:spPr>
      </p:pic>
    </p:spTree>
    <p:extLst>
      <p:ext uri="{BB962C8B-B14F-4D97-AF65-F5344CB8AC3E}">
        <p14:creationId xmlns:p14="http://schemas.microsoft.com/office/powerpoint/2010/main" val="171269974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image" Target="../media/image41.png"/><Relationship Id="rId16"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png"/><Relationship Id="rId19" Type="http://schemas.openxmlformats.org/officeDocument/2006/relationships/image" Target="../media/image58.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19.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1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 Id="rId5" Type="http://schemas.openxmlformats.org/officeDocument/2006/relationships/image" Target="../media/image83.jpeg"/><Relationship Id="rId4" Type="http://schemas.openxmlformats.org/officeDocument/2006/relationships/image" Target="../media/image82.jpeg"/></Relationships>
</file>

<file path=ppt/slides/_rels/slide29.xml.rels><?xml version="1.0" encoding="UTF-8" standalone="yes"?>
<Relationships xmlns="http://schemas.openxmlformats.org/package/2006/relationships"><Relationship Id="rId3" Type="http://schemas.openxmlformats.org/officeDocument/2006/relationships/image" Target="../media/image85.jpeg"/><Relationship Id="rId7" Type="http://schemas.openxmlformats.org/officeDocument/2006/relationships/image" Target="../media/image89.jpe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jpeg"/><Relationship Id="rId4" Type="http://schemas.openxmlformats.org/officeDocument/2006/relationships/image" Target="../media/image8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png"/><Relationship Id="rId12"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94.png"/><Relationship Id="rId11" Type="http://schemas.openxmlformats.org/officeDocument/2006/relationships/image" Target="../media/image99.png"/><Relationship Id="rId5" Type="http://schemas.openxmlformats.org/officeDocument/2006/relationships/image" Target="../media/image93.png"/><Relationship Id="rId10" Type="http://schemas.openxmlformats.org/officeDocument/2006/relationships/image" Target="../media/image98.png"/><Relationship Id="rId4" Type="http://schemas.openxmlformats.org/officeDocument/2006/relationships/image" Target="../media/image92.png"/><Relationship Id="rId9" Type="http://schemas.openxmlformats.org/officeDocument/2006/relationships/image" Target="../media/image97.png"/></Relationships>
</file>

<file path=ppt/slides/_rels/slide31.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10" Type="http://schemas.openxmlformats.org/officeDocument/2006/relationships/image" Target="../media/image109.png"/><Relationship Id="rId4" Type="http://schemas.openxmlformats.org/officeDocument/2006/relationships/image" Target="../media/image103.png"/><Relationship Id="rId9" Type="http://schemas.openxmlformats.org/officeDocument/2006/relationships/image" Target="../media/image108.png"/></Relationships>
</file>

<file path=ppt/slides/_rels/slide32.xml.rels><?xml version="1.0" encoding="UTF-8" standalone="yes"?>
<Relationships xmlns="http://schemas.openxmlformats.org/package/2006/relationships"><Relationship Id="rId8" Type="http://schemas.openxmlformats.org/officeDocument/2006/relationships/image" Target="../media/image116.jpeg"/><Relationship Id="rId13" Type="http://schemas.openxmlformats.org/officeDocument/2006/relationships/image" Target="../media/image121.jpeg"/><Relationship Id="rId18" Type="http://schemas.openxmlformats.org/officeDocument/2006/relationships/image" Target="../media/image126.jpeg"/><Relationship Id="rId26" Type="http://schemas.openxmlformats.org/officeDocument/2006/relationships/image" Target="../media/image134.jpeg"/><Relationship Id="rId3" Type="http://schemas.openxmlformats.org/officeDocument/2006/relationships/image" Target="../media/image111.jpeg"/><Relationship Id="rId21" Type="http://schemas.openxmlformats.org/officeDocument/2006/relationships/image" Target="../media/image129.jpeg"/><Relationship Id="rId7" Type="http://schemas.openxmlformats.org/officeDocument/2006/relationships/image" Target="../media/image115.jpeg"/><Relationship Id="rId12" Type="http://schemas.openxmlformats.org/officeDocument/2006/relationships/image" Target="../media/image120.png"/><Relationship Id="rId17" Type="http://schemas.openxmlformats.org/officeDocument/2006/relationships/image" Target="../media/image125.jpeg"/><Relationship Id="rId25" Type="http://schemas.openxmlformats.org/officeDocument/2006/relationships/image" Target="../media/image133.png"/><Relationship Id="rId2" Type="http://schemas.openxmlformats.org/officeDocument/2006/relationships/image" Target="../media/image110.jpeg"/><Relationship Id="rId16" Type="http://schemas.openxmlformats.org/officeDocument/2006/relationships/image" Target="../media/image124.png"/><Relationship Id="rId20" Type="http://schemas.openxmlformats.org/officeDocument/2006/relationships/image" Target="../media/image128.png"/><Relationship Id="rId29" Type="http://schemas.openxmlformats.org/officeDocument/2006/relationships/image" Target="../media/image137.png"/><Relationship Id="rId1" Type="http://schemas.openxmlformats.org/officeDocument/2006/relationships/slideLayout" Target="../slideLayouts/slideLayout2.xml"/><Relationship Id="rId6" Type="http://schemas.openxmlformats.org/officeDocument/2006/relationships/image" Target="../media/image114.png"/><Relationship Id="rId11" Type="http://schemas.openxmlformats.org/officeDocument/2006/relationships/image" Target="../media/image119.jpeg"/><Relationship Id="rId24" Type="http://schemas.openxmlformats.org/officeDocument/2006/relationships/image" Target="../media/image132.png"/><Relationship Id="rId5" Type="http://schemas.openxmlformats.org/officeDocument/2006/relationships/image" Target="../media/image113.png"/><Relationship Id="rId15" Type="http://schemas.openxmlformats.org/officeDocument/2006/relationships/image" Target="../media/image123.jpeg"/><Relationship Id="rId23" Type="http://schemas.openxmlformats.org/officeDocument/2006/relationships/image" Target="../media/image131.png"/><Relationship Id="rId28" Type="http://schemas.openxmlformats.org/officeDocument/2006/relationships/image" Target="../media/image136.png"/><Relationship Id="rId10" Type="http://schemas.openxmlformats.org/officeDocument/2006/relationships/image" Target="../media/image118.jpeg"/><Relationship Id="rId19" Type="http://schemas.openxmlformats.org/officeDocument/2006/relationships/image" Target="../media/image127.jpeg"/><Relationship Id="rId31" Type="http://schemas.openxmlformats.org/officeDocument/2006/relationships/image" Target="../media/image139.jpeg"/><Relationship Id="rId4" Type="http://schemas.openxmlformats.org/officeDocument/2006/relationships/image" Target="../media/image112.png"/><Relationship Id="rId9" Type="http://schemas.openxmlformats.org/officeDocument/2006/relationships/image" Target="../media/image117.jpeg"/><Relationship Id="rId14" Type="http://schemas.openxmlformats.org/officeDocument/2006/relationships/image" Target="../media/image122.png"/><Relationship Id="rId22" Type="http://schemas.openxmlformats.org/officeDocument/2006/relationships/image" Target="../media/image130.jpeg"/><Relationship Id="rId27" Type="http://schemas.openxmlformats.org/officeDocument/2006/relationships/image" Target="../media/image135.jpeg"/><Relationship Id="rId30" Type="http://schemas.openxmlformats.org/officeDocument/2006/relationships/image" Target="../media/image138.png"/></Relationships>
</file>

<file path=ppt/slides/_rels/slide33.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image" Target="../media/image140.png"/><Relationship Id="rId1" Type="http://schemas.openxmlformats.org/officeDocument/2006/relationships/slideLayout" Target="../slideLayouts/slideLayout2.xml"/><Relationship Id="rId4" Type="http://schemas.openxmlformats.org/officeDocument/2006/relationships/image" Target="../media/image142.jpeg"/></Relationships>
</file>

<file path=ppt/slides/_rels/slide34.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jpeg"/><Relationship Id="rId1" Type="http://schemas.openxmlformats.org/officeDocument/2006/relationships/slideLayout" Target="../slideLayouts/slideLayout2.xml"/><Relationship Id="rId6" Type="http://schemas.openxmlformats.org/officeDocument/2006/relationships/image" Target="../media/image145.png"/><Relationship Id="rId5" Type="http://schemas.openxmlformats.org/officeDocument/2006/relationships/image" Target="../media/image144.png"/><Relationship Id="rId4" Type="http://schemas.openxmlformats.org/officeDocument/2006/relationships/image" Target="../media/image141.jpeg"/></Relationships>
</file>

<file path=ppt/slides/_rels/slide35.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image" Target="../media/image146.png"/><Relationship Id="rId1" Type="http://schemas.openxmlformats.org/officeDocument/2006/relationships/slideLayout" Target="../slideLayouts/slideLayout2.xml"/><Relationship Id="rId4" Type="http://schemas.openxmlformats.org/officeDocument/2006/relationships/image" Target="../media/image148.png"/></Relationships>
</file>

<file path=ppt/slides/_rels/slide36.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image" Target="../media/image149.png"/><Relationship Id="rId1" Type="http://schemas.openxmlformats.org/officeDocument/2006/relationships/slideLayout" Target="../slideLayouts/slideLayout2.xml"/><Relationship Id="rId4" Type="http://schemas.openxmlformats.org/officeDocument/2006/relationships/image" Target="../media/image15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2.xml"/><Relationship Id="rId4" Type="http://schemas.openxmlformats.org/officeDocument/2006/relationships/image" Target="../media/image15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524000" y="1676400"/>
            <a:ext cx="9144000" cy="2898101"/>
          </a:xfrm>
          <a:prstGeom prst="rect">
            <a:avLst/>
          </a:prstGeom>
        </p:spPr>
        <p:txBody>
          <a:bodyPr vert="horz" wrap="square" lIns="0" tIns="67945" rIns="0" bIns="0" rtlCol="0">
            <a:spAutoFit/>
          </a:bodyPr>
          <a:lstStyle/>
          <a:p>
            <a:pPr marL="12065" marR="5080" algn="ctr">
              <a:lnSpc>
                <a:spcPts val="3460"/>
              </a:lnSpc>
              <a:spcBef>
                <a:spcPts val="535"/>
              </a:spcBef>
            </a:pPr>
            <a:r>
              <a:rPr sz="3600" b="1" dirty="0">
                <a:solidFill>
                  <a:schemeClr val="accent2"/>
                </a:solidFill>
                <a:latin typeface="Century Gothic"/>
                <a:cs typeface="Century Gothic"/>
              </a:rPr>
              <a:t>Общественное </a:t>
            </a:r>
            <a:r>
              <a:rPr sz="3600" b="1" spc="-5" dirty="0">
                <a:solidFill>
                  <a:schemeClr val="accent2"/>
                </a:solidFill>
                <a:latin typeface="Century Gothic"/>
                <a:cs typeface="Century Gothic"/>
              </a:rPr>
              <a:t>наблюдение </a:t>
            </a:r>
            <a:r>
              <a:rPr sz="3600" b="1" spc="-885" dirty="0">
                <a:solidFill>
                  <a:schemeClr val="accent2"/>
                </a:solidFill>
                <a:latin typeface="Century Gothic"/>
                <a:cs typeface="Century Gothic"/>
              </a:rPr>
              <a:t> </a:t>
            </a:r>
            <a:r>
              <a:rPr sz="3600" b="1" dirty="0">
                <a:solidFill>
                  <a:schemeClr val="accent2"/>
                </a:solidFill>
                <a:latin typeface="Century Gothic"/>
                <a:cs typeface="Century Gothic"/>
              </a:rPr>
              <a:t>при</a:t>
            </a:r>
            <a:r>
              <a:rPr sz="3600" b="1" spc="-10" dirty="0">
                <a:solidFill>
                  <a:schemeClr val="accent2"/>
                </a:solidFill>
                <a:latin typeface="Century Gothic"/>
                <a:cs typeface="Century Gothic"/>
              </a:rPr>
              <a:t> </a:t>
            </a:r>
            <a:r>
              <a:rPr sz="3600" b="1" spc="-5" dirty="0">
                <a:solidFill>
                  <a:schemeClr val="accent2"/>
                </a:solidFill>
                <a:latin typeface="Century Gothic"/>
                <a:cs typeface="Century Gothic"/>
              </a:rPr>
              <a:t>проведении</a:t>
            </a:r>
            <a:endParaRPr sz="3600" dirty="0">
              <a:solidFill>
                <a:schemeClr val="accent2"/>
              </a:solidFill>
              <a:latin typeface="Century Gothic"/>
              <a:cs typeface="Century Gothic"/>
            </a:endParaRPr>
          </a:p>
          <a:p>
            <a:pPr algn="ctr">
              <a:lnSpc>
                <a:spcPts val="3210"/>
              </a:lnSpc>
            </a:pPr>
            <a:r>
              <a:rPr sz="3600" b="1" dirty="0">
                <a:solidFill>
                  <a:schemeClr val="accent2"/>
                </a:solidFill>
                <a:latin typeface="Century Gothic"/>
                <a:cs typeface="Century Gothic"/>
              </a:rPr>
              <a:t>государственной</a:t>
            </a:r>
            <a:r>
              <a:rPr sz="3600" b="1" spc="-45" dirty="0">
                <a:solidFill>
                  <a:schemeClr val="accent2"/>
                </a:solidFill>
                <a:latin typeface="Century Gothic"/>
                <a:cs typeface="Century Gothic"/>
              </a:rPr>
              <a:t> </a:t>
            </a:r>
            <a:r>
              <a:rPr sz="3600" b="1" spc="-5" dirty="0">
                <a:solidFill>
                  <a:schemeClr val="accent2"/>
                </a:solidFill>
                <a:latin typeface="Century Gothic"/>
                <a:cs typeface="Century Gothic"/>
              </a:rPr>
              <a:t>итоговой</a:t>
            </a:r>
            <a:endParaRPr sz="3600" dirty="0">
              <a:solidFill>
                <a:schemeClr val="accent2"/>
              </a:solidFill>
              <a:latin typeface="Century Gothic"/>
              <a:cs typeface="Century Gothic"/>
            </a:endParaRPr>
          </a:p>
          <a:p>
            <a:pPr marL="45720" marR="40005" algn="ctr">
              <a:lnSpc>
                <a:spcPct val="90000"/>
              </a:lnSpc>
              <a:spcBef>
                <a:spcPts val="190"/>
              </a:spcBef>
            </a:pPr>
            <a:r>
              <a:rPr sz="3600" b="1" spc="-5" dirty="0">
                <a:solidFill>
                  <a:schemeClr val="accent2"/>
                </a:solidFill>
                <a:latin typeface="Century Gothic"/>
                <a:cs typeface="Century Gothic"/>
              </a:rPr>
              <a:t>аттестации </a:t>
            </a:r>
            <a:r>
              <a:rPr sz="3600" b="1" dirty="0">
                <a:solidFill>
                  <a:schemeClr val="accent2"/>
                </a:solidFill>
                <a:latin typeface="Century Gothic"/>
                <a:cs typeface="Century Gothic"/>
              </a:rPr>
              <a:t>по </a:t>
            </a:r>
            <a:r>
              <a:rPr lang="ru-RU" sz="3600" b="1" dirty="0" smtClean="0">
                <a:solidFill>
                  <a:schemeClr val="accent2"/>
                </a:solidFill>
                <a:latin typeface="Century Gothic"/>
                <a:cs typeface="Century Gothic"/>
              </a:rPr>
              <a:t>образовательным </a:t>
            </a:r>
            <a:r>
              <a:rPr sz="3600" b="1" spc="-5" dirty="0" smtClean="0">
                <a:solidFill>
                  <a:schemeClr val="accent2"/>
                </a:solidFill>
                <a:latin typeface="Century Gothic"/>
                <a:cs typeface="Century Gothic"/>
              </a:rPr>
              <a:t>программам </a:t>
            </a:r>
            <a:r>
              <a:rPr sz="3600" b="1" spc="-885" dirty="0" smtClean="0">
                <a:solidFill>
                  <a:schemeClr val="accent2"/>
                </a:solidFill>
                <a:latin typeface="Century Gothic"/>
                <a:cs typeface="Century Gothic"/>
              </a:rPr>
              <a:t> </a:t>
            </a:r>
            <a:r>
              <a:rPr sz="3600" b="1" dirty="0">
                <a:solidFill>
                  <a:schemeClr val="accent2"/>
                </a:solidFill>
                <a:latin typeface="Century Gothic"/>
                <a:cs typeface="Century Gothic"/>
              </a:rPr>
              <a:t>основного </a:t>
            </a:r>
            <a:r>
              <a:rPr sz="3600" b="1" spc="-5" dirty="0">
                <a:solidFill>
                  <a:schemeClr val="accent2"/>
                </a:solidFill>
                <a:latin typeface="Century Gothic"/>
                <a:cs typeface="Century Gothic"/>
              </a:rPr>
              <a:t>общего </a:t>
            </a:r>
            <a:r>
              <a:rPr sz="3600" b="1" dirty="0">
                <a:solidFill>
                  <a:schemeClr val="accent2"/>
                </a:solidFill>
                <a:latin typeface="Century Gothic"/>
                <a:cs typeface="Century Gothic"/>
              </a:rPr>
              <a:t> </a:t>
            </a:r>
            <a:r>
              <a:rPr sz="3600" b="1" spc="-5" dirty="0">
                <a:solidFill>
                  <a:schemeClr val="accent2"/>
                </a:solidFill>
                <a:latin typeface="Century Gothic"/>
                <a:cs typeface="Century Gothic"/>
              </a:rPr>
              <a:t>образования </a:t>
            </a:r>
            <a:r>
              <a:rPr sz="3600" b="1" dirty="0">
                <a:solidFill>
                  <a:schemeClr val="accent2"/>
                </a:solidFill>
                <a:latin typeface="Century Gothic"/>
                <a:cs typeface="Century Gothic"/>
              </a:rPr>
              <a:t>(ГИА-9</a:t>
            </a:r>
            <a:r>
              <a:rPr sz="3600" b="1" dirty="0" smtClean="0">
                <a:solidFill>
                  <a:schemeClr val="accent2"/>
                </a:solidFill>
                <a:latin typeface="Century Gothic"/>
                <a:cs typeface="Century Gothic"/>
              </a:rPr>
              <a:t>)</a:t>
            </a:r>
            <a:r>
              <a:rPr lang="ru-RU" sz="3600" b="1" dirty="0" smtClean="0">
                <a:solidFill>
                  <a:schemeClr val="accent2"/>
                </a:solidFill>
                <a:latin typeface="Century Gothic"/>
                <a:cs typeface="Century Gothic"/>
              </a:rPr>
              <a:t> в 2023 году</a:t>
            </a:r>
            <a:endParaRPr sz="3600" dirty="0">
              <a:solidFill>
                <a:schemeClr val="accent2"/>
              </a:solidFill>
              <a:latin typeface="Century Gothic"/>
              <a:cs typeface="Century Gothic"/>
            </a:endParaRPr>
          </a:p>
        </p:txBody>
      </p:sp>
      <p:sp>
        <p:nvSpPr>
          <p:cNvPr id="6" name="object 6"/>
          <p:cNvSpPr txBox="1"/>
          <p:nvPr/>
        </p:nvSpPr>
        <p:spPr>
          <a:xfrm>
            <a:off x="10100818" y="555751"/>
            <a:ext cx="1408430" cy="330835"/>
          </a:xfrm>
          <a:prstGeom prst="rect">
            <a:avLst/>
          </a:prstGeom>
        </p:spPr>
        <p:txBody>
          <a:bodyPr vert="horz" wrap="square" lIns="0" tIns="13335" rIns="0" bIns="0" rtlCol="0">
            <a:spAutoFit/>
          </a:bodyPr>
          <a:lstStyle/>
          <a:p>
            <a:pPr marL="12700">
              <a:lnSpc>
                <a:spcPct val="100000"/>
              </a:lnSpc>
              <a:spcBef>
                <a:spcPts val="105"/>
              </a:spcBef>
            </a:pPr>
            <a:r>
              <a:rPr sz="2000" b="1" spc="-5" dirty="0">
                <a:solidFill>
                  <a:srgbClr val="CC293D"/>
                </a:solidFill>
                <a:latin typeface="Calibri"/>
                <a:cs typeface="Calibri"/>
              </a:rPr>
              <a:t>Апрель</a:t>
            </a:r>
            <a:r>
              <a:rPr sz="2000" b="1" spc="-85" dirty="0">
                <a:solidFill>
                  <a:srgbClr val="CC293D"/>
                </a:solidFill>
                <a:latin typeface="Calibri"/>
                <a:cs typeface="Calibri"/>
              </a:rPr>
              <a:t> </a:t>
            </a:r>
            <a:r>
              <a:rPr sz="2000" b="1" dirty="0">
                <a:solidFill>
                  <a:srgbClr val="CC293D"/>
                </a:solidFill>
                <a:latin typeface="Calibri"/>
                <a:cs typeface="Calibri"/>
              </a:rPr>
              <a:t>2019</a:t>
            </a:r>
            <a:endParaRPr sz="2000" dirty="0">
              <a:latin typeface="Calibri"/>
              <a:cs typeface="Calibri"/>
            </a:endParaRPr>
          </a:p>
        </p:txBody>
      </p:sp>
      <p:pic>
        <p:nvPicPr>
          <p:cNvPr id="7" name="object 7"/>
          <p:cNvPicPr/>
          <p:nvPr/>
        </p:nvPicPr>
        <p:blipFill>
          <a:blip r:embed="rId2" cstate="print"/>
          <a:stretch>
            <a:fillRect/>
          </a:stretch>
        </p:blipFill>
        <p:spPr>
          <a:xfrm>
            <a:off x="9819131" y="432816"/>
            <a:ext cx="1981200" cy="92506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0960" rIns="0" bIns="0" rtlCol="0">
            <a:spAutoFit/>
          </a:bodyPr>
          <a:lstStyle/>
          <a:p>
            <a:pPr marL="4720590" marR="5080" indent="-2062480">
              <a:lnSpc>
                <a:spcPts val="3020"/>
              </a:lnSpc>
              <a:spcBef>
                <a:spcPts val="480"/>
              </a:spcBef>
            </a:pPr>
            <a:r>
              <a:rPr sz="2800" spc="-5" dirty="0"/>
              <a:t>До</a:t>
            </a:r>
            <a:r>
              <a:rPr sz="2800" dirty="0"/>
              <a:t> </a:t>
            </a:r>
            <a:r>
              <a:rPr sz="2800" spc="-5" dirty="0"/>
              <a:t>начала</a:t>
            </a:r>
            <a:r>
              <a:rPr sz="2800" spc="5" dirty="0"/>
              <a:t> </a:t>
            </a:r>
            <a:r>
              <a:rPr sz="2800" spc="-10" dirty="0"/>
              <a:t>экзамена</a:t>
            </a:r>
            <a:r>
              <a:rPr sz="2800" spc="20" dirty="0"/>
              <a:t> </a:t>
            </a:r>
            <a:r>
              <a:rPr sz="2800" spc="-10" dirty="0"/>
              <a:t>общественный наблюдатель </a:t>
            </a:r>
            <a:r>
              <a:rPr sz="2800" spc="-770" dirty="0"/>
              <a:t> </a:t>
            </a:r>
            <a:r>
              <a:rPr sz="2800" spc="-5" dirty="0"/>
              <a:t>должен</a:t>
            </a:r>
            <a:r>
              <a:rPr sz="2800" spc="5" dirty="0"/>
              <a:t> </a:t>
            </a:r>
            <a:r>
              <a:rPr sz="2800" spc="-5" dirty="0"/>
              <a:t>обратить </a:t>
            </a:r>
            <a:r>
              <a:rPr sz="2800" spc="-10" dirty="0"/>
              <a:t>внимание</a:t>
            </a:r>
            <a:endParaRPr sz="2800" dirty="0"/>
          </a:p>
        </p:txBody>
      </p:sp>
      <p:grpSp>
        <p:nvGrpSpPr>
          <p:cNvPr id="3" name="object 3"/>
          <p:cNvGrpSpPr/>
          <p:nvPr/>
        </p:nvGrpSpPr>
        <p:grpSpPr>
          <a:xfrm>
            <a:off x="399288" y="1502663"/>
            <a:ext cx="2540635" cy="852169"/>
            <a:chOff x="399288" y="1502663"/>
            <a:chExt cx="2540635" cy="852169"/>
          </a:xfrm>
        </p:grpSpPr>
        <p:sp>
          <p:nvSpPr>
            <p:cNvPr id="4" name="object 4"/>
            <p:cNvSpPr/>
            <p:nvPr/>
          </p:nvSpPr>
          <p:spPr>
            <a:xfrm>
              <a:off x="409194" y="1512569"/>
              <a:ext cx="2520950" cy="832485"/>
            </a:xfrm>
            <a:custGeom>
              <a:avLst/>
              <a:gdLst/>
              <a:ahLst/>
              <a:cxnLst/>
              <a:rect l="l" t="t" r="r" b="b"/>
              <a:pathLst>
                <a:path w="2520950" h="832485">
                  <a:moveTo>
                    <a:pt x="2382012" y="0"/>
                  </a:moveTo>
                  <a:lnTo>
                    <a:pt x="138684" y="0"/>
                  </a:lnTo>
                  <a:lnTo>
                    <a:pt x="94848" y="7071"/>
                  </a:lnTo>
                  <a:lnTo>
                    <a:pt x="56778" y="26761"/>
                  </a:lnTo>
                  <a:lnTo>
                    <a:pt x="26757" y="56784"/>
                  </a:lnTo>
                  <a:lnTo>
                    <a:pt x="7070" y="94853"/>
                  </a:lnTo>
                  <a:lnTo>
                    <a:pt x="0" y="138683"/>
                  </a:lnTo>
                  <a:lnTo>
                    <a:pt x="0" y="693419"/>
                  </a:lnTo>
                  <a:lnTo>
                    <a:pt x="7070" y="737250"/>
                  </a:lnTo>
                  <a:lnTo>
                    <a:pt x="26757" y="775319"/>
                  </a:lnTo>
                  <a:lnTo>
                    <a:pt x="56778" y="805342"/>
                  </a:lnTo>
                  <a:lnTo>
                    <a:pt x="94848" y="825032"/>
                  </a:lnTo>
                  <a:lnTo>
                    <a:pt x="138684" y="832103"/>
                  </a:lnTo>
                  <a:lnTo>
                    <a:pt x="2382012" y="832103"/>
                  </a:lnTo>
                  <a:lnTo>
                    <a:pt x="2425842" y="825032"/>
                  </a:lnTo>
                  <a:lnTo>
                    <a:pt x="2463911" y="805342"/>
                  </a:lnTo>
                  <a:lnTo>
                    <a:pt x="2493934" y="775319"/>
                  </a:lnTo>
                  <a:lnTo>
                    <a:pt x="2513624" y="737250"/>
                  </a:lnTo>
                  <a:lnTo>
                    <a:pt x="2520696" y="693419"/>
                  </a:lnTo>
                  <a:lnTo>
                    <a:pt x="2520696" y="138683"/>
                  </a:lnTo>
                  <a:lnTo>
                    <a:pt x="2513624" y="94853"/>
                  </a:lnTo>
                  <a:lnTo>
                    <a:pt x="2493934" y="56784"/>
                  </a:lnTo>
                  <a:lnTo>
                    <a:pt x="2463911" y="26761"/>
                  </a:lnTo>
                  <a:lnTo>
                    <a:pt x="2425842" y="7071"/>
                  </a:lnTo>
                  <a:lnTo>
                    <a:pt x="2382012" y="0"/>
                  </a:lnTo>
                  <a:close/>
                </a:path>
              </a:pathLst>
            </a:custGeom>
            <a:solidFill>
              <a:srgbClr val="E7F1FF"/>
            </a:solidFill>
          </p:spPr>
          <p:txBody>
            <a:bodyPr wrap="square" lIns="0" tIns="0" rIns="0" bIns="0" rtlCol="0"/>
            <a:lstStyle/>
            <a:p>
              <a:endParaRPr dirty="0"/>
            </a:p>
          </p:txBody>
        </p:sp>
        <p:sp>
          <p:nvSpPr>
            <p:cNvPr id="5" name="object 5"/>
            <p:cNvSpPr/>
            <p:nvPr/>
          </p:nvSpPr>
          <p:spPr>
            <a:xfrm>
              <a:off x="409194" y="1512569"/>
              <a:ext cx="2520950" cy="832485"/>
            </a:xfrm>
            <a:custGeom>
              <a:avLst/>
              <a:gdLst/>
              <a:ahLst/>
              <a:cxnLst/>
              <a:rect l="l" t="t" r="r" b="b"/>
              <a:pathLst>
                <a:path w="2520950" h="832485">
                  <a:moveTo>
                    <a:pt x="0" y="138683"/>
                  </a:moveTo>
                  <a:lnTo>
                    <a:pt x="7070" y="94853"/>
                  </a:lnTo>
                  <a:lnTo>
                    <a:pt x="26757" y="56784"/>
                  </a:lnTo>
                  <a:lnTo>
                    <a:pt x="56778" y="26761"/>
                  </a:lnTo>
                  <a:lnTo>
                    <a:pt x="94848" y="7071"/>
                  </a:lnTo>
                  <a:lnTo>
                    <a:pt x="138684" y="0"/>
                  </a:lnTo>
                  <a:lnTo>
                    <a:pt x="2382012" y="0"/>
                  </a:lnTo>
                  <a:lnTo>
                    <a:pt x="2425842" y="7071"/>
                  </a:lnTo>
                  <a:lnTo>
                    <a:pt x="2463911" y="26761"/>
                  </a:lnTo>
                  <a:lnTo>
                    <a:pt x="2493934" y="56784"/>
                  </a:lnTo>
                  <a:lnTo>
                    <a:pt x="2513624" y="94853"/>
                  </a:lnTo>
                  <a:lnTo>
                    <a:pt x="2520696" y="138683"/>
                  </a:lnTo>
                  <a:lnTo>
                    <a:pt x="2520696" y="693419"/>
                  </a:lnTo>
                  <a:lnTo>
                    <a:pt x="2513624" y="737250"/>
                  </a:lnTo>
                  <a:lnTo>
                    <a:pt x="2493934" y="775319"/>
                  </a:lnTo>
                  <a:lnTo>
                    <a:pt x="2463911" y="805342"/>
                  </a:lnTo>
                  <a:lnTo>
                    <a:pt x="2425842" y="825032"/>
                  </a:lnTo>
                  <a:lnTo>
                    <a:pt x="2382012" y="832103"/>
                  </a:lnTo>
                  <a:lnTo>
                    <a:pt x="138684" y="832103"/>
                  </a:lnTo>
                  <a:lnTo>
                    <a:pt x="94848" y="825032"/>
                  </a:lnTo>
                  <a:lnTo>
                    <a:pt x="56778" y="805342"/>
                  </a:lnTo>
                  <a:lnTo>
                    <a:pt x="26757" y="775319"/>
                  </a:lnTo>
                  <a:lnTo>
                    <a:pt x="7070" y="737250"/>
                  </a:lnTo>
                  <a:lnTo>
                    <a:pt x="0" y="693419"/>
                  </a:lnTo>
                  <a:lnTo>
                    <a:pt x="0" y="138683"/>
                  </a:lnTo>
                  <a:close/>
                </a:path>
              </a:pathLst>
            </a:custGeom>
            <a:ln w="19812">
              <a:solidFill>
                <a:srgbClr val="8FAADC"/>
              </a:solidFill>
            </a:ln>
          </p:spPr>
          <p:txBody>
            <a:bodyPr wrap="square" lIns="0" tIns="0" rIns="0" bIns="0" rtlCol="0"/>
            <a:lstStyle/>
            <a:p>
              <a:endParaRPr dirty="0"/>
            </a:p>
          </p:txBody>
        </p:sp>
      </p:grpSp>
      <p:sp>
        <p:nvSpPr>
          <p:cNvPr id="6" name="object 6"/>
          <p:cNvSpPr txBox="1"/>
          <p:nvPr/>
        </p:nvSpPr>
        <p:spPr>
          <a:xfrm>
            <a:off x="822147" y="1546986"/>
            <a:ext cx="1691005" cy="873957"/>
          </a:xfrm>
          <a:prstGeom prst="rect">
            <a:avLst/>
          </a:prstGeom>
        </p:spPr>
        <p:txBody>
          <a:bodyPr vert="horz" wrap="square" lIns="0" tIns="12065" rIns="0" bIns="0" rtlCol="0">
            <a:spAutoFit/>
          </a:bodyPr>
          <a:lstStyle/>
          <a:p>
            <a:pPr marL="12700" marR="5080" algn="ctr">
              <a:lnSpc>
                <a:spcPct val="100000"/>
              </a:lnSpc>
              <a:spcBef>
                <a:spcPts val="95"/>
              </a:spcBef>
            </a:pPr>
            <a:r>
              <a:rPr sz="1400" b="1" spc="-10" dirty="0" err="1" smtClean="0">
                <a:latin typeface="Century Gothic"/>
                <a:cs typeface="Century Gothic"/>
              </a:rPr>
              <a:t>Помещение</a:t>
            </a:r>
            <a:r>
              <a:rPr lang="ru-RU" sz="1400" b="1" spc="-10" dirty="0" smtClean="0">
                <a:latin typeface="Century Gothic"/>
                <a:cs typeface="Century Gothic"/>
              </a:rPr>
              <a:t> для</a:t>
            </a:r>
            <a:r>
              <a:rPr sz="1400" b="1" spc="-10" dirty="0" smtClean="0">
                <a:latin typeface="Century Gothic"/>
                <a:cs typeface="Century Gothic"/>
              </a:rPr>
              <a:t> </a:t>
            </a:r>
            <a:r>
              <a:rPr lang="ru-RU" sz="1400" b="1" spc="-10" dirty="0" smtClean="0">
                <a:latin typeface="Century Gothic"/>
                <a:cs typeface="Century Gothic"/>
              </a:rPr>
              <a:t>хранения </a:t>
            </a:r>
            <a:r>
              <a:rPr sz="1400" b="1" spc="-10" dirty="0" smtClean="0">
                <a:latin typeface="Century Gothic"/>
                <a:cs typeface="Century Gothic"/>
              </a:rPr>
              <a:t> </a:t>
            </a:r>
            <a:r>
              <a:rPr sz="1400" b="1" spc="-434" dirty="0" smtClean="0">
                <a:latin typeface="Century Gothic"/>
                <a:cs typeface="Century Gothic"/>
              </a:rPr>
              <a:t> </a:t>
            </a:r>
            <a:r>
              <a:rPr sz="1400" b="1" spc="-10" dirty="0">
                <a:latin typeface="Century Gothic"/>
                <a:cs typeface="Century Gothic"/>
              </a:rPr>
              <a:t>личных</a:t>
            </a:r>
            <a:r>
              <a:rPr sz="1400" b="1" dirty="0">
                <a:latin typeface="Century Gothic"/>
                <a:cs typeface="Century Gothic"/>
              </a:rPr>
              <a:t> </a:t>
            </a:r>
            <a:r>
              <a:rPr sz="1400" b="1" spc="-10" dirty="0">
                <a:latin typeface="Century Gothic"/>
                <a:cs typeface="Century Gothic"/>
              </a:rPr>
              <a:t>вещей </a:t>
            </a:r>
            <a:r>
              <a:rPr sz="1400" b="1" spc="-5" dirty="0">
                <a:latin typeface="Century Gothic"/>
                <a:cs typeface="Century Gothic"/>
              </a:rPr>
              <a:t> </a:t>
            </a:r>
            <a:r>
              <a:rPr sz="1400" b="1" spc="-10" dirty="0">
                <a:latin typeface="Century Gothic"/>
                <a:cs typeface="Century Gothic"/>
              </a:rPr>
              <a:t>участников</a:t>
            </a:r>
            <a:r>
              <a:rPr sz="1400" b="1" spc="10" dirty="0">
                <a:latin typeface="Century Gothic"/>
                <a:cs typeface="Century Gothic"/>
              </a:rPr>
              <a:t> </a:t>
            </a:r>
            <a:r>
              <a:rPr sz="1400" b="1" spc="-5" dirty="0">
                <a:latin typeface="Century Gothic"/>
                <a:cs typeface="Century Gothic"/>
              </a:rPr>
              <a:t>ГИА</a:t>
            </a:r>
            <a:endParaRPr sz="1400" dirty="0">
              <a:latin typeface="Century Gothic"/>
              <a:cs typeface="Century Gothic"/>
            </a:endParaRPr>
          </a:p>
        </p:txBody>
      </p:sp>
      <p:grpSp>
        <p:nvGrpSpPr>
          <p:cNvPr id="7" name="object 7"/>
          <p:cNvGrpSpPr/>
          <p:nvPr/>
        </p:nvGrpSpPr>
        <p:grpSpPr>
          <a:xfrm>
            <a:off x="3136392" y="1502663"/>
            <a:ext cx="2539365" cy="852169"/>
            <a:chOff x="3136392" y="1502663"/>
            <a:chExt cx="2539365" cy="852169"/>
          </a:xfrm>
        </p:grpSpPr>
        <p:sp>
          <p:nvSpPr>
            <p:cNvPr id="8" name="object 8"/>
            <p:cNvSpPr/>
            <p:nvPr/>
          </p:nvSpPr>
          <p:spPr>
            <a:xfrm>
              <a:off x="3146298" y="1512569"/>
              <a:ext cx="2519680" cy="832485"/>
            </a:xfrm>
            <a:custGeom>
              <a:avLst/>
              <a:gdLst/>
              <a:ahLst/>
              <a:cxnLst/>
              <a:rect l="l" t="t" r="r" b="b"/>
              <a:pathLst>
                <a:path w="2519679" h="832485">
                  <a:moveTo>
                    <a:pt x="2380488" y="0"/>
                  </a:moveTo>
                  <a:lnTo>
                    <a:pt x="138684" y="0"/>
                  </a:lnTo>
                  <a:lnTo>
                    <a:pt x="94853" y="7071"/>
                  </a:lnTo>
                  <a:lnTo>
                    <a:pt x="56784" y="26761"/>
                  </a:lnTo>
                  <a:lnTo>
                    <a:pt x="26761" y="56784"/>
                  </a:lnTo>
                  <a:lnTo>
                    <a:pt x="7071" y="94853"/>
                  </a:lnTo>
                  <a:lnTo>
                    <a:pt x="0" y="138683"/>
                  </a:lnTo>
                  <a:lnTo>
                    <a:pt x="0" y="693419"/>
                  </a:lnTo>
                  <a:lnTo>
                    <a:pt x="7071" y="737250"/>
                  </a:lnTo>
                  <a:lnTo>
                    <a:pt x="26761" y="775319"/>
                  </a:lnTo>
                  <a:lnTo>
                    <a:pt x="56784" y="805342"/>
                  </a:lnTo>
                  <a:lnTo>
                    <a:pt x="94853" y="825032"/>
                  </a:lnTo>
                  <a:lnTo>
                    <a:pt x="138684" y="832103"/>
                  </a:lnTo>
                  <a:lnTo>
                    <a:pt x="2380488" y="832103"/>
                  </a:lnTo>
                  <a:lnTo>
                    <a:pt x="2424318" y="825032"/>
                  </a:lnTo>
                  <a:lnTo>
                    <a:pt x="2462387" y="805342"/>
                  </a:lnTo>
                  <a:lnTo>
                    <a:pt x="2492410" y="775319"/>
                  </a:lnTo>
                  <a:lnTo>
                    <a:pt x="2512100" y="737250"/>
                  </a:lnTo>
                  <a:lnTo>
                    <a:pt x="2519172" y="693419"/>
                  </a:lnTo>
                  <a:lnTo>
                    <a:pt x="2519172" y="138683"/>
                  </a:lnTo>
                  <a:lnTo>
                    <a:pt x="2512100" y="94853"/>
                  </a:lnTo>
                  <a:lnTo>
                    <a:pt x="2492410" y="56784"/>
                  </a:lnTo>
                  <a:lnTo>
                    <a:pt x="2462387" y="26761"/>
                  </a:lnTo>
                  <a:lnTo>
                    <a:pt x="2424318" y="7071"/>
                  </a:lnTo>
                  <a:lnTo>
                    <a:pt x="2380488" y="0"/>
                  </a:lnTo>
                  <a:close/>
                </a:path>
              </a:pathLst>
            </a:custGeom>
            <a:solidFill>
              <a:srgbClr val="E7F1FF"/>
            </a:solidFill>
          </p:spPr>
          <p:txBody>
            <a:bodyPr wrap="square" lIns="0" tIns="0" rIns="0" bIns="0" rtlCol="0"/>
            <a:lstStyle/>
            <a:p>
              <a:endParaRPr dirty="0"/>
            </a:p>
          </p:txBody>
        </p:sp>
        <p:sp>
          <p:nvSpPr>
            <p:cNvPr id="9" name="object 9"/>
            <p:cNvSpPr/>
            <p:nvPr/>
          </p:nvSpPr>
          <p:spPr>
            <a:xfrm>
              <a:off x="3146298" y="1512569"/>
              <a:ext cx="2519680" cy="832485"/>
            </a:xfrm>
            <a:custGeom>
              <a:avLst/>
              <a:gdLst/>
              <a:ahLst/>
              <a:cxnLst/>
              <a:rect l="l" t="t" r="r" b="b"/>
              <a:pathLst>
                <a:path w="2519679" h="832485">
                  <a:moveTo>
                    <a:pt x="0" y="138683"/>
                  </a:moveTo>
                  <a:lnTo>
                    <a:pt x="7071" y="94853"/>
                  </a:lnTo>
                  <a:lnTo>
                    <a:pt x="26761" y="56784"/>
                  </a:lnTo>
                  <a:lnTo>
                    <a:pt x="56784" y="26761"/>
                  </a:lnTo>
                  <a:lnTo>
                    <a:pt x="94853" y="7071"/>
                  </a:lnTo>
                  <a:lnTo>
                    <a:pt x="138684" y="0"/>
                  </a:lnTo>
                  <a:lnTo>
                    <a:pt x="2380488" y="0"/>
                  </a:lnTo>
                  <a:lnTo>
                    <a:pt x="2424318" y="7071"/>
                  </a:lnTo>
                  <a:lnTo>
                    <a:pt x="2462387" y="26761"/>
                  </a:lnTo>
                  <a:lnTo>
                    <a:pt x="2492410" y="56784"/>
                  </a:lnTo>
                  <a:lnTo>
                    <a:pt x="2512100" y="94853"/>
                  </a:lnTo>
                  <a:lnTo>
                    <a:pt x="2519172" y="138683"/>
                  </a:lnTo>
                  <a:lnTo>
                    <a:pt x="2519172" y="693419"/>
                  </a:lnTo>
                  <a:lnTo>
                    <a:pt x="2512100" y="737250"/>
                  </a:lnTo>
                  <a:lnTo>
                    <a:pt x="2492410" y="775319"/>
                  </a:lnTo>
                  <a:lnTo>
                    <a:pt x="2462387" y="805342"/>
                  </a:lnTo>
                  <a:lnTo>
                    <a:pt x="2424318" y="825032"/>
                  </a:lnTo>
                  <a:lnTo>
                    <a:pt x="2380488" y="832103"/>
                  </a:lnTo>
                  <a:lnTo>
                    <a:pt x="138684" y="832103"/>
                  </a:lnTo>
                  <a:lnTo>
                    <a:pt x="94853" y="825032"/>
                  </a:lnTo>
                  <a:lnTo>
                    <a:pt x="56784" y="805342"/>
                  </a:lnTo>
                  <a:lnTo>
                    <a:pt x="26761" y="775319"/>
                  </a:lnTo>
                  <a:lnTo>
                    <a:pt x="7071" y="737250"/>
                  </a:lnTo>
                  <a:lnTo>
                    <a:pt x="0" y="693419"/>
                  </a:lnTo>
                  <a:lnTo>
                    <a:pt x="0" y="138683"/>
                  </a:lnTo>
                  <a:close/>
                </a:path>
              </a:pathLst>
            </a:custGeom>
            <a:ln w="19812">
              <a:solidFill>
                <a:srgbClr val="8FAADC"/>
              </a:solidFill>
            </a:ln>
          </p:spPr>
          <p:txBody>
            <a:bodyPr wrap="square" lIns="0" tIns="0" rIns="0" bIns="0" rtlCol="0"/>
            <a:lstStyle/>
            <a:p>
              <a:endParaRPr dirty="0"/>
            </a:p>
          </p:txBody>
        </p:sp>
      </p:grpSp>
      <p:sp>
        <p:nvSpPr>
          <p:cNvPr id="10" name="object 10"/>
          <p:cNvSpPr txBox="1"/>
          <p:nvPr/>
        </p:nvSpPr>
        <p:spPr>
          <a:xfrm>
            <a:off x="3530346" y="1546986"/>
            <a:ext cx="1750060" cy="873957"/>
          </a:xfrm>
          <a:prstGeom prst="rect">
            <a:avLst/>
          </a:prstGeom>
        </p:spPr>
        <p:txBody>
          <a:bodyPr vert="horz" wrap="square" lIns="0" tIns="12065" rIns="0" bIns="0" rtlCol="0">
            <a:spAutoFit/>
          </a:bodyPr>
          <a:lstStyle/>
          <a:p>
            <a:pPr marL="12700" marR="5080" indent="-1270" algn="ctr">
              <a:lnSpc>
                <a:spcPct val="100000"/>
              </a:lnSpc>
              <a:spcBef>
                <a:spcPts val="95"/>
              </a:spcBef>
            </a:pPr>
            <a:r>
              <a:rPr sz="1400" b="1" spc="-10" dirty="0">
                <a:latin typeface="Century Gothic"/>
                <a:cs typeface="Century Gothic"/>
              </a:rPr>
              <a:t>Помещение</a:t>
            </a:r>
            <a:r>
              <a:rPr sz="1400" b="1" spc="5" dirty="0">
                <a:latin typeface="Century Gothic"/>
                <a:cs typeface="Century Gothic"/>
              </a:rPr>
              <a:t> </a:t>
            </a:r>
            <a:r>
              <a:rPr sz="1400" b="1" spc="-10" dirty="0" smtClean="0">
                <a:latin typeface="Century Gothic"/>
                <a:cs typeface="Century Gothic"/>
              </a:rPr>
              <a:t>для</a:t>
            </a:r>
            <a:r>
              <a:rPr lang="ru-RU" sz="1400" b="1" spc="-10" dirty="0" smtClean="0">
                <a:latin typeface="Century Gothic"/>
                <a:cs typeface="Century Gothic"/>
              </a:rPr>
              <a:t> хранения</a:t>
            </a:r>
            <a:r>
              <a:rPr sz="1400" b="1" spc="-10" dirty="0" smtClean="0">
                <a:latin typeface="Century Gothic"/>
                <a:cs typeface="Century Gothic"/>
              </a:rPr>
              <a:t> </a:t>
            </a:r>
            <a:r>
              <a:rPr sz="1400" b="1" spc="-5" dirty="0" smtClean="0">
                <a:latin typeface="Century Gothic"/>
                <a:cs typeface="Century Gothic"/>
              </a:rPr>
              <a:t> </a:t>
            </a:r>
            <a:r>
              <a:rPr sz="1400" b="1" spc="-10" dirty="0">
                <a:latin typeface="Century Gothic"/>
                <a:cs typeface="Century Gothic"/>
              </a:rPr>
              <a:t>личных</a:t>
            </a:r>
            <a:r>
              <a:rPr sz="1400" b="1" spc="5" dirty="0">
                <a:latin typeface="Century Gothic"/>
                <a:cs typeface="Century Gothic"/>
              </a:rPr>
              <a:t> </a:t>
            </a:r>
            <a:r>
              <a:rPr sz="1400" b="1" spc="-10" dirty="0">
                <a:latin typeface="Century Gothic"/>
                <a:cs typeface="Century Gothic"/>
              </a:rPr>
              <a:t>вещей </a:t>
            </a:r>
            <a:r>
              <a:rPr sz="1400" b="1" spc="-5" dirty="0">
                <a:latin typeface="Century Gothic"/>
                <a:cs typeface="Century Gothic"/>
              </a:rPr>
              <a:t> работников</a:t>
            </a:r>
            <a:r>
              <a:rPr sz="1400" b="1" spc="-35" dirty="0">
                <a:latin typeface="Century Gothic"/>
                <a:cs typeface="Century Gothic"/>
              </a:rPr>
              <a:t> </a:t>
            </a:r>
            <a:r>
              <a:rPr sz="1400" b="1" spc="-10" dirty="0">
                <a:latin typeface="Century Gothic"/>
                <a:cs typeface="Century Gothic"/>
              </a:rPr>
              <a:t>ППЭ</a:t>
            </a:r>
            <a:endParaRPr sz="1400" dirty="0">
              <a:latin typeface="Century Gothic"/>
              <a:cs typeface="Century Gothic"/>
            </a:endParaRPr>
          </a:p>
        </p:txBody>
      </p:sp>
      <p:grpSp>
        <p:nvGrpSpPr>
          <p:cNvPr id="11" name="object 11"/>
          <p:cNvGrpSpPr/>
          <p:nvPr/>
        </p:nvGrpSpPr>
        <p:grpSpPr>
          <a:xfrm>
            <a:off x="5832347" y="1502663"/>
            <a:ext cx="2624455" cy="852169"/>
            <a:chOff x="5832347" y="1502663"/>
            <a:chExt cx="2624455" cy="852169"/>
          </a:xfrm>
        </p:grpSpPr>
        <p:sp>
          <p:nvSpPr>
            <p:cNvPr id="12" name="object 12"/>
            <p:cNvSpPr/>
            <p:nvPr/>
          </p:nvSpPr>
          <p:spPr>
            <a:xfrm>
              <a:off x="5842253" y="1512569"/>
              <a:ext cx="2604770" cy="832485"/>
            </a:xfrm>
            <a:custGeom>
              <a:avLst/>
              <a:gdLst/>
              <a:ahLst/>
              <a:cxnLst/>
              <a:rect l="l" t="t" r="r" b="b"/>
              <a:pathLst>
                <a:path w="2604770" h="832485">
                  <a:moveTo>
                    <a:pt x="2465831" y="0"/>
                  </a:moveTo>
                  <a:lnTo>
                    <a:pt x="138684" y="0"/>
                  </a:lnTo>
                  <a:lnTo>
                    <a:pt x="94853" y="7071"/>
                  </a:lnTo>
                  <a:lnTo>
                    <a:pt x="56784" y="26761"/>
                  </a:lnTo>
                  <a:lnTo>
                    <a:pt x="26761" y="56784"/>
                  </a:lnTo>
                  <a:lnTo>
                    <a:pt x="7071" y="94853"/>
                  </a:lnTo>
                  <a:lnTo>
                    <a:pt x="0" y="138683"/>
                  </a:lnTo>
                  <a:lnTo>
                    <a:pt x="0" y="693419"/>
                  </a:lnTo>
                  <a:lnTo>
                    <a:pt x="7071" y="737250"/>
                  </a:lnTo>
                  <a:lnTo>
                    <a:pt x="26761" y="775319"/>
                  </a:lnTo>
                  <a:lnTo>
                    <a:pt x="56784" y="805342"/>
                  </a:lnTo>
                  <a:lnTo>
                    <a:pt x="94853" y="825032"/>
                  </a:lnTo>
                  <a:lnTo>
                    <a:pt x="138684" y="832103"/>
                  </a:lnTo>
                  <a:lnTo>
                    <a:pt x="2465831" y="832103"/>
                  </a:lnTo>
                  <a:lnTo>
                    <a:pt x="2509662" y="825032"/>
                  </a:lnTo>
                  <a:lnTo>
                    <a:pt x="2547731" y="805342"/>
                  </a:lnTo>
                  <a:lnTo>
                    <a:pt x="2577754" y="775319"/>
                  </a:lnTo>
                  <a:lnTo>
                    <a:pt x="2597444" y="737250"/>
                  </a:lnTo>
                  <a:lnTo>
                    <a:pt x="2604516" y="693419"/>
                  </a:lnTo>
                  <a:lnTo>
                    <a:pt x="2604516" y="138683"/>
                  </a:lnTo>
                  <a:lnTo>
                    <a:pt x="2597444" y="94853"/>
                  </a:lnTo>
                  <a:lnTo>
                    <a:pt x="2577754" y="56784"/>
                  </a:lnTo>
                  <a:lnTo>
                    <a:pt x="2547731" y="26761"/>
                  </a:lnTo>
                  <a:lnTo>
                    <a:pt x="2509662" y="7071"/>
                  </a:lnTo>
                  <a:lnTo>
                    <a:pt x="2465831" y="0"/>
                  </a:lnTo>
                  <a:close/>
                </a:path>
              </a:pathLst>
            </a:custGeom>
            <a:solidFill>
              <a:srgbClr val="E7F1FF"/>
            </a:solidFill>
          </p:spPr>
          <p:txBody>
            <a:bodyPr wrap="square" lIns="0" tIns="0" rIns="0" bIns="0" rtlCol="0"/>
            <a:lstStyle/>
            <a:p>
              <a:endParaRPr dirty="0"/>
            </a:p>
          </p:txBody>
        </p:sp>
        <p:sp>
          <p:nvSpPr>
            <p:cNvPr id="13" name="object 13"/>
            <p:cNvSpPr/>
            <p:nvPr/>
          </p:nvSpPr>
          <p:spPr>
            <a:xfrm>
              <a:off x="5842253" y="1512569"/>
              <a:ext cx="2604770" cy="832485"/>
            </a:xfrm>
            <a:custGeom>
              <a:avLst/>
              <a:gdLst/>
              <a:ahLst/>
              <a:cxnLst/>
              <a:rect l="l" t="t" r="r" b="b"/>
              <a:pathLst>
                <a:path w="2604770" h="832485">
                  <a:moveTo>
                    <a:pt x="0" y="138683"/>
                  </a:moveTo>
                  <a:lnTo>
                    <a:pt x="7071" y="94853"/>
                  </a:lnTo>
                  <a:lnTo>
                    <a:pt x="26761" y="56784"/>
                  </a:lnTo>
                  <a:lnTo>
                    <a:pt x="56784" y="26761"/>
                  </a:lnTo>
                  <a:lnTo>
                    <a:pt x="94853" y="7071"/>
                  </a:lnTo>
                  <a:lnTo>
                    <a:pt x="138684" y="0"/>
                  </a:lnTo>
                  <a:lnTo>
                    <a:pt x="2465831" y="0"/>
                  </a:lnTo>
                  <a:lnTo>
                    <a:pt x="2509662" y="7071"/>
                  </a:lnTo>
                  <a:lnTo>
                    <a:pt x="2547731" y="26761"/>
                  </a:lnTo>
                  <a:lnTo>
                    <a:pt x="2577754" y="56784"/>
                  </a:lnTo>
                  <a:lnTo>
                    <a:pt x="2597444" y="94853"/>
                  </a:lnTo>
                  <a:lnTo>
                    <a:pt x="2604516" y="138683"/>
                  </a:lnTo>
                  <a:lnTo>
                    <a:pt x="2604516" y="693419"/>
                  </a:lnTo>
                  <a:lnTo>
                    <a:pt x="2597444" y="737250"/>
                  </a:lnTo>
                  <a:lnTo>
                    <a:pt x="2577754" y="775319"/>
                  </a:lnTo>
                  <a:lnTo>
                    <a:pt x="2547731" y="805342"/>
                  </a:lnTo>
                  <a:lnTo>
                    <a:pt x="2509662" y="825032"/>
                  </a:lnTo>
                  <a:lnTo>
                    <a:pt x="2465831" y="832103"/>
                  </a:lnTo>
                  <a:lnTo>
                    <a:pt x="138684" y="832103"/>
                  </a:lnTo>
                  <a:lnTo>
                    <a:pt x="94853" y="825032"/>
                  </a:lnTo>
                  <a:lnTo>
                    <a:pt x="56784" y="805342"/>
                  </a:lnTo>
                  <a:lnTo>
                    <a:pt x="26761" y="775319"/>
                  </a:lnTo>
                  <a:lnTo>
                    <a:pt x="7071" y="737250"/>
                  </a:lnTo>
                  <a:lnTo>
                    <a:pt x="0" y="693419"/>
                  </a:lnTo>
                  <a:lnTo>
                    <a:pt x="0" y="138683"/>
                  </a:lnTo>
                  <a:close/>
                </a:path>
              </a:pathLst>
            </a:custGeom>
            <a:ln w="19812">
              <a:solidFill>
                <a:srgbClr val="8FAADC"/>
              </a:solidFill>
            </a:ln>
          </p:spPr>
          <p:txBody>
            <a:bodyPr wrap="square" lIns="0" tIns="0" rIns="0" bIns="0" rtlCol="0"/>
            <a:lstStyle/>
            <a:p>
              <a:endParaRPr dirty="0"/>
            </a:p>
          </p:txBody>
        </p:sp>
      </p:grpSp>
      <p:sp>
        <p:nvSpPr>
          <p:cNvPr id="14" name="object 14"/>
          <p:cNvSpPr txBox="1"/>
          <p:nvPr/>
        </p:nvSpPr>
        <p:spPr>
          <a:xfrm>
            <a:off x="5989701" y="1546986"/>
            <a:ext cx="2306955" cy="756920"/>
          </a:xfrm>
          <a:prstGeom prst="rect">
            <a:avLst/>
          </a:prstGeom>
        </p:spPr>
        <p:txBody>
          <a:bodyPr vert="horz" wrap="square" lIns="0" tIns="12065" rIns="0" bIns="0" rtlCol="0">
            <a:spAutoFit/>
          </a:bodyPr>
          <a:lstStyle/>
          <a:p>
            <a:pPr marL="12700" marR="5080" indent="3175" algn="ctr">
              <a:lnSpc>
                <a:spcPct val="100000"/>
              </a:lnSpc>
              <a:spcBef>
                <a:spcPts val="95"/>
              </a:spcBef>
            </a:pPr>
            <a:r>
              <a:rPr sz="1600" b="1" spc="-10" dirty="0">
                <a:latin typeface="Century Gothic"/>
                <a:cs typeface="Century Gothic"/>
              </a:rPr>
              <a:t>Помещение</a:t>
            </a:r>
            <a:r>
              <a:rPr sz="1600" b="1" spc="30" dirty="0">
                <a:latin typeface="Century Gothic"/>
                <a:cs typeface="Century Gothic"/>
              </a:rPr>
              <a:t> </a:t>
            </a:r>
            <a:r>
              <a:rPr sz="1600" b="1" spc="-10" dirty="0">
                <a:latin typeface="Century Gothic"/>
                <a:cs typeface="Century Gothic"/>
              </a:rPr>
              <a:t>для </a:t>
            </a:r>
            <a:r>
              <a:rPr sz="1600" b="1" spc="-5" dirty="0">
                <a:latin typeface="Century Gothic"/>
                <a:cs typeface="Century Gothic"/>
              </a:rPr>
              <a:t> </a:t>
            </a:r>
            <a:r>
              <a:rPr sz="1600" b="1" spc="-10" dirty="0">
                <a:latin typeface="Century Gothic"/>
                <a:cs typeface="Century Gothic"/>
              </a:rPr>
              <a:t>сопровождающих </a:t>
            </a:r>
            <a:r>
              <a:rPr sz="1600" b="1" spc="-5" dirty="0">
                <a:latin typeface="Century Gothic"/>
                <a:cs typeface="Century Gothic"/>
              </a:rPr>
              <a:t> </a:t>
            </a:r>
            <a:r>
              <a:rPr sz="1600" b="1" spc="-10" dirty="0">
                <a:latin typeface="Century Gothic"/>
                <a:cs typeface="Century Gothic"/>
              </a:rPr>
              <a:t>(представителей</a:t>
            </a:r>
            <a:r>
              <a:rPr sz="1600" b="1" spc="40" dirty="0">
                <a:latin typeface="Century Gothic"/>
                <a:cs typeface="Century Gothic"/>
              </a:rPr>
              <a:t> </a:t>
            </a:r>
            <a:r>
              <a:rPr sz="1600" b="1" spc="-5" dirty="0">
                <a:latin typeface="Century Gothic"/>
                <a:cs typeface="Century Gothic"/>
              </a:rPr>
              <a:t>ОО)</a:t>
            </a:r>
            <a:endParaRPr sz="1600" dirty="0">
              <a:latin typeface="Century Gothic"/>
              <a:cs typeface="Century Gothic"/>
            </a:endParaRPr>
          </a:p>
        </p:txBody>
      </p:sp>
      <p:grpSp>
        <p:nvGrpSpPr>
          <p:cNvPr id="15" name="object 15"/>
          <p:cNvGrpSpPr/>
          <p:nvPr/>
        </p:nvGrpSpPr>
        <p:grpSpPr>
          <a:xfrm>
            <a:off x="8610600" y="1502663"/>
            <a:ext cx="3187065" cy="852169"/>
            <a:chOff x="8610600" y="1502663"/>
            <a:chExt cx="3187065" cy="852169"/>
          </a:xfrm>
        </p:grpSpPr>
        <p:sp>
          <p:nvSpPr>
            <p:cNvPr id="16" name="object 16"/>
            <p:cNvSpPr/>
            <p:nvPr/>
          </p:nvSpPr>
          <p:spPr>
            <a:xfrm>
              <a:off x="8620505" y="1512569"/>
              <a:ext cx="3167380" cy="832485"/>
            </a:xfrm>
            <a:custGeom>
              <a:avLst/>
              <a:gdLst/>
              <a:ahLst/>
              <a:cxnLst/>
              <a:rect l="l" t="t" r="r" b="b"/>
              <a:pathLst>
                <a:path w="3167379" h="832485">
                  <a:moveTo>
                    <a:pt x="3028188" y="0"/>
                  </a:moveTo>
                  <a:lnTo>
                    <a:pt x="138684" y="0"/>
                  </a:lnTo>
                  <a:lnTo>
                    <a:pt x="94853" y="7071"/>
                  </a:lnTo>
                  <a:lnTo>
                    <a:pt x="56784" y="26761"/>
                  </a:lnTo>
                  <a:lnTo>
                    <a:pt x="26761" y="56784"/>
                  </a:lnTo>
                  <a:lnTo>
                    <a:pt x="7071" y="94853"/>
                  </a:lnTo>
                  <a:lnTo>
                    <a:pt x="0" y="138683"/>
                  </a:lnTo>
                  <a:lnTo>
                    <a:pt x="0" y="693419"/>
                  </a:lnTo>
                  <a:lnTo>
                    <a:pt x="7071" y="737250"/>
                  </a:lnTo>
                  <a:lnTo>
                    <a:pt x="26761" y="775319"/>
                  </a:lnTo>
                  <a:lnTo>
                    <a:pt x="56784" y="805342"/>
                  </a:lnTo>
                  <a:lnTo>
                    <a:pt x="94853" y="825032"/>
                  </a:lnTo>
                  <a:lnTo>
                    <a:pt x="138684" y="832103"/>
                  </a:lnTo>
                  <a:lnTo>
                    <a:pt x="3028188" y="832103"/>
                  </a:lnTo>
                  <a:lnTo>
                    <a:pt x="3072018" y="825032"/>
                  </a:lnTo>
                  <a:lnTo>
                    <a:pt x="3110087" y="805342"/>
                  </a:lnTo>
                  <a:lnTo>
                    <a:pt x="3140110" y="775319"/>
                  </a:lnTo>
                  <a:lnTo>
                    <a:pt x="3159800" y="737250"/>
                  </a:lnTo>
                  <a:lnTo>
                    <a:pt x="3166872" y="693419"/>
                  </a:lnTo>
                  <a:lnTo>
                    <a:pt x="3166872" y="138683"/>
                  </a:lnTo>
                  <a:lnTo>
                    <a:pt x="3159800" y="94853"/>
                  </a:lnTo>
                  <a:lnTo>
                    <a:pt x="3140110" y="56784"/>
                  </a:lnTo>
                  <a:lnTo>
                    <a:pt x="3110087" y="26761"/>
                  </a:lnTo>
                  <a:lnTo>
                    <a:pt x="3072018" y="7071"/>
                  </a:lnTo>
                  <a:lnTo>
                    <a:pt x="3028188" y="0"/>
                  </a:lnTo>
                  <a:close/>
                </a:path>
              </a:pathLst>
            </a:custGeom>
            <a:solidFill>
              <a:srgbClr val="E7F1FF"/>
            </a:solidFill>
          </p:spPr>
          <p:txBody>
            <a:bodyPr wrap="square" lIns="0" tIns="0" rIns="0" bIns="0" rtlCol="0"/>
            <a:lstStyle/>
            <a:p>
              <a:endParaRPr dirty="0"/>
            </a:p>
          </p:txBody>
        </p:sp>
        <p:sp>
          <p:nvSpPr>
            <p:cNvPr id="17" name="object 17"/>
            <p:cNvSpPr/>
            <p:nvPr/>
          </p:nvSpPr>
          <p:spPr>
            <a:xfrm>
              <a:off x="8620505" y="1512569"/>
              <a:ext cx="3167380" cy="832485"/>
            </a:xfrm>
            <a:custGeom>
              <a:avLst/>
              <a:gdLst/>
              <a:ahLst/>
              <a:cxnLst/>
              <a:rect l="l" t="t" r="r" b="b"/>
              <a:pathLst>
                <a:path w="3167379" h="832485">
                  <a:moveTo>
                    <a:pt x="0" y="138683"/>
                  </a:moveTo>
                  <a:lnTo>
                    <a:pt x="7071" y="94853"/>
                  </a:lnTo>
                  <a:lnTo>
                    <a:pt x="26761" y="56784"/>
                  </a:lnTo>
                  <a:lnTo>
                    <a:pt x="56784" y="26761"/>
                  </a:lnTo>
                  <a:lnTo>
                    <a:pt x="94853" y="7071"/>
                  </a:lnTo>
                  <a:lnTo>
                    <a:pt x="138684" y="0"/>
                  </a:lnTo>
                  <a:lnTo>
                    <a:pt x="3028188" y="0"/>
                  </a:lnTo>
                  <a:lnTo>
                    <a:pt x="3072018" y="7071"/>
                  </a:lnTo>
                  <a:lnTo>
                    <a:pt x="3110087" y="26761"/>
                  </a:lnTo>
                  <a:lnTo>
                    <a:pt x="3140110" y="56784"/>
                  </a:lnTo>
                  <a:lnTo>
                    <a:pt x="3159800" y="94853"/>
                  </a:lnTo>
                  <a:lnTo>
                    <a:pt x="3166872" y="138683"/>
                  </a:lnTo>
                  <a:lnTo>
                    <a:pt x="3166872" y="693419"/>
                  </a:lnTo>
                  <a:lnTo>
                    <a:pt x="3159800" y="737250"/>
                  </a:lnTo>
                  <a:lnTo>
                    <a:pt x="3140110" y="775319"/>
                  </a:lnTo>
                  <a:lnTo>
                    <a:pt x="3110087" y="805342"/>
                  </a:lnTo>
                  <a:lnTo>
                    <a:pt x="3072018" y="825032"/>
                  </a:lnTo>
                  <a:lnTo>
                    <a:pt x="3028188" y="832103"/>
                  </a:lnTo>
                  <a:lnTo>
                    <a:pt x="138684" y="832103"/>
                  </a:lnTo>
                  <a:lnTo>
                    <a:pt x="94853" y="825032"/>
                  </a:lnTo>
                  <a:lnTo>
                    <a:pt x="56784" y="805342"/>
                  </a:lnTo>
                  <a:lnTo>
                    <a:pt x="26761" y="775319"/>
                  </a:lnTo>
                  <a:lnTo>
                    <a:pt x="7071" y="737250"/>
                  </a:lnTo>
                  <a:lnTo>
                    <a:pt x="0" y="693419"/>
                  </a:lnTo>
                  <a:lnTo>
                    <a:pt x="0" y="138683"/>
                  </a:lnTo>
                  <a:close/>
                </a:path>
              </a:pathLst>
            </a:custGeom>
            <a:ln w="19812">
              <a:solidFill>
                <a:srgbClr val="8FAADC"/>
              </a:solidFill>
            </a:ln>
          </p:spPr>
          <p:txBody>
            <a:bodyPr wrap="square" lIns="0" tIns="0" rIns="0" bIns="0" rtlCol="0"/>
            <a:lstStyle/>
            <a:p>
              <a:endParaRPr dirty="0"/>
            </a:p>
          </p:txBody>
        </p:sp>
      </p:grpSp>
      <p:sp>
        <p:nvSpPr>
          <p:cNvPr id="18" name="object 18"/>
          <p:cNvSpPr txBox="1"/>
          <p:nvPr/>
        </p:nvSpPr>
        <p:spPr>
          <a:xfrm>
            <a:off x="8861806" y="1546986"/>
            <a:ext cx="2682875" cy="756920"/>
          </a:xfrm>
          <a:prstGeom prst="rect">
            <a:avLst/>
          </a:prstGeom>
        </p:spPr>
        <p:txBody>
          <a:bodyPr vert="horz" wrap="square" lIns="0" tIns="12065" rIns="0" bIns="0" rtlCol="0">
            <a:spAutoFit/>
          </a:bodyPr>
          <a:lstStyle/>
          <a:p>
            <a:pPr marL="12065" marR="5080" indent="1905" algn="ctr">
              <a:lnSpc>
                <a:spcPct val="100000"/>
              </a:lnSpc>
              <a:spcBef>
                <a:spcPts val="95"/>
              </a:spcBef>
            </a:pPr>
            <a:r>
              <a:rPr sz="1600" b="1" spc="-10" dirty="0">
                <a:latin typeface="Century Gothic"/>
                <a:cs typeface="Century Gothic"/>
              </a:rPr>
              <a:t>Помещения</a:t>
            </a:r>
            <a:r>
              <a:rPr sz="1600" b="1" spc="35" dirty="0">
                <a:latin typeface="Century Gothic"/>
                <a:cs typeface="Century Gothic"/>
              </a:rPr>
              <a:t> </a:t>
            </a:r>
            <a:r>
              <a:rPr sz="1600" b="1" spc="-10" dirty="0">
                <a:latin typeface="Century Gothic"/>
                <a:cs typeface="Century Gothic"/>
              </a:rPr>
              <a:t>для </a:t>
            </a:r>
            <a:r>
              <a:rPr sz="1600" b="1" spc="-5" dirty="0">
                <a:latin typeface="Century Gothic"/>
                <a:cs typeface="Century Gothic"/>
              </a:rPr>
              <a:t> </a:t>
            </a:r>
            <a:r>
              <a:rPr sz="1600" b="1" spc="-10" dirty="0">
                <a:latin typeface="Century Gothic"/>
                <a:cs typeface="Century Gothic"/>
              </a:rPr>
              <a:t>представителей</a:t>
            </a:r>
            <a:r>
              <a:rPr sz="1600" b="1" spc="40" dirty="0">
                <a:latin typeface="Century Gothic"/>
                <a:cs typeface="Century Gothic"/>
              </a:rPr>
              <a:t> </a:t>
            </a:r>
            <a:r>
              <a:rPr sz="1600" b="1" spc="-10" dirty="0">
                <a:latin typeface="Century Gothic"/>
                <a:cs typeface="Century Gothic"/>
              </a:rPr>
              <a:t>средств </a:t>
            </a:r>
            <a:r>
              <a:rPr sz="1600" b="1" spc="-430" dirty="0">
                <a:latin typeface="Century Gothic"/>
                <a:cs typeface="Century Gothic"/>
              </a:rPr>
              <a:t> </a:t>
            </a:r>
            <a:r>
              <a:rPr sz="1600" b="1" spc="-10" dirty="0">
                <a:latin typeface="Century Gothic"/>
                <a:cs typeface="Century Gothic"/>
              </a:rPr>
              <a:t>массовой</a:t>
            </a:r>
            <a:r>
              <a:rPr sz="1600" b="1" spc="20" dirty="0">
                <a:latin typeface="Century Gothic"/>
                <a:cs typeface="Century Gothic"/>
              </a:rPr>
              <a:t> </a:t>
            </a:r>
            <a:r>
              <a:rPr sz="1600" b="1" spc="-5" dirty="0">
                <a:latin typeface="Century Gothic"/>
                <a:cs typeface="Century Gothic"/>
              </a:rPr>
              <a:t>информации</a:t>
            </a:r>
            <a:endParaRPr sz="1600" dirty="0">
              <a:latin typeface="Century Gothic"/>
              <a:cs typeface="Century Gothic"/>
            </a:endParaRPr>
          </a:p>
        </p:txBody>
      </p:sp>
      <p:grpSp>
        <p:nvGrpSpPr>
          <p:cNvPr id="19" name="object 19"/>
          <p:cNvGrpSpPr/>
          <p:nvPr/>
        </p:nvGrpSpPr>
        <p:grpSpPr>
          <a:xfrm>
            <a:off x="3531108" y="4357115"/>
            <a:ext cx="2091055" cy="984885"/>
            <a:chOff x="3531108" y="4357115"/>
            <a:chExt cx="2091055" cy="984885"/>
          </a:xfrm>
        </p:grpSpPr>
        <p:sp>
          <p:nvSpPr>
            <p:cNvPr id="20" name="object 20"/>
            <p:cNvSpPr/>
            <p:nvPr/>
          </p:nvSpPr>
          <p:spPr>
            <a:xfrm>
              <a:off x="3537204" y="4363211"/>
              <a:ext cx="2078989" cy="972819"/>
            </a:xfrm>
            <a:custGeom>
              <a:avLst/>
              <a:gdLst/>
              <a:ahLst/>
              <a:cxnLst/>
              <a:rect l="l" t="t" r="r" b="b"/>
              <a:pathLst>
                <a:path w="2078989" h="972820">
                  <a:moveTo>
                    <a:pt x="1981454" y="0"/>
                  </a:moveTo>
                  <a:lnTo>
                    <a:pt x="97282" y="0"/>
                  </a:lnTo>
                  <a:lnTo>
                    <a:pt x="59418" y="7645"/>
                  </a:lnTo>
                  <a:lnTo>
                    <a:pt x="28495" y="28495"/>
                  </a:lnTo>
                  <a:lnTo>
                    <a:pt x="7645" y="59418"/>
                  </a:lnTo>
                  <a:lnTo>
                    <a:pt x="0" y="97281"/>
                  </a:lnTo>
                  <a:lnTo>
                    <a:pt x="0" y="875029"/>
                  </a:lnTo>
                  <a:lnTo>
                    <a:pt x="7645" y="912893"/>
                  </a:lnTo>
                  <a:lnTo>
                    <a:pt x="28495" y="943816"/>
                  </a:lnTo>
                  <a:lnTo>
                    <a:pt x="59418" y="964666"/>
                  </a:lnTo>
                  <a:lnTo>
                    <a:pt x="97282" y="972312"/>
                  </a:lnTo>
                  <a:lnTo>
                    <a:pt x="1981454" y="972312"/>
                  </a:lnTo>
                  <a:lnTo>
                    <a:pt x="2019317" y="964666"/>
                  </a:lnTo>
                  <a:lnTo>
                    <a:pt x="2050240" y="943816"/>
                  </a:lnTo>
                  <a:lnTo>
                    <a:pt x="2071090" y="912893"/>
                  </a:lnTo>
                  <a:lnTo>
                    <a:pt x="2078736" y="875029"/>
                  </a:lnTo>
                  <a:lnTo>
                    <a:pt x="2078736" y="97281"/>
                  </a:lnTo>
                  <a:lnTo>
                    <a:pt x="2071090" y="59418"/>
                  </a:lnTo>
                  <a:lnTo>
                    <a:pt x="2050240" y="28495"/>
                  </a:lnTo>
                  <a:lnTo>
                    <a:pt x="2019317" y="7645"/>
                  </a:lnTo>
                  <a:lnTo>
                    <a:pt x="1981454" y="0"/>
                  </a:lnTo>
                  <a:close/>
                </a:path>
              </a:pathLst>
            </a:custGeom>
            <a:solidFill>
              <a:srgbClr val="DDF8E1"/>
            </a:solidFill>
          </p:spPr>
          <p:txBody>
            <a:bodyPr wrap="square" lIns="0" tIns="0" rIns="0" bIns="0" rtlCol="0"/>
            <a:lstStyle/>
            <a:p>
              <a:endParaRPr dirty="0"/>
            </a:p>
          </p:txBody>
        </p:sp>
        <p:sp>
          <p:nvSpPr>
            <p:cNvPr id="21" name="object 21"/>
            <p:cNvSpPr/>
            <p:nvPr/>
          </p:nvSpPr>
          <p:spPr>
            <a:xfrm>
              <a:off x="3537204" y="4363211"/>
              <a:ext cx="2078989" cy="972819"/>
            </a:xfrm>
            <a:custGeom>
              <a:avLst/>
              <a:gdLst/>
              <a:ahLst/>
              <a:cxnLst/>
              <a:rect l="l" t="t" r="r" b="b"/>
              <a:pathLst>
                <a:path w="2078989" h="972820">
                  <a:moveTo>
                    <a:pt x="0" y="97281"/>
                  </a:moveTo>
                  <a:lnTo>
                    <a:pt x="7645" y="59418"/>
                  </a:lnTo>
                  <a:lnTo>
                    <a:pt x="28495" y="28495"/>
                  </a:lnTo>
                  <a:lnTo>
                    <a:pt x="59418" y="7645"/>
                  </a:lnTo>
                  <a:lnTo>
                    <a:pt x="97282" y="0"/>
                  </a:lnTo>
                  <a:lnTo>
                    <a:pt x="1981454" y="0"/>
                  </a:lnTo>
                  <a:lnTo>
                    <a:pt x="2019317" y="7645"/>
                  </a:lnTo>
                  <a:lnTo>
                    <a:pt x="2050240" y="28495"/>
                  </a:lnTo>
                  <a:lnTo>
                    <a:pt x="2071090" y="59418"/>
                  </a:lnTo>
                  <a:lnTo>
                    <a:pt x="2078736" y="97281"/>
                  </a:lnTo>
                  <a:lnTo>
                    <a:pt x="2078736" y="875029"/>
                  </a:lnTo>
                  <a:lnTo>
                    <a:pt x="2071090" y="912893"/>
                  </a:lnTo>
                  <a:lnTo>
                    <a:pt x="2050240" y="943816"/>
                  </a:lnTo>
                  <a:lnTo>
                    <a:pt x="2019317" y="964666"/>
                  </a:lnTo>
                  <a:lnTo>
                    <a:pt x="1981454" y="972312"/>
                  </a:lnTo>
                  <a:lnTo>
                    <a:pt x="97282" y="972312"/>
                  </a:lnTo>
                  <a:lnTo>
                    <a:pt x="59418" y="964666"/>
                  </a:lnTo>
                  <a:lnTo>
                    <a:pt x="28495" y="943816"/>
                  </a:lnTo>
                  <a:lnTo>
                    <a:pt x="7645" y="912893"/>
                  </a:lnTo>
                  <a:lnTo>
                    <a:pt x="0" y="875029"/>
                  </a:lnTo>
                  <a:lnTo>
                    <a:pt x="0" y="97281"/>
                  </a:lnTo>
                  <a:close/>
                </a:path>
              </a:pathLst>
            </a:custGeom>
            <a:ln w="12192">
              <a:solidFill>
                <a:srgbClr val="4471C4"/>
              </a:solidFill>
            </a:ln>
          </p:spPr>
          <p:txBody>
            <a:bodyPr wrap="square" lIns="0" tIns="0" rIns="0" bIns="0" rtlCol="0"/>
            <a:lstStyle/>
            <a:p>
              <a:endParaRPr dirty="0"/>
            </a:p>
          </p:txBody>
        </p:sp>
        <p:sp>
          <p:nvSpPr>
            <p:cNvPr id="22" name="object 22"/>
            <p:cNvSpPr/>
            <p:nvPr/>
          </p:nvSpPr>
          <p:spPr>
            <a:xfrm>
              <a:off x="3566160" y="4392167"/>
              <a:ext cx="2022475" cy="914400"/>
            </a:xfrm>
            <a:custGeom>
              <a:avLst/>
              <a:gdLst/>
              <a:ahLst/>
              <a:cxnLst/>
              <a:rect l="l" t="t" r="r" b="b"/>
              <a:pathLst>
                <a:path w="2022475" h="914400">
                  <a:moveTo>
                    <a:pt x="2022348" y="0"/>
                  </a:moveTo>
                  <a:lnTo>
                    <a:pt x="0" y="0"/>
                  </a:lnTo>
                  <a:lnTo>
                    <a:pt x="0" y="914399"/>
                  </a:lnTo>
                  <a:lnTo>
                    <a:pt x="2022348" y="914399"/>
                  </a:lnTo>
                  <a:lnTo>
                    <a:pt x="2022348" y="0"/>
                  </a:lnTo>
                  <a:close/>
                </a:path>
              </a:pathLst>
            </a:custGeom>
            <a:solidFill>
              <a:srgbClr val="DDF8E1"/>
            </a:solidFill>
          </p:spPr>
          <p:txBody>
            <a:bodyPr wrap="square" lIns="0" tIns="0" rIns="0" bIns="0" rtlCol="0"/>
            <a:lstStyle/>
            <a:p>
              <a:endParaRPr dirty="0"/>
            </a:p>
          </p:txBody>
        </p:sp>
      </p:grpSp>
      <p:sp>
        <p:nvSpPr>
          <p:cNvPr id="23" name="object 23"/>
          <p:cNvSpPr txBox="1"/>
          <p:nvPr/>
        </p:nvSpPr>
        <p:spPr>
          <a:xfrm>
            <a:off x="3744848" y="4590669"/>
            <a:ext cx="1664970" cy="488315"/>
          </a:xfrm>
          <a:prstGeom prst="rect">
            <a:avLst/>
          </a:prstGeom>
        </p:spPr>
        <p:txBody>
          <a:bodyPr vert="horz" wrap="square" lIns="0" tIns="39370" rIns="0" bIns="0" rtlCol="0">
            <a:spAutoFit/>
          </a:bodyPr>
          <a:lstStyle/>
          <a:p>
            <a:pPr marL="12700" marR="5080" indent="46990">
              <a:lnSpc>
                <a:spcPts val="1730"/>
              </a:lnSpc>
              <a:spcBef>
                <a:spcPts val="310"/>
              </a:spcBef>
            </a:pPr>
            <a:r>
              <a:rPr sz="1600" b="1" spc="-10" dirty="0">
                <a:latin typeface="Century Gothic"/>
                <a:cs typeface="Century Gothic"/>
              </a:rPr>
              <a:t>Аудитории</a:t>
            </a:r>
            <a:r>
              <a:rPr sz="1600" b="1" dirty="0">
                <a:latin typeface="Century Gothic"/>
                <a:cs typeface="Century Gothic"/>
              </a:rPr>
              <a:t> </a:t>
            </a:r>
            <a:r>
              <a:rPr sz="1600" b="1" spc="-10" dirty="0">
                <a:latin typeface="Century Gothic"/>
                <a:cs typeface="Century Gothic"/>
              </a:rPr>
              <a:t>для </a:t>
            </a:r>
            <a:r>
              <a:rPr sz="1600" b="1" spc="-434" dirty="0">
                <a:latin typeface="Century Gothic"/>
                <a:cs typeface="Century Gothic"/>
              </a:rPr>
              <a:t> </a:t>
            </a:r>
            <a:r>
              <a:rPr sz="1600" b="1" spc="-10" dirty="0">
                <a:latin typeface="Century Gothic"/>
                <a:cs typeface="Century Gothic"/>
              </a:rPr>
              <a:t>участников</a:t>
            </a:r>
            <a:r>
              <a:rPr sz="1600" b="1" spc="-5" dirty="0">
                <a:latin typeface="Century Gothic"/>
                <a:cs typeface="Century Gothic"/>
              </a:rPr>
              <a:t> ГИА</a:t>
            </a:r>
            <a:endParaRPr sz="1600" dirty="0">
              <a:latin typeface="Century Gothic"/>
              <a:cs typeface="Century Gothic"/>
            </a:endParaRPr>
          </a:p>
        </p:txBody>
      </p:sp>
      <p:grpSp>
        <p:nvGrpSpPr>
          <p:cNvPr id="24" name="object 24"/>
          <p:cNvGrpSpPr/>
          <p:nvPr/>
        </p:nvGrpSpPr>
        <p:grpSpPr>
          <a:xfrm>
            <a:off x="6527038" y="4356861"/>
            <a:ext cx="2092960" cy="985519"/>
            <a:chOff x="6527038" y="4356861"/>
            <a:chExt cx="2092960" cy="985519"/>
          </a:xfrm>
        </p:grpSpPr>
        <p:sp>
          <p:nvSpPr>
            <p:cNvPr id="25" name="object 25"/>
            <p:cNvSpPr/>
            <p:nvPr/>
          </p:nvSpPr>
          <p:spPr>
            <a:xfrm>
              <a:off x="6533388" y="4363211"/>
              <a:ext cx="2080260" cy="972819"/>
            </a:xfrm>
            <a:custGeom>
              <a:avLst/>
              <a:gdLst/>
              <a:ahLst/>
              <a:cxnLst/>
              <a:rect l="l" t="t" r="r" b="b"/>
              <a:pathLst>
                <a:path w="2080259" h="972820">
                  <a:moveTo>
                    <a:pt x="1982977" y="0"/>
                  </a:moveTo>
                  <a:lnTo>
                    <a:pt x="97281" y="0"/>
                  </a:lnTo>
                  <a:lnTo>
                    <a:pt x="59418" y="7645"/>
                  </a:lnTo>
                  <a:lnTo>
                    <a:pt x="28495" y="28495"/>
                  </a:lnTo>
                  <a:lnTo>
                    <a:pt x="7645" y="59418"/>
                  </a:lnTo>
                  <a:lnTo>
                    <a:pt x="0" y="97281"/>
                  </a:lnTo>
                  <a:lnTo>
                    <a:pt x="0" y="875029"/>
                  </a:lnTo>
                  <a:lnTo>
                    <a:pt x="7645" y="912893"/>
                  </a:lnTo>
                  <a:lnTo>
                    <a:pt x="28495" y="943816"/>
                  </a:lnTo>
                  <a:lnTo>
                    <a:pt x="59418" y="964666"/>
                  </a:lnTo>
                  <a:lnTo>
                    <a:pt x="97281" y="972312"/>
                  </a:lnTo>
                  <a:lnTo>
                    <a:pt x="1982977" y="972312"/>
                  </a:lnTo>
                  <a:lnTo>
                    <a:pt x="2020841" y="964666"/>
                  </a:lnTo>
                  <a:lnTo>
                    <a:pt x="2051764" y="943816"/>
                  </a:lnTo>
                  <a:lnTo>
                    <a:pt x="2072614" y="912893"/>
                  </a:lnTo>
                  <a:lnTo>
                    <a:pt x="2080259" y="875029"/>
                  </a:lnTo>
                  <a:lnTo>
                    <a:pt x="2080259" y="97281"/>
                  </a:lnTo>
                  <a:lnTo>
                    <a:pt x="2072614" y="59418"/>
                  </a:lnTo>
                  <a:lnTo>
                    <a:pt x="2051764" y="28495"/>
                  </a:lnTo>
                  <a:lnTo>
                    <a:pt x="2020841" y="7645"/>
                  </a:lnTo>
                  <a:lnTo>
                    <a:pt x="1982977" y="0"/>
                  </a:lnTo>
                  <a:close/>
                </a:path>
              </a:pathLst>
            </a:custGeom>
            <a:solidFill>
              <a:srgbClr val="DDF8E1"/>
            </a:solidFill>
          </p:spPr>
          <p:txBody>
            <a:bodyPr wrap="square" lIns="0" tIns="0" rIns="0" bIns="0" rtlCol="0"/>
            <a:lstStyle/>
            <a:p>
              <a:endParaRPr dirty="0"/>
            </a:p>
          </p:txBody>
        </p:sp>
        <p:sp>
          <p:nvSpPr>
            <p:cNvPr id="26" name="object 26"/>
            <p:cNvSpPr/>
            <p:nvPr/>
          </p:nvSpPr>
          <p:spPr>
            <a:xfrm>
              <a:off x="6533388" y="4363211"/>
              <a:ext cx="2080260" cy="972819"/>
            </a:xfrm>
            <a:custGeom>
              <a:avLst/>
              <a:gdLst/>
              <a:ahLst/>
              <a:cxnLst/>
              <a:rect l="l" t="t" r="r" b="b"/>
              <a:pathLst>
                <a:path w="2080259" h="972820">
                  <a:moveTo>
                    <a:pt x="0" y="97281"/>
                  </a:moveTo>
                  <a:lnTo>
                    <a:pt x="7645" y="59418"/>
                  </a:lnTo>
                  <a:lnTo>
                    <a:pt x="28495" y="28495"/>
                  </a:lnTo>
                  <a:lnTo>
                    <a:pt x="59418" y="7645"/>
                  </a:lnTo>
                  <a:lnTo>
                    <a:pt x="97281" y="0"/>
                  </a:lnTo>
                  <a:lnTo>
                    <a:pt x="1982977" y="0"/>
                  </a:lnTo>
                  <a:lnTo>
                    <a:pt x="2020841" y="7645"/>
                  </a:lnTo>
                  <a:lnTo>
                    <a:pt x="2051764" y="28495"/>
                  </a:lnTo>
                  <a:lnTo>
                    <a:pt x="2072614" y="59418"/>
                  </a:lnTo>
                  <a:lnTo>
                    <a:pt x="2080259" y="97281"/>
                  </a:lnTo>
                  <a:lnTo>
                    <a:pt x="2080259" y="875029"/>
                  </a:lnTo>
                  <a:lnTo>
                    <a:pt x="2072614" y="912893"/>
                  </a:lnTo>
                  <a:lnTo>
                    <a:pt x="2051764" y="943816"/>
                  </a:lnTo>
                  <a:lnTo>
                    <a:pt x="2020841" y="964666"/>
                  </a:lnTo>
                  <a:lnTo>
                    <a:pt x="1982977" y="972312"/>
                  </a:lnTo>
                  <a:lnTo>
                    <a:pt x="97281" y="972312"/>
                  </a:lnTo>
                  <a:lnTo>
                    <a:pt x="59418" y="964666"/>
                  </a:lnTo>
                  <a:lnTo>
                    <a:pt x="28495" y="943816"/>
                  </a:lnTo>
                  <a:lnTo>
                    <a:pt x="7645" y="912893"/>
                  </a:lnTo>
                  <a:lnTo>
                    <a:pt x="0" y="875029"/>
                  </a:lnTo>
                  <a:lnTo>
                    <a:pt x="0" y="97281"/>
                  </a:lnTo>
                  <a:close/>
                </a:path>
              </a:pathLst>
            </a:custGeom>
            <a:ln w="12192">
              <a:solidFill>
                <a:srgbClr val="4471C4"/>
              </a:solidFill>
            </a:ln>
          </p:spPr>
          <p:txBody>
            <a:bodyPr wrap="square" lIns="0" tIns="0" rIns="0" bIns="0" rtlCol="0"/>
            <a:lstStyle/>
            <a:p>
              <a:endParaRPr dirty="0"/>
            </a:p>
          </p:txBody>
        </p:sp>
        <p:sp>
          <p:nvSpPr>
            <p:cNvPr id="27" name="object 27"/>
            <p:cNvSpPr/>
            <p:nvPr/>
          </p:nvSpPr>
          <p:spPr>
            <a:xfrm>
              <a:off x="6562344" y="4392167"/>
              <a:ext cx="2022475" cy="914400"/>
            </a:xfrm>
            <a:custGeom>
              <a:avLst/>
              <a:gdLst/>
              <a:ahLst/>
              <a:cxnLst/>
              <a:rect l="l" t="t" r="r" b="b"/>
              <a:pathLst>
                <a:path w="2022475" h="914400">
                  <a:moveTo>
                    <a:pt x="2022348" y="0"/>
                  </a:moveTo>
                  <a:lnTo>
                    <a:pt x="0" y="0"/>
                  </a:lnTo>
                  <a:lnTo>
                    <a:pt x="0" y="914399"/>
                  </a:lnTo>
                  <a:lnTo>
                    <a:pt x="2022348" y="914399"/>
                  </a:lnTo>
                  <a:lnTo>
                    <a:pt x="2022348" y="0"/>
                  </a:lnTo>
                  <a:close/>
                </a:path>
              </a:pathLst>
            </a:custGeom>
            <a:solidFill>
              <a:srgbClr val="DDF8E1"/>
            </a:solidFill>
          </p:spPr>
          <p:txBody>
            <a:bodyPr wrap="square" lIns="0" tIns="0" rIns="0" bIns="0" rtlCol="0"/>
            <a:lstStyle/>
            <a:p>
              <a:endParaRPr dirty="0"/>
            </a:p>
          </p:txBody>
        </p:sp>
      </p:grpSp>
      <p:sp>
        <p:nvSpPr>
          <p:cNvPr id="28" name="object 28"/>
          <p:cNvSpPr txBox="1"/>
          <p:nvPr/>
        </p:nvSpPr>
        <p:spPr>
          <a:xfrm>
            <a:off x="6666738" y="4480940"/>
            <a:ext cx="1812289" cy="708025"/>
          </a:xfrm>
          <a:prstGeom prst="rect">
            <a:avLst/>
          </a:prstGeom>
        </p:spPr>
        <p:txBody>
          <a:bodyPr vert="horz" wrap="square" lIns="0" tIns="39370" rIns="0" bIns="0" rtlCol="0">
            <a:spAutoFit/>
          </a:bodyPr>
          <a:lstStyle/>
          <a:p>
            <a:pPr marL="12700" marR="5080" indent="635" algn="ctr">
              <a:lnSpc>
                <a:spcPts val="1730"/>
              </a:lnSpc>
              <a:spcBef>
                <a:spcPts val="310"/>
              </a:spcBef>
            </a:pPr>
            <a:r>
              <a:rPr sz="1600" b="1" spc="-10" dirty="0">
                <a:latin typeface="Century Gothic"/>
                <a:cs typeface="Century Gothic"/>
              </a:rPr>
              <a:t>Помещение</a:t>
            </a:r>
            <a:r>
              <a:rPr sz="1600" b="1" spc="15" dirty="0">
                <a:latin typeface="Century Gothic"/>
                <a:cs typeface="Century Gothic"/>
              </a:rPr>
              <a:t> </a:t>
            </a:r>
            <a:r>
              <a:rPr sz="1600" b="1" spc="-10" dirty="0">
                <a:latin typeface="Century Gothic"/>
                <a:cs typeface="Century Gothic"/>
              </a:rPr>
              <a:t>для </a:t>
            </a:r>
            <a:r>
              <a:rPr sz="1600" b="1" spc="-5" dirty="0">
                <a:latin typeface="Century Gothic"/>
                <a:cs typeface="Century Gothic"/>
              </a:rPr>
              <a:t> </a:t>
            </a:r>
            <a:r>
              <a:rPr sz="1600" b="1" spc="-10" dirty="0">
                <a:latin typeface="Century Gothic"/>
                <a:cs typeface="Century Gothic"/>
              </a:rPr>
              <a:t>медицинского </a:t>
            </a:r>
            <a:r>
              <a:rPr sz="1600" b="1" spc="-5" dirty="0">
                <a:latin typeface="Century Gothic"/>
                <a:cs typeface="Century Gothic"/>
              </a:rPr>
              <a:t> работника</a:t>
            </a:r>
            <a:r>
              <a:rPr sz="1600" b="1" dirty="0">
                <a:latin typeface="Century Gothic"/>
                <a:cs typeface="Century Gothic"/>
              </a:rPr>
              <a:t> </a:t>
            </a:r>
            <a:r>
              <a:rPr sz="1600" b="1" spc="-5" dirty="0">
                <a:latin typeface="Century Gothic"/>
                <a:cs typeface="Century Gothic"/>
              </a:rPr>
              <a:t>в</a:t>
            </a:r>
            <a:r>
              <a:rPr sz="1600" b="1" spc="-20" dirty="0">
                <a:latin typeface="Century Gothic"/>
                <a:cs typeface="Century Gothic"/>
              </a:rPr>
              <a:t> </a:t>
            </a:r>
            <a:r>
              <a:rPr sz="1600" b="1" spc="-10" dirty="0">
                <a:latin typeface="Century Gothic"/>
                <a:cs typeface="Century Gothic"/>
              </a:rPr>
              <a:t>ППЭ</a:t>
            </a:r>
            <a:endParaRPr sz="1600" dirty="0">
              <a:latin typeface="Century Gothic"/>
              <a:cs typeface="Century Gothic"/>
            </a:endParaRPr>
          </a:p>
        </p:txBody>
      </p:sp>
      <p:grpSp>
        <p:nvGrpSpPr>
          <p:cNvPr id="29" name="object 29"/>
          <p:cNvGrpSpPr/>
          <p:nvPr/>
        </p:nvGrpSpPr>
        <p:grpSpPr>
          <a:xfrm>
            <a:off x="9523221" y="4356861"/>
            <a:ext cx="2056764" cy="985519"/>
            <a:chOff x="9523221" y="4356861"/>
            <a:chExt cx="2056764" cy="985519"/>
          </a:xfrm>
        </p:grpSpPr>
        <p:sp>
          <p:nvSpPr>
            <p:cNvPr id="30" name="object 30"/>
            <p:cNvSpPr/>
            <p:nvPr/>
          </p:nvSpPr>
          <p:spPr>
            <a:xfrm>
              <a:off x="9529571" y="4363211"/>
              <a:ext cx="2044064" cy="972819"/>
            </a:xfrm>
            <a:custGeom>
              <a:avLst/>
              <a:gdLst/>
              <a:ahLst/>
              <a:cxnLst/>
              <a:rect l="l" t="t" r="r" b="b"/>
              <a:pathLst>
                <a:path w="2044065" h="972820">
                  <a:moveTo>
                    <a:pt x="1946402" y="0"/>
                  </a:moveTo>
                  <a:lnTo>
                    <a:pt x="97281" y="0"/>
                  </a:lnTo>
                  <a:lnTo>
                    <a:pt x="59418" y="7645"/>
                  </a:lnTo>
                  <a:lnTo>
                    <a:pt x="28495" y="28495"/>
                  </a:lnTo>
                  <a:lnTo>
                    <a:pt x="7645" y="59418"/>
                  </a:lnTo>
                  <a:lnTo>
                    <a:pt x="0" y="97281"/>
                  </a:lnTo>
                  <a:lnTo>
                    <a:pt x="0" y="875029"/>
                  </a:lnTo>
                  <a:lnTo>
                    <a:pt x="7645" y="912893"/>
                  </a:lnTo>
                  <a:lnTo>
                    <a:pt x="28495" y="943816"/>
                  </a:lnTo>
                  <a:lnTo>
                    <a:pt x="59418" y="964666"/>
                  </a:lnTo>
                  <a:lnTo>
                    <a:pt x="97281" y="972312"/>
                  </a:lnTo>
                  <a:lnTo>
                    <a:pt x="1946402" y="972312"/>
                  </a:lnTo>
                  <a:lnTo>
                    <a:pt x="1984265" y="964666"/>
                  </a:lnTo>
                  <a:lnTo>
                    <a:pt x="2015188" y="943816"/>
                  </a:lnTo>
                  <a:lnTo>
                    <a:pt x="2036038" y="912893"/>
                  </a:lnTo>
                  <a:lnTo>
                    <a:pt x="2043683" y="875029"/>
                  </a:lnTo>
                  <a:lnTo>
                    <a:pt x="2043683" y="97281"/>
                  </a:lnTo>
                  <a:lnTo>
                    <a:pt x="2036038" y="59418"/>
                  </a:lnTo>
                  <a:lnTo>
                    <a:pt x="2015188" y="28495"/>
                  </a:lnTo>
                  <a:lnTo>
                    <a:pt x="1984265" y="7645"/>
                  </a:lnTo>
                  <a:lnTo>
                    <a:pt x="1946402" y="0"/>
                  </a:lnTo>
                  <a:close/>
                </a:path>
              </a:pathLst>
            </a:custGeom>
            <a:solidFill>
              <a:srgbClr val="DDF8E1"/>
            </a:solidFill>
          </p:spPr>
          <p:txBody>
            <a:bodyPr wrap="square" lIns="0" tIns="0" rIns="0" bIns="0" rtlCol="0"/>
            <a:lstStyle/>
            <a:p>
              <a:endParaRPr dirty="0"/>
            </a:p>
          </p:txBody>
        </p:sp>
        <p:sp>
          <p:nvSpPr>
            <p:cNvPr id="31" name="object 31"/>
            <p:cNvSpPr/>
            <p:nvPr/>
          </p:nvSpPr>
          <p:spPr>
            <a:xfrm>
              <a:off x="9529571" y="4363211"/>
              <a:ext cx="2044064" cy="972819"/>
            </a:xfrm>
            <a:custGeom>
              <a:avLst/>
              <a:gdLst/>
              <a:ahLst/>
              <a:cxnLst/>
              <a:rect l="l" t="t" r="r" b="b"/>
              <a:pathLst>
                <a:path w="2044065" h="972820">
                  <a:moveTo>
                    <a:pt x="0" y="97281"/>
                  </a:moveTo>
                  <a:lnTo>
                    <a:pt x="7645" y="59418"/>
                  </a:lnTo>
                  <a:lnTo>
                    <a:pt x="28495" y="28495"/>
                  </a:lnTo>
                  <a:lnTo>
                    <a:pt x="59418" y="7645"/>
                  </a:lnTo>
                  <a:lnTo>
                    <a:pt x="97281" y="0"/>
                  </a:lnTo>
                  <a:lnTo>
                    <a:pt x="1946402" y="0"/>
                  </a:lnTo>
                  <a:lnTo>
                    <a:pt x="1984265" y="7645"/>
                  </a:lnTo>
                  <a:lnTo>
                    <a:pt x="2015188" y="28495"/>
                  </a:lnTo>
                  <a:lnTo>
                    <a:pt x="2036038" y="59418"/>
                  </a:lnTo>
                  <a:lnTo>
                    <a:pt x="2043683" y="97281"/>
                  </a:lnTo>
                  <a:lnTo>
                    <a:pt x="2043683" y="875029"/>
                  </a:lnTo>
                  <a:lnTo>
                    <a:pt x="2036038" y="912893"/>
                  </a:lnTo>
                  <a:lnTo>
                    <a:pt x="2015188" y="943816"/>
                  </a:lnTo>
                  <a:lnTo>
                    <a:pt x="1984265" y="964666"/>
                  </a:lnTo>
                  <a:lnTo>
                    <a:pt x="1946402" y="972312"/>
                  </a:lnTo>
                  <a:lnTo>
                    <a:pt x="97281" y="972312"/>
                  </a:lnTo>
                  <a:lnTo>
                    <a:pt x="59418" y="964666"/>
                  </a:lnTo>
                  <a:lnTo>
                    <a:pt x="28495" y="943816"/>
                  </a:lnTo>
                  <a:lnTo>
                    <a:pt x="7645" y="912893"/>
                  </a:lnTo>
                  <a:lnTo>
                    <a:pt x="0" y="875029"/>
                  </a:lnTo>
                  <a:lnTo>
                    <a:pt x="0" y="97281"/>
                  </a:lnTo>
                  <a:close/>
                </a:path>
              </a:pathLst>
            </a:custGeom>
            <a:ln w="12192">
              <a:solidFill>
                <a:srgbClr val="4471C4"/>
              </a:solidFill>
            </a:ln>
          </p:spPr>
          <p:txBody>
            <a:bodyPr wrap="square" lIns="0" tIns="0" rIns="0" bIns="0" rtlCol="0"/>
            <a:lstStyle/>
            <a:p>
              <a:endParaRPr dirty="0"/>
            </a:p>
          </p:txBody>
        </p:sp>
        <p:sp>
          <p:nvSpPr>
            <p:cNvPr id="32" name="object 32"/>
            <p:cNvSpPr/>
            <p:nvPr/>
          </p:nvSpPr>
          <p:spPr>
            <a:xfrm>
              <a:off x="9558527" y="4392167"/>
              <a:ext cx="1986280" cy="914400"/>
            </a:xfrm>
            <a:custGeom>
              <a:avLst/>
              <a:gdLst/>
              <a:ahLst/>
              <a:cxnLst/>
              <a:rect l="l" t="t" r="r" b="b"/>
              <a:pathLst>
                <a:path w="1986279" h="914400">
                  <a:moveTo>
                    <a:pt x="1985772" y="0"/>
                  </a:moveTo>
                  <a:lnTo>
                    <a:pt x="0" y="0"/>
                  </a:lnTo>
                  <a:lnTo>
                    <a:pt x="0" y="914399"/>
                  </a:lnTo>
                  <a:lnTo>
                    <a:pt x="1985772" y="914399"/>
                  </a:lnTo>
                  <a:lnTo>
                    <a:pt x="1985772" y="0"/>
                  </a:lnTo>
                  <a:close/>
                </a:path>
              </a:pathLst>
            </a:custGeom>
            <a:solidFill>
              <a:srgbClr val="DDF8E1"/>
            </a:solidFill>
          </p:spPr>
          <p:txBody>
            <a:bodyPr wrap="square" lIns="0" tIns="0" rIns="0" bIns="0" rtlCol="0"/>
            <a:lstStyle/>
            <a:p>
              <a:endParaRPr dirty="0"/>
            </a:p>
          </p:txBody>
        </p:sp>
      </p:grpSp>
      <p:sp>
        <p:nvSpPr>
          <p:cNvPr id="33" name="object 33"/>
          <p:cNvSpPr txBox="1"/>
          <p:nvPr/>
        </p:nvSpPr>
        <p:spPr>
          <a:xfrm>
            <a:off x="9707118" y="4480940"/>
            <a:ext cx="1691005" cy="708025"/>
          </a:xfrm>
          <a:prstGeom prst="rect">
            <a:avLst/>
          </a:prstGeom>
        </p:spPr>
        <p:txBody>
          <a:bodyPr vert="horz" wrap="square" lIns="0" tIns="39370" rIns="0" bIns="0" rtlCol="0">
            <a:spAutoFit/>
          </a:bodyPr>
          <a:lstStyle/>
          <a:p>
            <a:pPr marL="56515" marR="5080" indent="-44450" algn="just">
              <a:lnSpc>
                <a:spcPts val="1730"/>
              </a:lnSpc>
              <a:spcBef>
                <a:spcPts val="310"/>
              </a:spcBef>
            </a:pPr>
            <a:r>
              <a:rPr sz="1600" b="1" spc="-10" dirty="0">
                <a:latin typeface="Century Gothic"/>
                <a:cs typeface="Century Gothic"/>
              </a:rPr>
              <a:t>Помещение для </a:t>
            </a:r>
            <a:r>
              <a:rPr sz="1600" b="1" spc="-434" dirty="0">
                <a:latin typeface="Century Gothic"/>
                <a:cs typeface="Century Gothic"/>
              </a:rPr>
              <a:t> </a:t>
            </a:r>
            <a:r>
              <a:rPr sz="1600" b="1" spc="-10" dirty="0">
                <a:latin typeface="Century Gothic"/>
                <a:cs typeface="Century Gothic"/>
              </a:rPr>
              <a:t>общественных </a:t>
            </a:r>
            <a:r>
              <a:rPr sz="1600" b="1" spc="-440" dirty="0">
                <a:latin typeface="Century Gothic"/>
                <a:cs typeface="Century Gothic"/>
              </a:rPr>
              <a:t> </a:t>
            </a:r>
            <a:r>
              <a:rPr sz="1600" b="1" spc="-5" dirty="0">
                <a:latin typeface="Century Gothic"/>
                <a:cs typeface="Century Gothic"/>
              </a:rPr>
              <a:t>наблюдателей</a:t>
            </a:r>
            <a:endParaRPr sz="1600" dirty="0">
              <a:latin typeface="Century Gothic"/>
              <a:cs typeface="Century Gothic"/>
            </a:endParaRPr>
          </a:p>
        </p:txBody>
      </p:sp>
      <p:grpSp>
        <p:nvGrpSpPr>
          <p:cNvPr id="34" name="object 34"/>
          <p:cNvGrpSpPr/>
          <p:nvPr/>
        </p:nvGrpSpPr>
        <p:grpSpPr>
          <a:xfrm>
            <a:off x="612648" y="4357115"/>
            <a:ext cx="2014855" cy="984885"/>
            <a:chOff x="612648" y="4357115"/>
            <a:chExt cx="2014855" cy="984885"/>
          </a:xfrm>
        </p:grpSpPr>
        <p:sp>
          <p:nvSpPr>
            <p:cNvPr id="35" name="object 35"/>
            <p:cNvSpPr/>
            <p:nvPr/>
          </p:nvSpPr>
          <p:spPr>
            <a:xfrm>
              <a:off x="618744" y="4363211"/>
              <a:ext cx="2002789" cy="972819"/>
            </a:xfrm>
            <a:custGeom>
              <a:avLst/>
              <a:gdLst/>
              <a:ahLst/>
              <a:cxnLst/>
              <a:rect l="l" t="t" r="r" b="b"/>
              <a:pathLst>
                <a:path w="2002789" h="972820">
                  <a:moveTo>
                    <a:pt x="1905254" y="0"/>
                  </a:moveTo>
                  <a:lnTo>
                    <a:pt x="97231" y="0"/>
                  </a:lnTo>
                  <a:lnTo>
                    <a:pt x="59385" y="7645"/>
                  </a:lnTo>
                  <a:lnTo>
                    <a:pt x="28479" y="28495"/>
                  </a:lnTo>
                  <a:lnTo>
                    <a:pt x="7641" y="59418"/>
                  </a:lnTo>
                  <a:lnTo>
                    <a:pt x="0" y="97281"/>
                  </a:lnTo>
                  <a:lnTo>
                    <a:pt x="0" y="875029"/>
                  </a:lnTo>
                  <a:lnTo>
                    <a:pt x="7641" y="912893"/>
                  </a:lnTo>
                  <a:lnTo>
                    <a:pt x="28479" y="943816"/>
                  </a:lnTo>
                  <a:lnTo>
                    <a:pt x="59385" y="964666"/>
                  </a:lnTo>
                  <a:lnTo>
                    <a:pt x="97231" y="972312"/>
                  </a:lnTo>
                  <a:lnTo>
                    <a:pt x="1905254" y="972312"/>
                  </a:lnTo>
                  <a:lnTo>
                    <a:pt x="1943117" y="964666"/>
                  </a:lnTo>
                  <a:lnTo>
                    <a:pt x="1974040" y="943816"/>
                  </a:lnTo>
                  <a:lnTo>
                    <a:pt x="1994890" y="912893"/>
                  </a:lnTo>
                  <a:lnTo>
                    <a:pt x="2002536" y="875029"/>
                  </a:lnTo>
                  <a:lnTo>
                    <a:pt x="2002536" y="97281"/>
                  </a:lnTo>
                  <a:lnTo>
                    <a:pt x="1994890" y="59418"/>
                  </a:lnTo>
                  <a:lnTo>
                    <a:pt x="1974040" y="28495"/>
                  </a:lnTo>
                  <a:lnTo>
                    <a:pt x="1943117" y="7645"/>
                  </a:lnTo>
                  <a:lnTo>
                    <a:pt x="1905254" y="0"/>
                  </a:lnTo>
                  <a:close/>
                </a:path>
              </a:pathLst>
            </a:custGeom>
            <a:solidFill>
              <a:srgbClr val="DDF8E1"/>
            </a:solidFill>
          </p:spPr>
          <p:txBody>
            <a:bodyPr wrap="square" lIns="0" tIns="0" rIns="0" bIns="0" rtlCol="0"/>
            <a:lstStyle/>
            <a:p>
              <a:endParaRPr dirty="0"/>
            </a:p>
          </p:txBody>
        </p:sp>
        <p:sp>
          <p:nvSpPr>
            <p:cNvPr id="36" name="object 36"/>
            <p:cNvSpPr/>
            <p:nvPr/>
          </p:nvSpPr>
          <p:spPr>
            <a:xfrm>
              <a:off x="618744" y="4363211"/>
              <a:ext cx="2002789" cy="972819"/>
            </a:xfrm>
            <a:custGeom>
              <a:avLst/>
              <a:gdLst/>
              <a:ahLst/>
              <a:cxnLst/>
              <a:rect l="l" t="t" r="r" b="b"/>
              <a:pathLst>
                <a:path w="2002789" h="972820">
                  <a:moveTo>
                    <a:pt x="0" y="97281"/>
                  </a:moveTo>
                  <a:lnTo>
                    <a:pt x="7641" y="59418"/>
                  </a:lnTo>
                  <a:lnTo>
                    <a:pt x="28479" y="28495"/>
                  </a:lnTo>
                  <a:lnTo>
                    <a:pt x="59385" y="7645"/>
                  </a:lnTo>
                  <a:lnTo>
                    <a:pt x="97231" y="0"/>
                  </a:lnTo>
                  <a:lnTo>
                    <a:pt x="1905254" y="0"/>
                  </a:lnTo>
                  <a:lnTo>
                    <a:pt x="1943117" y="7645"/>
                  </a:lnTo>
                  <a:lnTo>
                    <a:pt x="1974040" y="28495"/>
                  </a:lnTo>
                  <a:lnTo>
                    <a:pt x="1994890" y="59418"/>
                  </a:lnTo>
                  <a:lnTo>
                    <a:pt x="2002536" y="97281"/>
                  </a:lnTo>
                  <a:lnTo>
                    <a:pt x="2002536" y="875029"/>
                  </a:lnTo>
                  <a:lnTo>
                    <a:pt x="1994890" y="912893"/>
                  </a:lnTo>
                  <a:lnTo>
                    <a:pt x="1974040" y="943816"/>
                  </a:lnTo>
                  <a:lnTo>
                    <a:pt x="1943117" y="964666"/>
                  </a:lnTo>
                  <a:lnTo>
                    <a:pt x="1905254" y="972312"/>
                  </a:lnTo>
                  <a:lnTo>
                    <a:pt x="97231" y="972312"/>
                  </a:lnTo>
                  <a:lnTo>
                    <a:pt x="59385" y="964666"/>
                  </a:lnTo>
                  <a:lnTo>
                    <a:pt x="28479" y="943816"/>
                  </a:lnTo>
                  <a:lnTo>
                    <a:pt x="7641" y="912893"/>
                  </a:lnTo>
                  <a:lnTo>
                    <a:pt x="0" y="875029"/>
                  </a:lnTo>
                  <a:lnTo>
                    <a:pt x="0" y="97281"/>
                  </a:lnTo>
                  <a:close/>
                </a:path>
              </a:pathLst>
            </a:custGeom>
            <a:ln w="12192">
              <a:solidFill>
                <a:srgbClr val="4471C4"/>
              </a:solidFill>
            </a:ln>
          </p:spPr>
          <p:txBody>
            <a:bodyPr wrap="square" lIns="0" tIns="0" rIns="0" bIns="0" rtlCol="0"/>
            <a:lstStyle/>
            <a:p>
              <a:endParaRPr dirty="0"/>
            </a:p>
          </p:txBody>
        </p:sp>
        <p:sp>
          <p:nvSpPr>
            <p:cNvPr id="37" name="object 37"/>
            <p:cNvSpPr/>
            <p:nvPr/>
          </p:nvSpPr>
          <p:spPr>
            <a:xfrm>
              <a:off x="647700" y="4392167"/>
              <a:ext cx="1945005" cy="914400"/>
            </a:xfrm>
            <a:custGeom>
              <a:avLst/>
              <a:gdLst/>
              <a:ahLst/>
              <a:cxnLst/>
              <a:rect l="l" t="t" r="r" b="b"/>
              <a:pathLst>
                <a:path w="1945005" h="914400">
                  <a:moveTo>
                    <a:pt x="1944624" y="0"/>
                  </a:moveTo>
                  <a:lnTo>
                    <a:pt x="0" y="0"/>
                  </a:lnTo>
                  <a:lnTo>
                    <a:pt x="0" y="914399"/>
                  </a:lnTo>
                  <a:lnTo>
                    <a:pt x="1944624" y="914399"/>
                  </a:lnTo>
                  <a:lnTo>
                    <a:pt x="1944624" y="0"/>
                  </a:lnTo>
                  <a:close/>
                </a:path>
              </a:pathLst>
            </a:custGeom>
            <a:solidFill>
              <a:srgbClr val="DDF8E1"/>
            </a:solidFill>
          </p:spPr>
          <p:txBody>
            <a:bodyPr wrap="square" lIns="0" tIns="0" rIns="0" bIns="0" rtlCol="0"/>
            <a:lstStyle/>
            <a:p>
              <a:endParaRPr dirty="0"/>
            </a:p>
          </p:txBody>
        </p:sp>
      </p:grpSp>
      <p:sp>
        <p:nvSpPr>
          <p:cNvPr id="38" name="object 38"/>
          <p:cNvSpPr txBox="1"/>
          <p:nvPr/>
        </p:nvSpPr>
        <p:spPr>
          <a:xfrm>
            <a:off x="758139" y="4480940"/>
            <a:ext cx="1720214" cy="708025"/>
          </a:xfrm>
          <a:prstGeom prst="rect">
            <a:avLst/>
          </a:prstGeom>
        </p:spPr>
        <p:txBody>
          <a:bodyPr vert="horz" wrap="square" lIns="0" tIns="39370" rIns="0" bIns="0" rtlCol="0">
            <a:spAutoFit/>
          </a:bodyPr>
          <a:lstStyle/>
          <a:p>
            <a:pPr marL="12700" marR="5080" indent="1270" algn="ctr">
              <a:lnSpc>
                <a:spcPts val="1730"/>
              </a:lnSpc>
              <a:spcBef>
                <a:spcPts val="310"/>
              </a:spcBef>
            </a:pPr>
            <a:r>
              <a:rPr sz="1600" b="1" spc="-10" dirty="0">
                <a:latin typeface="Century Gothic"/>
                <a:cs typeface="Century Gothic"/>
              </a:rPr>
              <a:t>Помещение</a:t>
            </a:r>
            <a:r>
              <a:rPr sz="1600" b="1" spc="-5" dirty="0">
                <a:latin typeface="Century Gothic"/>
                <a:cs typeface="Century Gothic"/>
              </a:rPr>
              <a:t> </a:t>
            </a:r>
            <a:r>
              <a:rPr sz="1600" b="1" spc="-10" dirty="0">
                <a:latin typeface="Century Gothic"/>
                <a:cs typeface="Century Gothic"/>
              </a:rPr>
              <a:t>для </a:t>
            </a:r>
            <a:r>
              <a:rPr sz="1600" b="1" spc="-434" dirty="0">
                <a:latin typeface="Century Gothic"/>
                <a:cs typeface="Century Gothic"/>
              </a:rPr>
              <a:t> </a:t>
            </a:r>
            <a:r>
              <a:rPr sz="1600" b="1" spc="-10" dirty="0">
                <a:latin typeface="Century Gothic"/>
                <a:cs typeface="Century Gothic"/>
              </a:rPr>
              <a:t>руководителя </a:t>
            </a:r>
            <a:r>
              <a:rPr sz="1600" b="1" spc="-5" dirty="0">
                <a:latin typeface="Century Gothic"/>
                <a:cs typeface="Century Gothic"/>
              </a:rPr>
              <a:t> </a:t>
            </a:r>
            <a:r>
              <a:rPr sz="1600" b="1" spc="-10" dirty="0">
                <a:latin typeface="Century Gothic"/>
                <a:cs typeface="Century Gothic"/>
              </a:rPr>
              <a:t>ППЭ</a:t>
            </a:r>
            <a:r>
              <a:rPr sz="1600" b="1" spc="-20" dirty="0">
                <a:latin typeface="Century Gothic"/>
                <a:cs typeface="Century Gothic"/>
              </a:rPr>
              <a:t> </a:t>
            </a:r>
            <a:r>
              <a:rPr sz="1600" b="1" spc="-5" dirty="0">
                <a:latin typeface="Century Gothic"/>
                <a:cs typeface="Century Gothic"/>
              </a:rPr>
              <a:t>(штаб</a:t>
            </a:r>
            <a:r>
              <a:rPr sz="1600" b="1" spc="-25" dirty="0">
                <a:latin typeface="Century Gothic"/>
                <a:cs typeface="Century Gothic"/>
              </a:rPr>
              <a:t> </a:t>
            </a:r>
            <a:r>
              <a:rPr sz="1600" b="1" spc="-10" dirty="0">
                <a:latin typeface="Century Gothic"/>
                <a:cs typeface="Century Gothic"/>
              </a:rPr>
              <a:t>ППЭ)</a:t>
            </a:r>
            <a:endParaRPr sz="1600" dirty="0">
              <a:latin typeface="Century Gothic"/>
              <a:cs typeface="Century Gothic"/>
            </a:endParaRPr>
          </a:p>
        </p:txBody>
      </p:sp>
      <p:grpSp>
        <p:nvGrpSpPr>
          <p:cNvPr id="39" name="object 39"/>
          <p:cNvGrpSpPr/>
          <p:nvPr/>
        </p:nvGrpSpPr>
        <p:grpSpPr>
          <a:xfrm>
            <a:off x="591312" y="5626608"/>
            <a:ext cx="5009515" cy="1021080"/>
            <a:chOff x="591312" y="5626608"/>
            <a:chExt cx="5009515" cy="1021080"/>
          </a:xfrm>
        </p:grpSpPr>
        <p:sp>
          <p:nvSpPr>
            <p:cNvPr id="40" name="object 40"/>
            <p:cNvSpPr/>
            <p:nvPr/>
          </p:nvSpPr>
          <p:spPr>
            <a:xfrm>
              <a:off x="597408" y="5632704"/>
              <a:ext cx="4997450" cy="1009015"/>
            </a:xfrm>
            <a:custGeom>
              <a:avLst/>
              <a:gdLst/>
              <a:ahLst/>
              <a:cxnLst/>
              <a:rect l="l" t="t" r="r" b="b"/>
              <a:pathLst>
                <a:path w="4997450" h="1009015">
                  <a:moveTo>
                    <a:pt x="4829047" y="0"/>
                  </a:moveTo>
                  <a:lnTo>
                    <a:pt x="168148" y="0"/>
                  </a:lnTo>
                  <a:lnTo>
                    <a:pt x="123448" y="6006"/>
                  </a:lnTo>
                  <a:lnTo>
                    <a:pt x="83281" y="22957"/>
                  </a:lnTo>
                  <a:lnTo>
                    <a:pt x="49250" y="49250"/>
                  </a:lnTo>
                  <a:lnTo>
                    <a:pt x="22957" y="83281"/>
                  </a:lnTo>
                  <a:lnTo>
                    <a:pt x="6006" y="123448"/>
                  </a:lnTo>
                  <a:lnTo>
                    <a:pt x="0" y="168148"/>
                  </a:lnTo>
                  <a:lnTo>
                    <a:pt x="0" y="840740"/>
                  </a:lnTo>
                  <a:lnTo>
                    <a:pt x="6006" y="885439"/>
                  </a:lnTo>
                  <a:lnTo>
                    <a:pt x="22957" y="925606"/>
                  </a:lnTo>
                  <a:lnTo>
                    <a:pt x="49250" y="959637"/>
                  </a:lnTo>
                  <a:lnTo>
                    <a:pt x="83281" y="985930"/>
                  </a:lnTo>
                  <a:lnTo>
                    <a:pt x="123448" y="1002881"/>
                  </a:lnTo>
                  <a:lnTo>
                    <a:pt x="168148" y="1008888"/>
                  </a:lnTo>
                  <a:lnTo>
                    <a:pt x="4829047" y="1008888"/>
                  </a:lnTo>
                  <a:lnTo>
                    <a:pt x="4873738" y="1002881"/>
                  </a:lnTo>
                  <a:lnTo>
                    <a:pt x="4913902" y="985930"/>
                  </a:lnTo>
                  <a:lnTo>
                    <a:pt x="4947935" y="959637"/>
                  </a:lnTo>
                  <a:lnTo>
                    <a:pt x="4974232" y="925606"/>
                  </a:lnTo>
                  <a:lnTo>
                    <a:pt x="4991187" y="885439"/>
                  </a:lnTo>
                  <a:lnTo>
                    <a:pt x="4997195" y="840740"/>
                  </a:lnTo>
                  <a:lnTo>
                    <a:pt x="4997195" y="168148"/>
                  </a:lnTo>
                  <a:lnTo>
                    <a:pt x="4991187" y="123448"/>
                  </a:lnTo>
                  <a:lnTo>
                    <a:pt x="4974232" y="83281"/>
                  </a:lnTo>
                  <a:lnTo>
                    <a:pt x="4947935" y="49250"/>
                  </a:lnTo>
                  <a:lnTo>
                    <a:pt x="4913902" y="22957"/>
                  </a:lnTo>
                  <a:lnTo>
                    <a:pt x="4873738" y="6006"/>
                  </a:lnTo>
                  <a:lnTo>
                    <a:pt x="4829047" y="0"/>
                  </a:lnTo>
                  <a:close/>
                </a:path>
              </a:pathLst>
            </a:custGeom>
            <a:solidFill>
              <a:srgbClr val="DDF8E1"/>
            </a:solidFill>
          </p:spPr>
          <p:txBody>
            <a:bodyPr wrap="square" lIns="0" tIns="0" rIns="0" bIns="0" rtlCol="0"/>
            <a:lstStyle/>
            <a:p>
              <a:endParaRPr dirty="0"/>
            </a:p>
          </p:txBody>
        </p:sp>
        <p:sp>
          <p:nvSpPr>
            <p:cNvPr id="41" name="object 41"/>
            <p:cNvSpPr/>
            <p:nvPr/>
          </p:nvSpPr>
          <p:spPr>
            <a:xfrm>
              <a:off x="597408" y="5632704"/>
              <a:ext cx="4997450" cy="1009015"/>
            </a:xfrm>
            <a:custGeom>
              <a:avLst/>
              <a:gdLst/>
              <a:ahLst/>
              <a:cxnLst/>
              <a:rect l="l" t="t" r="r" b="b"/>
              <a:pathLst>
                <a:path w="4997450" h="1009015">
                  <a:moveTo>
                    <a:pt x="0" y="168148"/>
                  </a:moveTo>
                  <a:lnTo>
                    <a:pt x="6006" y="123448"/>
                  </a:lnTo>
                  <a:lnTo>
                    <a:pt x="22957" y="83281"/>
                  </a:lnTo>
                  <a:lnTo>
                    <a:pt x="49250" y="49250"/>
                  </a:lnTo>
                  <a:lnTo>
                    <a:pt x="83281" y="22957"/>
                  </a:lnTo>
                  <a:lnTo>
                    <a:pt x="123448" y="6006"/>
                  </a:lnTo>
                  <a:lnTo>
                    <a:pt x="168148" y="0"/>
                  </a:lnTo>
                  <a:lnTo>
                    <a:pt x="4829047" y="0"/>
                  </a:lnTo>
                  <a:lnTo>
                    <a:pt x="4873738" y="6006"/>
                  </a:lnTo>
                  <a:lnTo>
                    <a:pt x="4913902" y="22957"/>
                  </a:lnTo>
                  <a:lnTo>
                    <a:pt x="4947935" y="49250"/>
                  </a:lnTo>
                  <a:lnTo>
                    <a:pt x="4974232" y="83281"/>
                  </a:lnTo>
                  <a:lnTo>
                    <a:pt x="4991187" y="123448"/>
                  </a:lnTo>
                  <a:lnTo>
                    <a:pt x="4997195" y="168148"/>
                  </a:lnTo>
                  <a:lnTo>
                    <a:pt x="4997195" y="840740"/>
                  </a:lnTo>
                  <a:lnTo>
                    <a:pt x="4991187" y="885439"/>
                  </a:lnTo>
                  <a:lnTo>
                    <a:pt x="4974232" y="925606"/>
                  </a:lnTo>
                  <a:lnTo>
                    <a:pt x="4947935" y="959637"/>
                  </a:lnTo>
                  <a:lnTo>
                    <a:pt x="4913902" y="985930"/>
                  </a:lnTo>
                  <a:lnTo>
                    <a:pt x="4873738" y="1002881"/>
                  </a:lnTo>
                  <a:lnTo>
                    <a:pt x="4829047" y="1008888"/>
                  </a:lnTo>
                  <a:lnTo>
                    <a:pt x="168148" y="1008888"/>
                  </a:lnTo>
                  <a:lnTo>
                    <a:pt x="123448" y="1002881"/>
                  </a:lnTo>
                  <a:lnTo>
                    <a:pt x="83281" y="985930"/>
                  </a:lnTo>
                  <a:lnTo>
                    <a:pt x="49250" y="959637"/>
                  </a:lnTo>
                  <a:lnTo>
                    <a:pt x="22957" y="925606"/>
                  </a:lnTo>
                  <a:lnTo>
                    <a:pt x="6006" y="885439"/>
                  </a:lnTo>
                  <a:lnTo>
                    <a:pt x="0" y="840740"/>
                  </a:lnTo>
                  <a:lnTo>
                    <a:pt x="0" y="168148"/>
                  </a:lnTo>
                  <a:close/>
                </a:path>
              </a:pathLst>
            </a:custGeom>
            <a:ln w="12192">
              <a:solidFill>
                <a:srgbClr val="4471C4"/>
              </a:solidFill>
            </a:ln>
          </p:spPr>
          <p:txBody>
            <a:bodyPr wrap="square" lIns="0" tIns="0" rIns="0" bIns="0" rtlCol="0"/>
            <a:lstStyle/>
            <a:p>
              <a:endParaRPr dirty="0"/>
            </a:p>
          </p:txBody>
        </p:sp>
      </p:grpSp>
      <p:sp>
        <p:nvSpPr>
          <p:cNvPr id="42" name="object 42"/>
          <p:cNvSpPr txBox="1"/>
          <p:nvPr/>
        </p:nvSpPr>
        <p:spPr>
          <a:xfrm>
            <a:off x="1382394" y="5836107"/>
            <a:ext cx="3423920" cy="574040"/>
          </a:xfrm>
          <a:prstGeom prst="rect">
            <a:avLst/>
          </a:prstGeom>
        </p:spPr>
        <p:txBody>
          <a:bodyPr vert="horz" wrap="square" lIns="0" tIns="12700" rIns="0" bIns="0" rtlCol="0">
            <a:spAutoFit/>
          </a:bodyPr>
          <a:lstStyle/>
          <a:p>
            <a:pPr marL="222885" marR="5080" indent="-210820">
              <a:lnSpc>
                <a:spcPct val="100000"/>
              </a:lnSpc>
              <a:spcBef>
                <a:spcPts val="100"/>
              </a:spcBef>
            </a:pPr>
            <a:r>
              <a:rPr sz="1800" b="1" spc="-5" dirty="0">
                <a:latin typeface="Calibri"/>
                <a:cs typeface="Calibri"/>
              </a:rPr>
              <a:t>Рабочие места </a:t>
            </a:r>
            <a:r>
              <a:rPr sz="1800" b="1" spc="-10" dirty="0">
                <a:latin typeface="Calibri"/>
                <a:cs typeface="Calibri"/>
              </a:rPr>
              <a:t>(столы, </a:t>
            </a:r>
            <a:r>
              <a:rPr sz="1800" b="1" spc="-15" dirty="0">
                <a:latin typeface="Calibri"/>
                <a:cs typeface="Calibri"/>
              </a:rPr>
              <a:t>стулья) </a:t>
            </a:r>
            <a:r>
              <a:rPr sz="1800" b="1" spc="-5" dirty="0">
                <a:latin typeface="Calibri"/>
                <a:cs typeface="Calibri"/>
              </a:rPr>
              <a:t>для </a:t>
            </a:r>
            <a:r>
              <a:rPr sz="1800" b="1" spc="-395" dirty="0">
                <a:latin typeface="Calibri"/>
                <a:cs typeface="Calibri"/>
              </a:rPr>
              <a:t> </a:t>
            </a:r>
            <a:r>
              <a:rPr sz="1800" b="1" spc="-5" dirty="0">
                <a:latin typeface="Calibri"/>
                <a:cs typeface="Calibri"/>
              </a:rPr>
              <a:t>организаторов</a:t>
            </a:r>
            <a:r>
              <a:rPr sz="1800" b="1" spc="-50" dirty="0">
                <a:latin typeface="Calibri"/>
                <a:cs typeface="Calibri"/>
              </a:rPr>
              <a:t> </a:t>
            </a:r>
            <a:r>
              <a:rPr sz="1800" b="1" dirty="0">
                <a:latin typeface="Calibri"/>
                <a:cs typeface="Calibri"/>
              </a:rPr>
              <a:t>вне</a:t>
            </a:r>
            <a:r>
              <a:rPr sz="1800" b="1" spc="-10" dirty="0">
                <a:latin typeface="Calibri"/>
                <a:cs typeface="Calibri"/>
              </a:rPr>
              <a:t> </a:t>
            </a:r>
            <a:r>
              <a:rPr sz="1800" b="1" spc="-15" dirty="0">
                <a:latin typeface="Calibri"/>
                <a:cs typeface="Calibri"/>
              </a:rPr>
              <a:t>аудитории</a:t>
            </a:r>
            <a:endParaRPr sz="1800" dirty="0">
              <a:latin typeface="Calibri"/>
              <a:cs typeface="Calibri"/>
            </a:endParaRPr>
          </a:p>
        </p:txBody>
      </p:sp>
      <p:grpSp>
        <p:nvGrpSpPr>
          <p:cNvPr id="43" name="object 43"/>
          <p:cNvGrpSpPr/>
          <p:nvPr/>
        </p:nvGrpSpPr>
        <p:grpSpPr>
          <a:xfrm>
            <a:off x="6568185" y="5623305"/>
            <a:ext cx="5124450" cy="1029335"/>
            <a:chOff x="6568185" y="5623305"/>
            <a:chExt cx="5124450" cy="1029335"/>
          </a:xfrm>
        </p:grpSpPr>
        <p:sp>
          <p:nvSpPr>
            <p:cNvPr id="44" name="object 44"/>
            <p:cNvSpPr/>
            <p:nvPr/>
          </p:nvSpPr>
          <p:spPr>
            <a:xfrm>
              <a:off x="6578345" y="5633465"/>
              <a:ext cx="5104130" cy="1009015"/>
            </a:xfrm>
            <a:custGeom>
              <a:avLst/>
              <a:gdLst/>
              <a:ahLst/>
              <a:cxnLst/>
              <a:rect l="l" t="t" r="r" b="b"/>
              <a:pathLst>
                <a:path w="5104130" h="1009015">
                  <a:moveTo>
                    <a:pt x="4935728" y="0"/>
                  </a:moveTo>
                  <a:lnTo>
                    <a:pt x="168148" y="0"/>
                  </a:lnTo>
                  <a:lnTo>
                    <a:pt x="123457" y="6006"/>
                  </a:lnTo>
                  <a:lnTo>
                    <a:pt x="83293" y="22957"/>
                  </a:lnTo>
                  <a:lnTo>
                    <a:pt x="49260" y="49250"/>
                  </a:lnTo>
                  <a:lnTo>
                    <a:pt x="22963" y="83281"/>
                  </a:lnTo>
                  <a:lnTo>
                    <a:pt x="6008" y="123448"/>
                  </a:lnTo>
                  <a:lnTo>
                    <a:pt x="0" y="168148"/>
                  </a:lnTo>
                  <a:lnTo>
                    <a:pt x="0" y="840740"/>
                  </a:lnTo>
                  <a:lnTo>
                    <a:pt x="6008" y="885439"/>
                  </a:lnTo>
                  <a:lnTo>
                    <a:pt x="22963" y="925606"/>
                  </a:lnTo>
                  <a:lnTo>
                    <a:pt x="49260" y="959637"/>
                  </a:lnTo>
                  <a:lnTo>
                    <a:pt x="83293" y="985930"/>
                  </a:lnTo>
                  <a:lnTo>
                    <a:pt x="123457" y="1002881"/>
                  </a:lnTo>
                  <a:lnTo>
                    <a:pt x="168148" y="1008888"/>
                  </a:lnTo>
                  <a:lnTo>
                    <a:pt x="4935728" y="1008888"/>
                  </a:lnTo>
                  <a:lnTo>
                    <a:pt x="4980418" y="1002881"/>
                  </a:lnTo>
                  <a:lnTo>
                    <a:pt x="5020582" y="985930"/>
                  </a:lnTo>
                  <a:lnTo>
                    <a:pt x="5054615" y="959637"/>
                  </a:lnTo>
                  <a:lnTo>
                    <a:pt x="5080912" y="925606"/>
                  </a:lnTo>
                  <a:lnTo>
                    <a:pt x="5097867" y="885439"/>
                  </a:lnTo>
                  <a:lnTo>
                    <a:pt x="5103876" y="840740"/>
                  </a:lnTo>
                  <a:lnTo>
                    <a:pt x="5103876" y="168148"/>
                  </a:lnTo>
                  <a:lnTo>
                    <a:pt x="5097867" y="123448"/>
                  </a:lnTo>
                  <a:lnTo>
                    <a:pt x="5080912" y="83281"/>
                  </a:lnTo>
                  <a:lnTo>
                    <a:pt x="5054615" y="49250"/>
                  </a:lnTo>
                  <a:lnTo>
                    <a:pt x="5020582" y="22957"/>
                  </a:lnTo>
                  <a:lnTo>
                    <a:pt x="4980418" y="6006"/>
                  </a:lnTo>
                  <a:lnTo>
                    <a:pt x="4935728" y="0"/>
                  </a:lnTo>
                  <a:close/>
                </a:path>
              </a:pathLst>
            </a:custGeom>
            <a:solidFill>
              <a:srgbClr val="FDE0DE"/>
            </a:solidFill>
          </p:spPr>
          <p:txBody>
            <a:bodyPr wrap="square" lIns="0" tIns="0" rIns="0" bIns="0" rtlCol="0"/>
            <a:lstStyle/>
            <a:p>
              <a:endParaRPr dirty="0"/>
            </a:p>
          </p:txBody>
        </p:sp>
        <p:sp>
          <p:nvSpPr>
            <p:cNvPr id="45" name="object 45"/>
            <p:cNvSpPr/>
            <p:nvPr/>
          </p:nvSpPr>
          <p:spPr>
            <a:xfrm>
              <a:off x="6578345" y="5633465"/>
              <a:ext cx="5104130" cy="1009015"/>
            </a:xfrm>
            <a:custGeom>
              <a:avLst/>
              <a:gdLst/>
              <a:ahLst/>
              <a:cxnLst/>
              <a:rect l="l" t="t" r="r" b="b"/>
              <a:pathLst>
                <a:path w="5104130" h="1009015">
                  <a:moveTo>
                    <a:pt x="0" y="168148"/>
                  </a:moveTo>
                  <a:lnTo>
                    <a:pt x="6008" y="123448"/>
                  </a:lnTo>
                  <a:lnTo>
                    <a:pt x="22963" y="83281"/>
                  </a:lnTo>
                  <a:lnTo>
                    <a:pt x="49260" y="49250"/>
                  </a:lnTo>
                  <a:lnTo>
                    <a:pt x="83293" y="22957"/>
                  </a:lnTo>
                  <a:lnTo>
                    <a:pt x="123457" y="6006"/>
                  </a:lnTo>
                  <a:lnTo>
                    <a:pt x="168148" y="0"/>
                  </a:lnTo>
                  <a:lnTo>
                    <a:pt x="4935728" y="0"/>
                  </a:lnTo>
                  <a:lnTo>
                    <a:pt x="4980418" y="6006"/>
                  </a:lnTo>
                  <a:lnTo>
                    <a:pt x="5020582" y="22957"/>
                  </a:lnTo>
                  <a:lnTo>
                    <a:pt x="5054615" y="49250"/>
                  </a:lnTo>
                  <a:lnTo>
                    <a:pt x="5080912" y="83281"/>
                  </a:lnTo>
                  <a:lnTo>
                    <a:pt x="5097867" y="123448"/>
                  </a:lnTo>
                  <a:lnTo>
                    <a:pt x="5103876" y="168148"/>
                  </a:lnTo>
                  <a:lnTo>
                    <a:pt x="5103876" y="840740"/>
                  </a:lnTo>
                  <a:lnTo>
                    <a:pt x="5097867" y="885439"/>
                  </a:lnTo>
                  <a:lnTo>
                    <a:pt x="5080912" y="925606"/>
                  </a:lnTo>
                  <a:lnTo>
                    <a:pt x="5054615" y="959637"/>
                  </a:lnTo>
                  <a:lnTo>
                    <a:pt x="5020582" y="985930"/>
                  </a:lnTo>
                  <a:lnTo>
                    <a:pt x="4980418" y="1002881"/>
                  </a:lnTo>
                  <a:lnTo>
                    <a:pt x="4935728" y="1008888"/>
                  </a:lnTo>
                  <a:lnTo>
                    <a:pt x="168148" y="1008888"/>
                  </a:lnTo>
                  <a:lnTo>
                    <a:pt x="123457" y="1002881"/>
                  </a:lnTo>
                  <a:lnTo>
                    <a:pt x="83293" y="985930"/>
                  </a:lnTo>
                  <a:lnTo>
                    <a:pt x="49260" y="959637"/>
                  </a:lnTo>
                  <a:lnTo>
                    <a:pt x="22963" y="925606"/>
                  </a:lnTo>
                  <a:lnTo>
                    <a:pt x="6008" y="885439"/>
                  </a:lnTo>
                  <a:lnTo>
                    <a:pt x="0" y="840740"/>
                  </a:lnTo>
                  <a:lnTo>
                    <a:pt x="0" y="168148"/>
                  </a:lnTo>
                  <a:close/>
                </a:path>
              </a:pathLst>
            </a:custGeom>
            <a:ln w="19812">
              <a:solidFill>
                <a:srgbClr val="C55A11"/>
              </a:solidFill>
            </a:ln>
          </p:spPr>
          <p:txBody>
            <a:bodyPr wrap="square" lIns="0" tIns="0" rIns="0" bIns="0" rtlCol="0"/>
            <a:lstStyle/>
            <a:p>
              <a:endParaRPr dirty="0"/>
            </a:p>
          </p:txBody>
        </p:sp>
      </p:grpSp>
      <p:sp>
        <p:nvSpPr>
          <p:cNvPr id="46" name="object 46"/>
          <p:cNvSpPr txBox="1"/>
          <p:nvPr/>
        </p:nvSpPr>
        <p:spPr>
          <a:xfrm>
            <a:off x="6940042" y="5869635"/>
            <a:ext cx="4379595" cy="513080"/>
          </a:xfrm>
          <a:prstGeom prst="rect">
            <a:avLst/>
          </a:prstGeom>
        </p:spPr>
        <p:txBody>
          <a:bodyPr vert="horz" wrap="square" lIns="0" tIns="12065" rIns="0" bIns="0" rtlCol="0">
            <a:spAutoFit/>
          </a:bodyPr>
          <a:lstStyle/>
          <a:p>
            <a:pPr marL="720725" marR="5080" indent="-708660">
              <a:lnSpc>
                <a:spcPct val="100000"/>
              </a:lnSpc>
              <a:spcBef>
                <a:spcPts val="95"/>
              </a:spcBef>
            </a:pPr>
            <a:r>
              <a:rPr sz="1600" b="1" spc="-5" dirty="0">
                <a:solidFill>
                  <a:srgbClr val="212A35"/>
                </a:solidFill>
                <a:latin typeface="Calibri"/>
                <a:cs typeface="Calibri"/>
              </a:rPr>
              <a:t>Данные</a:t>
            </a:r>
            <a:r>
              <a:rPr sz="1600" b="1" dirty="0">
                <a:solidFill>
                  <a:srgbClr val="212A35"/>
                </a:solidFill>
                <a:latin typeface="Calibri"/>
                <a:cs typeface="Calibri"/>
              </a:rPr>
              <a:t> </a:t>
            </a:r>
            <a:r>
              <a:rPr sz="1600" b="1" spc="-10" dirty="0">
                <a:solidFill>
                  <a:srgbClr val="212A35"/>
                </a:solidFill>
                <a:latin typeface="Calibri"/>
                <a:cs typeface="Calibri"/>
              </a:rPr>
              <a:t>помещения</a:t>
            </a:r>
            <a:r>
              <a:rPr sz="1600" b="1" spc="-20" dirty="0">
                <a:solidFill>
                  <a:srgbClr val="212A35"/>
                </a:solidFill>
                <a:latin typeface="Calibri"/>
                <a:cs typeface="Calibri"/>
              </a:rPr>
              <a:t> </a:t>
            </a:r>
            <a:r>
              <a:rPr sz="1600" b="1" spc="-15" dirty="0">
                <a:solidFill>
                  <a:srgbClr val="212A35"/>
                </a:solidFill>
                <a:latin typeface="Calibri"/>
                <a:cs typeface="Calibri"/>
              </a:rPr>
              <a:t>необходимо</a:t>
            </a:r>
            <a:r>
              <a:rPr sz="1600" b="1" dirty="0">
                <a:solidFill>
                  <a:srgbClr val="212A35"/>
                </a:solidFill>
                <a:latin typeface="Calibri"/>
                <a:cs typeface="Calibri"/>
              </a:rPr>
              <a:t> </a:t>
            </a:r>
            <a:r>
              <a:rPr sz="1600" b="1" spc="-5" dirty="0">
                <a:solidFill>
                  <a:srgbClr val="212A35"/>
                </a:solidFill>
                <a:latin typeface="Calibri"/>
                <a:cs typeface="Calibri"/>
              </a:rPr>
              <a:t>изолировать</a:t>
            </a:r>
            <a:r>
              <a:rPr sz="1600" b="1" spc="-10" dirty="0">
                <a:solidFill>
                  <a:srgbClr val="212A35"/>
                </a:solidFill>
                <a:latin typeface="Calibri"/>
                <a:cs typeface="Calibri"/>
              </a:rPr>
              <a:t> от </a:t>
            </a:r>
            <a:r>
              <a:rPr sz="1600" b="1" spc="-345" dirty="0">
                <a:solidFill>
                  <a:srgbClr val="212A35"/>
                </a:solidFill>
                <a:latin typeface="Calibri"/>
                <a:cs typeface="Calibri"/>
              </a:rPr>
              <a:t> </a:t>
            </a:r>
            <a:r>
              <a:rPr sz="1600" b="1" spc="-15" dirty="0">
                <a:solidFill>
                  <a:srgbClr val="212A35"/>
                </a:solidFill>
                <a:latin typeface="Calibri"/>
                <a:cs typeface="Calibri"/>
              </a:rPr>
              <a:t>аудиторий</a:t>
            </a:r>
            <a:r>
              <a:rPr sz="1600" b="1" spc="5" dirty="0">
                <a:solidFill>
                  <a:srgbClr val="212A35"/>
                </a:solidFill>
                <a:latin typeface="Calibri"/>
                <a:cs typeface="Calibri"/>
              </a:rPr>
              <a:t> </a:t>
            </a:r>
            <a:r>
              <a:rPr sz="1600" b="1" spc="-10" dirty="0">
                <a:solidFill>
                  <a:srgbClr val="212A35"/>
                </a:solidFill>
                <a:latin typeface="Calibri"/>
                <a:cs typeface="Calibri"/>
              </a:rPr>
              <a:t>проведения</a:t>
            </a:r>
            <a:r>
              <a:rPr sz="1600" b="1" spc="20" dirty="0">
                <a:solidFill>
                  <a:srgbClr val="212A35"/>
                </a:solidFill>
                <a:latin typeface="Calibri"/>
                <a:cs typeface="Calibri"/>
              </a:rPr>
              <a:t> </a:t>
            </a:r>
            <a:r>
              <a:rPr sz="1600" b="1" spc="-5" dirty="0">
                <a:solidFill>
                  <a:srgbClr val="212A35"/>
                </a:solidFill>
                <a:latin typeface="Calibri"/>
                <a:cs typeface="Calibri"/>
              </a:rPr>
              <a:t>экзамена</a:t>
            </a:r>
            <a:endParaRPr sz="1600" dirty="0">
              <a:latin typeface="Calibri"/>
              <a:cs typeface="Calibri"/>
            </a:endParaRPr>
          </a:p>
        </p:txBody>
      </p:sp>
      <p:grpSp>
        <p:nvGrpSpPr>
          <p:cNvPr id="47" name="object 47"/>
          <p:cNvGrpSpPr/>
          <p:nvPr/>
        </p:nvGrpSpPr>
        <p:grpSpPr>
          <a:xfrm>
            <a:off x="7211568" y="5344667"/>
            <a:ext cx="3676015" cy="428625"/>
            <a:chOff x="7211568" y="5344667"/>
            <a:chExt cx="3676015" cy="428625"/>
          </a:xfrm>
        </p:grpSpPr>
        <p:sp>
          <p:nvSpPr>
            <p:cNvPr id="48" name="object 48"/>
            <p:cNvSpPr/>
            <p:nvPr/>
          </p:nvSpPr>
          <p:spPr>
            <a:xfrm>
              <a:off x="7221474" y="5365241"/>
              <a:ext cx="638810" cy="398145"/>
            </a:xfrm>
            <a:custGeom>
              <a:avLst/>
              <a:gdLst/>
              <a:ahLst/>
              <a:cxnLst/>
              <a:rect l="l" t="t" r="r" b="b"/>
              <a:pathLst>
                <a:path w="638809" h="398145">
                  <a:moveTo>
                    <a:pt x="319277" y="0"/>
                  </a:moveTo>
                  <a:lnTo>
                    <a:pt x="0" y="198882"/>
                  </a:lnTo>
                  <a:lnTo>
                    <a:pt x="159639" y="198882"/>
                  </a:lnTo>
                  <a:lnTo>
                    <a:pt x="159639" y="397764"/>
                  </a:lnTo>
                  <a:lnTo>
                    <a:pt x="478917" y="397764"/>
                  </a:lnTo>
                  <a:lnTo>
                    <a:pt x="478917" y="198882"/>
                  </a:lnTo>
                  <a:lnTo>
                    <a:pt x="638555" y="198882"/>
                  </a:lnTo>
                  <a:lnTo>
                    <a:pt x="319277" y="0"/>
                  </a:lnTo>
                  <a:close/>
                </a:path>
              </a:pathLst>
            </a:custGeom>
            <a:solidFill>
              <a:srgbClr val="FFFFFF"/>
            </a:solidFill>
          </p:spPr>
          <p:txBody>
            <a:bodyPr wrap="square" lIns="0" tIns="0" rIns="0" bIns="0" rtlCol="0"/>
            <a:lstStyle/>
            <a:p>
              <a:endParaRPr dirty="0"/>
            </a:p>
          </p:txBody>
        </p:sp>
        <p:sp>
          <p:nvSpPr>
            <p:cNvPr id="49" name="object 49"/>
            <p:cNvSpPr/>
            <p:nvPr/>
          </p:nvSpPr>
          <p:spPr>
            <a:xfrm>
              <a:off x="7221474" y="5365241"/>
              <a:ext cx="638810" cy="398145"/>
            </a:xfrm>
            <a:custGeom>
              <a:avLst/>
              <a:gdLst/>
              <a:ahLst/>
              <a:cxnLst/>
              <a:rect l="l" t="t" r="r" b="b"/>
              <a:pathLst>
                <a:path w="638809" h="398145">
                  <a:moveTo>
                    <a:pt x="638555" y="198882"/>
                  </a:moveTo>
                  <a:lnTo>
                    <a:pt x="478917" y="198882"/>
                  </a:lnTo>
                  <a:lnTo>
                    <a:pt x="478917" y="397764"/>
                  </a:lnTo>
                  <a:lnTo>
                    <a:pt x="159639" y="397764"/>
                  </a:lnTo>
                  <a:lnTo>
                    <a:pt x="159639" y="198882"/>
                  </a:lnTo>
                  <a:lnTo>
                    <a:pt x="0" y="198882"/>
                  </a:lnTo>
                  <a:lnTo>
                    <a:pt x="319277" y="0"/>
                  </a:lnTo>
                  <a:lnTo>
                    <a:pt x="638555" y="198882"/>
                  </a:lnTo>
                  <a:close/>
                </a:path>
              </a:pathLst>
            </a:custGeom>
            <a:ln w="19812">
              <a:solidFill>
                <a:srgbClr val="C55A11"/>
              </a:solidFill>
            </a:ln>
          </p:spPr>
          <p:txBody>
            <a:bodyPr wrap="square" lIns="0" tIns="0" rIns="0" bIns="0" rtlCol="0"/>
            <a:lstStyle/>
            <a:p>
              <a:endParaRPr dirty="0"/>
            </a:p>
          </p:txBody>
        </p:sp>
        <p:sp>
          <p:nvSpPr>
            <p:cNvPr id="50" name="object 50"/>
            <p:cNvSpPr/>
            <p:nvPr/>
          </p:nvSpPr>
          <p:spPr>
            <a:xfrm>
              <a:off x="10238994" y="5354573"/>
              <a:ext cx="638810" cy="398145"/>
            </a:xfrm>
            <a:custGeom>
              <a:avLst/>
              <a:gdLst/>
              <a:ahLst/>
              <a:cxnLst/>
              <a:rect l="l" t="t" r="r" b="b"/>
              <a:pathLst>
                <a:path w="638809" h="398145">
                  <a:moveTo>
                    <a:pt x="319277" y="0"/>
                  </a:moveTo>
                  <a:lnTo>
                    <a:pt x="0" y="198881"/>
                  </a:lnTo>
                  <a:lnTo>
                    <a:pt x="159638" y="198881"/>
                  </a:lnTo>
                  <a:lnTo>
                    <a:pt x="159638" y="397763"/>
                  </a:lnTo>
                  <a:lnTo>
                    <a:pt x="478916" y="397763"/>
                  </a:lnTo>
                  <a:lnTo>
                    <a:pt x="478916" y="198881"/>
                  </a:lnTo>
                  <a:lnTo>
                    <a:pt x="638555" y="198881"/>
                  </a:lnTo>
                  <a:lnTo>
                    <a:pt x="319277" y="0"/>
                  </a:lnTo>
                  <a:close/>
                </a:path>
              </a:pathLst>
            </a:custGeom>
            <a:solidFill>
              <a:srgbClr val="FFFFFF"/>
            </a:solidFill>
          </p:spPr>
          <p:txBody>
            <a:bodyPr wrap="square" lIns="0" tIns="0" rIns="0" bIns="0" rtlCol="0"/>
            <a:lstStyle/>
            <a:p>
              <a:endParaRPr dirty="0"/>
            </a:p>
          </p:txBody>
        </p:sp>
        <p:sp>
          <p:nvSpPr>
            <p:cNvPr id="51" name="object 51"/>
            <p:cNvSpPr/>
            <p:nvPr/>
          </p:nvSpPr>
          <p:spPr>
            <a:xfrm>
              <a:off x="10238994" y="5354573"/>
              <a:ext cx="638810" cy="398145"/>
            </a:xfrm>
            <a:custGeom>
              <a:avLst/>
              <a:gdLst/>
              <a:ahLst/>
              <a:cxnLst/>
              <a:rect l="l" t="t" r="r" b="b"/>
              <a:pathLst>
                <a:path w="638809" h="398145">
                  <a:moveTo>
                    <a:pt x="638555" y="198881"/>
                  </a:moveTo>
                  <a:lnTo>
                    <a:pt x="478916" y="198881"/>
                  </a:lnTo>
                  <a:lnTo>
                    <a:pt x="478916" y="397763"/>
                  </a:lnTo>
                  <a:lnTo>
                    <a:pt x="159638" y="397763"/>
                  </a:lnTo>
                  <a:lnTo>
                    <a:pt x="159638" y="198881"/>
                  </a:lnTo>
                  <a:lnTo>
                    <a:pt x="0" y="198881"/>
                  </a:lnTo>
                  <a:lnTo>
                    <a:pt x="319277" y="0"/>
                  </a:lnTo>
                  <a:lnTo>
                    <a:pt x="638555" y="198881"/>
                  </a:lnTo>
                  <a:close/>
                </a:path>
              </a:pathLst>
            </a:custGeom>
            <a:ln w="19812">
              <a:solidFill>
                <a:srgbClr val="C55A11"/>
              </a:solidFill>
            </a:ln>
          </p:spPr>
          <p:txBody>
            <a:bodyPr wrap="square" lIns="0" tIns="0" rIns="0" bIns="0" rtlCol="0"/>
            <a:lstStyle/>
            <a:p>
              <a:endParaRPr dirty="0"/>
            </a:p>
          </p:txBody>
        </p:sp>
      </p:grpSp>
      <p:sp>
        <p:nvSpPr>
          <p:cNvPr id="52" name="object 52"/>
          <p:cNvSpPr txBox="1"/>
          <p:nvPr/>
        </p:nvSpPr>
        <p:spPr>
          <a:xfrm>
            <a:off x="514604" y="1058418"/>
            <a:ext cx="3781425" cy="330835"/>
          </a:xfrm>
          <a:prstGeom prst="rect">
            <a:avLst/>
          </a:prstGeom>
        </p:spPr>
        <p:txBody>
          <a:bodyPr vert="horz" wrap="square" lIns="0" tIns="13335" rIns="0" bIns="0" rtlCol="0">
            <a:spAutoFit/>
          </a:bodyPr>
          <a:lstStyle/>
          <a:p>
            <a:pPr marL="12700">
              <a:lnSpc>
                <a:spcPct val="100000"/>
              </a:lnSpc>
              <a:spcBef>
                <a:spcPts val="105"/>
              </a:spcBef>
            </a:pPr>
            <a:r>
              <a:rPr sz="2000" b="1" dirty="0">
                <a:latin typeface="Century Gothic"/>
                <a:cs typeface="Century Gothic"/>
              </a:rPr>
              <a:t>До</a:t>
            </a:r>
            <a:r>
              <a:rPr sz="2000" b="1" spc="-35" dirty="0">
                <a:latin typeface="Century Gothic"/>
                <a:cs typeface="Century Gothic"/>
              </a:rPr>
              <a:t> </a:t>
            </a:r>
            <a:r>
              <a:rPr sz="2000" b="1" dirty="0">
                <a:latin typeface="Century Gothic"/>
                <a:cs typeface="Century Gothic"/>
              </a:rPr>
              <a:t>входа</a:t>
            </a:r>
            <a:r>
              <a:rPr sz="2000" b="1" spc="-25" dirty="0">
                <a:latin typeface="Century Gothic"/>
                <a:cs typeface="Century Gothic"/>
              </a:rPr>
              <a:t> </a:t>
            </a:r>
            <a:r>
              <a:rPr sz="2000" b="1" dirty="0">
                <a:latin typeface="Century Gothic"/>
                <a:cs typeface="Century Gothic"/>
              </a:rPr>
              <a:t>в</a:t>
            </a:r>
            <a:r>
              <a:rPr sz="2000" b="1" spc="-5" dirty="0">
                <a:latin typeface="Century Gothic"/>
                <a:cs typeface="Century Gothic"/>
              </a:rPr>
              <a:t> </a:t>
            </a:r>
            <a:r>
              <a:rPr sz="2000" b="1" spc="5" dirty="0">
                <a:latin typeface="Century Gothic"/>
                <a:cs typeface="Century Gothic"/>
              </a:rPr>
              <a:t>ППЭ</a:t>
            </a:r>
            <a:r>
              <a:rPr sz="2000" b="1" spc="-25" dirty="0">
                <a:latin typeface="Century Gothic"/>
                <a:cs typeface="Century Gothic"/>
              </a:rPr>
              <a:t> </a:t>
            </a:r>
            <a:r>
              <a:rPr sz="2000" b="1" dirty="0">
                <a:latin typeface="Century Gothic"/>
                <a:cs typeface="Century Gothic"/>
              </a:rPr>
              <a:t>выделяются:</a:t>
            </a:r>
            <a:endParaRPr sz="2000" dirty="0">
              <a:latin typeface="Century Gothic"/>
              <a:cs typeface="Century Gothic"/>
            </a:endParaRPr>
          </a:p>
        </p:txBody>
      </p:sp>
      <p:grpSp>
        <p:nvGrpSpPr>
          <p:cNvPr id="53" name="object 53"/>
          <p:cNvGrpSpPr/>
          <p:nvPr/>
        </p:nvGrpSpPr>
        <p:grpSpPr>
          <a:xfrm>
            <a:off x="347472" y="2508504"/>
            <a:ext cx="11443970" cy="1226820"/>
            <a:chOff x="347472" y="2508504"/>
            <a:chExt cx="11443970" cy="1226820"/>
          </a:xfrm>
        </p:grpSpPr>
        <p:sp>
          <p:nvSpPr>
            <p:cNvPr id="54" name="object 54"/>
            <p:cNvSpPr/>
            <p:nvPr/>
          </p:nvSpPr>
          <p:spPr>
            <a:xfrm>
              <a:off x="347472" y="2619756"/>
              <a:ext cx="11443970" cy="360045"/>
            </a:xfrm>
            <a:custGeom>
              <a:avLst/>
              <a:gdLst/>
              <a:ahLst/>
              <a:cxnLst/>
              <a:rect l="l" t="t" r="r" b="b"/>
              <a:pathLst>
                <a:path w="11443970" h="360044">
                  <a:moveTo>
                    <a:pt x="11383772" y="0"/>
                  </a:moveTo>
                  <a:lnTo>
                    <a:pt x="59943" y="0"/>
                  </a:lnTo>
                  <a:lnTo>
                    <a:pt x="36609" y="4704"/>
                  </a:lnTo>
                  <a:lnTo>
                    <a:pt x="17556" y="17541"/>
                  </a:lnTo>
                  <a:lnTo>
                    <a:pt x="4710" y="36593"/>
                  </a:lnTo>
                  <a:lnTo>
                    <a:pt x="0" y="59944"/>
                  </a:lnTo>
                  <a:lnTo>
                    <a:pt x="0" y="299720"/>
                  </a:lnTo>
                  <a:lnTo>
                    <a:pt x="4710" y="323070"/>
                  </a:lnTo>
                  <a:lnTo>
                    <a:pt x="17556" y="342122"/>
                  </a:lnTo>
                  <a:lnTo>
                    <a:pt x="36609" y="354959"/>
                  </a:lnTo>
                  <a:lnTo>
                    <a:pt x="59943" y="359664"/>
                  </a:lnTo>
                  <a:lnTo>
                    <a:pt x="11383772" y="359664"/>
                  </a:lnTo>
                  <a:lnTo>
                    <a:pt x="11407122" y="354959"/>
                  </a:lnTo>
                  <a:lnTo>
                    <a:pt x="11426174" y="342122"/>
                  </a:lnTo>
                  <a:lnTo>
                    <a:pt x="11439011" y="323070"/>
                  </a:lnTo>
                  <a:lnTo>
                    <a:pt x="11443716" y="299720"/>
                  </a:lnTo>
                  <a:lnTo>
                    <a:pt x="11443716" y="59944"/>
                  </a:lnTo>
                  <a:lnTo>
                    <a:pt x="11439011" y="36593"/>
                  </a:lnTo>
                  <a:lnTo>
                    <a:pt x="11426174" y="17541"/>
                  </a:lnTo>
                  <a:lnTo>
                    <a:pt x="11407122" y="4704"/>
                  </a:lnTo>
                  <a:lnTo>
                    <a:pt x="11383772" y="0"/>
                  </a:lnTo>
                  <a:close/>
                </a:path>
              </a:pathLst>
            </a:custGeom>
            <a:solidFill>
              <a:srgbClr val="8FAADC"/>
            </a:solidFill>
          </p:spPr>
          <p:txBody>
            <a:bodyPr wrap="square" lIns="0" tIns="0" rIns="0" bIns="0" rtlCol="0"/>
            <a:lstStyle/>
            <a:p>
              <a:endParaRPr dirty="0"/>
            </a:p>
          </p:txBody>
        </p:sp>
        <p:pic>
          <p:nvPicPr>
            <p:cNvPr id="55" name="object 55"/>
            <p:cNvPicPr/>
            <p:nvPr/>
          </p:nvPicPr>
          <p:blipFill>
            <a:blip r:embed="rId2" cstate="print"/>
            <a:stretch>
              <a:fillRect/>
            </a:stretch>
          </p:blipFill>
          <p:spPr>
            <a:xfrm>
              <a:off x="8084819" y="2508504"/>
              <a:ext cx="917448" cy="1226820"/>
            </a:xfrm>
            <a:prstGeom prst="rect">
              <a:avLst/>
            </a:prstGeom>
          </p:spPr>
        </p:pic>
        <p:pic>
          <p:nvPicPr>
            <p:cNvPr id="56" name="object 56"/>
            <p:cNvPicPr/>
            <p:nvPr/>
          </p:nvPicPr>
          <p:blipFill>
            <a:blip r:embed="rId3" cstate="print"/>
            <a:stretch>
              <a:fillRect/>
            </a:stretch>
          </p:blipFill>
          <p:spPr>
            <a:xfrm>
              <a:off x="3148583" y="2514600"/>
              <a:ext cx="908570" cy="1139952"/>
            </a:xfrm>
            <a:prstGeom prst="rect">
              <a:avLst/>
            </a:prstGeom>
          </p:spPr>
        </p:pic>
      </p:grpSp>
      <p:sp>
        <p:nvSpPr>
          <p:cNvPr id="57" name="object 57"/>
          <p:cNvSpPr txBox="1"/>
          <p:nvPr/>
        </p:nvSpPr>
        <p:spPr>
          <a:xfrm>
            <a:off x="371381" y="2453344"/>
            <a:ext cx="11396345" cy="1750060"/>
          </a:xfrm>
          <a:prstGeom prst="rect">
            <a:avLst/>
          </a:prstGeom>
        </p:spPr>
        <p:txBody>
          <a:bodyPr vert="horz" wrap="square" lIns="0" tIns="158115" rIns="0" bIns="0" rtlCol="0">
            <a:spAutoFit/>
          </a:bodyPr>
          <a:lstStyle/>
          <a:p>
            <a:pPr marL="12700">
              <a:lnSpc>
                <a:spcPct val="100000"/>
              </a:lnSpc>
              <a:spcBef>
                <a:spcPts val="1245"/>
              </a:spcBef>
              <a:tabLst>
                <a:tab pos="4766945" algn="l"/>
                <a:tab pos="11383010" algn="l"/>
              </a:tabLst>
            </a:pPr>
            <a:r>
              <a:rPr sz="2400" u="sng" dirty="0">
                <a:uFill>
                  <a:solidFill>
                    <a:srgbClr val="2E528F"/>
                  </a:solidFill>
                </a:uFill>
                <a:latin typeface="Times New Roman"/>
                <a:cs typeface="Times New Roman"/>
              </a:rPr>
              <a:t> 	</a:t>
            </a:r>
            <a:r>
              <a:rPr sz="2400" b="1" u="sng" spc="-5" dirty="0">
                <a:uFill>
                  <a:solidFill>
                    <a:srgbClr val="2E528F"/>
                  </a:solidFill>
                </a:uFill>
                <a:latin typeface="Century Gothic"/>
                <a:cs typeface="Century Gothic"/>
              </a:rPr>
              <a:t>ВХОД</a:t>
            </a:r>
            <a:r>
              <a:rPr sz="2400" b="1" u="sng" spc="-30" dirty="0">
                <a:uFill>
                  <a:solidFill>
                    <a:srgbClr val="2E528F"/>
                  </a:solidFill>
                </a:uFill>
                <a:latin typeface="Century Gothic"/>
                <a:cs typeface="Century Gothic"/>
              </a:rPr>
              <a:t> </a:t>
            </a:r>
            <a:r>
              <a:rPr sz="2400" b="1" u="sng" dirty="0">
                <a:uFill>
                  <a:solidFill>
                    <a:srgbClr val="2E528F"/>
                  </a:solidFill>
                </a:uFill>
                <a:latin typeface="Century Gothic"/>
                <a:cs typeface="Century Gothic"/>
              </a:rPr>
              <a:t>в</a:t>
            </a:r>
            <a:r>
              <a:rPr sz="2400" b="1" u="sng" spc="-25" dirty="0">
                <a:uFill>
                  <a:solidFill>
                    <a:srgbClr val="2E528F"/>
                  </a:solidFill>
                </a:uFill>
                <a:latin typeface="Century Gothic"/>
                <a:cs typeface="Century Gothic"/>
              </a:rPr>
              <a:t> </a:t>
            </a:r>
            <a:r>
              <a:rPr sz="2400" b="1" u="sng" spc="-5" dirty="0">
                <a:uFill>
                  <a:solidFill>
                    <a:srgbClr val="2E528F"/>
                  </a:solidFill>
                </a:uFill>
                <a:latin typeface="Century Gothic"/>
                <a:cs typeface="Century Gothic"/>
              </a:rPr>
              <a:t>ППЭ	</a:t>
            </a:r>
            <a:endParaRPr sz="2400" dirty="0">
              <a:latin typeface="Century Gothic"/>
              <a:cs typeface="Century Gothic"/>
            </a:endParaRPr>
          </a:p>
          <a:p>
            <a:pPr marL="4067810" marR="4060190" algn="ctr">
              <a:lnSpc>
                <a:spcPct val="126899"/>
              </a:lnSpc>
              <a:spcBef>
                <a:spcPts val="275"/>
              </a:spcBef>
            </a:pPr>
            <a:r>
              <a:rPr sz="1800" spc="-5" dirty="0">
                <a:latin typeface="Century Gothic"/>
                <a:cs typeface="Century Gothic"/>
              </a:rPr>
              <a:t>Пункт</a:t>
            </a:r>
            <a:r>
              <a:rPr sz="1800" spc="-55" dirty="0">
                <a:latin typeface="Century Gothic"/>
                <a:cs typeface="Century Gothic"/>
              </a:rPr>
              <a:t> </a:t>
            </a:r>
            <a:r>
              <a:rPr sz="1800" spc="-5" dirty="0">
                <a:latin typeface="Century Gothic"/>
                <a:cs typeface="Century Gothic"/>
              </a:rPr>
              <a:t>охраны</a:t>
            </a:r>
            <a:r>
              <a:rPr sz="1800" spc="-45" dirty="0">
                <a:latin typeface="Century Gothic"/>
                <a:cs typeface="Century Gothic"/>
              </a:rPr>
              <a:t> </a:t>
            </a:r>
            <a:r>
              <a:rPr sz="1800" spc="-5" dirty="0">
                <a:latin typeface="Century Gothic"/>
                <a:cs typeface="Century Gothic"/>
              </a:rPr>
              <a:t>правопорядка </a:t>
            </a:r>
            <a:r>
              <a:rPr sz="1800" spc="-484" dirty="0">
                <a:latin typeface="Century Gothic"/>
                <a:cs typeface="Century Gothic"/>
              </a:rPr>
              <a:t> </a:t>
            </a:r>
            <a:r>
              <a:rPr sz="1800" spc="-5" dirty="0">
                <a:latin typeface="Century Gothic"/>
                <a:cs typeface="Century Gothic"/>
              </a:rPr>
              <a:t>Организатор</a:t>
            </a:r>
            <a:r>
              <a:rPr sz="1800" spc="5" dirty="0">
                <a:latin typeface="Century Gothic"/>
                <a:cs typeface="Century Gothic"/>
              </a:rPr>
              <a:t> </a:t>
            </a:r>
            <a:r>
              <a:rPr sz="1800" dirty="0">
                <a:latin typeface="Century Gothic"/>
                <a:cs typeface="Century Gothic"/>
              </a:rPr>
              <a:t>на</a:t>
            </a:r>
            <a:r>
              <a:rPr sz="1800" spc="-15" dirty="0">
                <a:latin typeface="Century Gothic"/>
                <a:cs typeface="Century Gothic"/>
              </a:rPr>
              <a:t> </a:t>
            </a:r>
            <a:r>
              <a:rPr sz="1800" dirty="0">
                <a:latin typeface="Century Gothic"/>
                <a:cs typeface="Century Gothic"/>
              </a:rPr>
              <a:t>входе</a:t>
            </a:r>
          </a:p>
          <a:p>
            <a:pPr marL="66675">
              <a:lnSpc>
                <a:spcPct val="100000"/>
              </a:lnSpc>
              <a:spcBef>
                <a:spcPts val="1390"/>
              </a:spcBef>
            </a:pPr>
            <a:r>
              <a:rPr sz="2000" b="1" dirty="0">
                <a:latin typeface="Century Gothic"/>
                <a:cs typeface="Century Gothic"/>
              </a:rPr>
              <a:t>В</a:t>
            </a:r>
            <a:r>
              <a:rPr sz="2000" b="1" spc="-10" dirty="0">
                <a:latin typeface="Century Gothic"/>
                <a:cs typeface="Century Gothic"/>
              </a:rPr>
              <a:t> </a:t>
            </a:r>
            <a:r>
              <a:rPr sz="2000" b="1" dirty="0">
                <a:latin typeface="Century Gothic"/>
                <a:cs typeface="Century Gothic"/>
              </a:rPr>
              <a:t>ППЭ</a:t>
            </a:r>
            <a:r>
              <a:rPr sz="2000" b="1" spc="-15" dirty="0">
                <a:latin typeface="Century Gothic"/>
                <a:cs typeface="Century Gothic"/>
              </a:rPr>
              <a:t> </a:t>
            </a:r>
            <a:r>
              <a:rPr sz="2000" b="1" dirty="0">
                <a:latin typeface="Century Gothic"/>
                <a:cs typeface="Century Gothic"/>
              </a:rPr>
              <a:t>должны</a:t>
            </a:r>
            <a:r>
              <a:rPr sz="2000" b="1" spc="-35" dirty="0">
                <a:latin typeface="Century Gothic"/>
                <a:cs typeface="Century Gothic"/>
              </a:rPr>
              <a:t> </a:t>
            </a:r>
            <a:r>
              <a:rPr sz="2000" b="1" dirty="0">
                <a:latin typeface="Century Gothic"/>
                <a:cs typeface="Century Gothic"/>
              </a:rPr>
              <a:t>быть</a:t>
            </a:r>
            <a:r>
              <a:rPr sz="2000" b="1" spc="-15" dirty="0">
                <a:latin typeface="Century Gothic"/>
                <a:cs typeface="Century Gothic"/>
              </a:rPr>
              <a:t> </a:t>
            </a:r>
            <a:r>
              <a:rPr sz="2000" b="1" spc="-5" dirty="0">
                <a:latin typeface="Century Gothic"/>
                <a:cs typeface="Century Gothic"/>
              </a:rPr>
              <a:t>организованы:</a:t>
            </a:r>
            <a:endParaRPr sz="2000" dirty="0">
              <a:latin typeface="Century Gothic"/>
              <a:cs typeface="Century Gothic"/>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object 16"/>
          <p:cNvGrpSpPr/>
          <p:nvPr/>
        </p:nvGrpSpPr>
        <p:grpSpPr>
          <a:xfrm>
            <a:off x="8258191" y="942340"/>
            <a:ext cx="3883660" cy="675640"/>
            <a:chOff x="4207764" y="947927"/>
            <a:chExt cx="3883660" cy="675640"/>
          </a:xfrm>
        </p:grpSpPr>
        <p:sp>
          <p:nvSpPr>
            <p:cNvPr id="75" name="object 17"/>
            <p:cNvSpPr/>
            <p:nvPr/>
          </p:nvSpPr>
          <p:spPr>
            <a:xfrm>
              <a:off x="4213860" y="954023"/>
              <a:ext cx="3764279" cy="562610"/>
            </a:xfrm>
            <a:custGeom>
              <a:avLst/>
              <a:gdLst/>
              <a:ahLst/>
              <a:cxnLst/>
              <a:rect l="l" t="t" r="r" b="b"/>
              <a:pathLst>
                <a:path w="3764279" h="562610">
                  <a:moveTo>
                    <a:pt x="3708018" y="0"/>
                  </a:moveTo>
                  <a:lnTo>
                    <a:pt x="56261" y="0"/>
                  </a:lnTo>
                  <a:lnTo>
                    <a:pt x="34343" y="4415"/>
                  </a:lnTo>
                  <a:lnTo>
                    <a:pt x="16462" y="16462"/>
                  </a:lnTo>
                  <a:lnTo>
                    <a:pt x="4415" y="34343"/>
                  </a:lnTo>
                  <a:lnTo>
                    <a:pt x="0" y="56261"/>
                  </a:lnTo>
                  <a:lnTo>
                    <a:pt x="0" y="506095"/>
                  </a:lnTo>
                  <a:lnTo>
                    <a:pt x="4415" y="528012"/>
                  </a:lnTo>
                  <a:lnTo>
                    <a:pt x="16462" y="545893"/>
                  </a:lnTo>
                  <a:lnTo>
                    <a:pt x="34343" y="557940"/>
                  </a:lnTo>
                  <a:lnTo>
                    <a:pt x="56261" y="562355"/>
                  </a:lnTo>
                  <a:lnTo>
                    <a:pt x="3708018" y="562355"/>
                  </a:lnTo>
                  <a:lnTo>
                    <a:pt x="3729936" y="557940"/>
                  </a:lnTo>
                  <a:lnTo>
                    <a:pt x="3747817" y="545893"/>
                  </a:lnTo>
                  <a:lnTo>
                    <a:pt x="3759864" y="528012"/>
                  </a:lnTo>
                  <a:lnTo>
                    <a:pt x="3764280" y="506095"/>
                  </a:lnTo>
                  <a:lnTo>
                    <a:pt x="3764280" y="56261"/>
                  </a:lnTo>
                  <a:lnTo>
                    <a:pt x="3759864" y="34343"/>
                  </a:lnTo>
                  <a:lnTo>
                    <a:pt x="3747817" y="16462"/>
                  </a:lnTo>
                  <a:lnTo>
                    <a:pt x="3729936" y="4415"/>
                  </a:lnTo>
                  <a:lnTo>
                    <a:pt x="3708018" y="0"/>
                  </a:lnTo>
                  <a:close/>
                </a:path>
              </a:pathLst>
            </a:custGeom>
            <a:solidFill>
              <a:srgbClr val="4471C4"/>
            </a:solidFill>
          </p:spPr>
          <p:txBody>
            <a:bodyPr wrap="square" lIns="0" tIns="0" rIns="0" bIns="0" rtlCol="0"/>
            <a:lstStyle/>
            <a:p>
              <a:endParaRPr dirty="0"/>
            </a:p>
          </p:txBody>
        </p:sp>
        <p:sp>
          <p:nvSpPr>
            <p:cNvPr id="76" name="object 18"/>
            <p:cNvSpPr/>
            <p:nvPr/>
          </p:nvSpPr>
          <p:spPr>
            <a:xfrm>
              <a:off x="4213860" y="954023"/>
              <a:ext cx="3764279" cy="562610"/>
            </a:xfrm>
            <a:custGeom>
              <a:avLst/>
              <a:gdLst/>
              <a:ahLst/>
              <a:cxnLst/>
              <a:rect l="l" t="t" r="r" b="b"/>
              <a:pathLst>
                <a:path w="3764279" h="562610">
                  <a:moveTo>
                    <a:pt x="0" y="56261"/>
                  </a:moveTo>
                  <a:lnTo>
                    <a:pt x="4415" y="34343"/>
                  </a:lnTo>
                  <a:lnTo>
                    <a:pt x="16462" y="16462"/>
                  </a:lnTo>
                  <a:lnTo>
                    <a:pt x="34343" y="4415"/>
                  </a:lnTo>
                  <a:lnTo>
                    <a:pt x="56261" y="0"/>
                  </a:lnTo>
                  <a:lnTo>
                    <a:pt x="3708018" y="0"/>
                  </a:lnTo>
                  <a:lnTo>
                    <a:pt x="3729936" y="4415"/>
                  </a:lnTo>
                  <a:lnTo>
                    <a:pt x="3747817" y="16462"/>
                  </a:lnTo>
                  <a:lnTo>
                    <a:pt x="3759864" y="34343"/>
                  </a:lnTo>
                  <a:lnTo>
                    <a:pt x="3764280" y="56261"/>
                  </a:lnTo>
                  <a:lnTo>
                    <a:pt x="3764280" y="506095"/>
                  </a:lnTo>
                  <a:lnTo>
                    <a:pt x="3759864" y="528012"/>
                  </a:lnTo>
                  <a:lnTo>
                    <a:pt x="3747817" y="545893"/>
                  </a:lnTo>
                  <a:lnTo>
                    <a:pt x="3729936" y="557940"/>
                  </a:lnTo>
                  <a:lnTo>
                    <a:pt x="3708018" y="562355"/>
                  </a:lnTo>
                  <a:lnTo>
                    <a:pt x="56261" y="562355"/>
                  </a:lnTo>
                  <a:lnTo>
                    <a:pt x="34343" y="557940"/>
                  </a:lnTo>
                  <a:lnTo>
                    <a:pt x="16462" y="545893"/>
                  </a:lnTo>
                  <a:lnTo>
                    <a:pt x="4415" y="528012"/>
                  </a:lnTo>
                  <a:lnTo>
                    <a:pt x="0" y="506095"/>
                  </a:lnTo>
                  <a:lnTo>
                    <a:pt x="0" y="56261"/>
                  </a:lnTo>
                  <a:close/>
                </a:path>
              </a:pathLst>
            </a:custGeom>
            <a:ln w="12192">
              <a:solidFill>
                <a:srgbClr val="FFFFFF"/>
              </a:solidFill>
            </a:ln>
          </p:spPr>
          <p:txBody>
            <a:bodyPr wrap="square" lIns="0" tIns="0" rIns="0" bIns="0" rtlCol="0"/>
            <a:lstStyle/>
            <a:p>
              <a:endParaRPr dirty="0"/>
            </a:p>
          </p:txBody>
        </p:sp>
        <p:sp>
          <p:nvSpPr>
            <p:cNvPr id="77" name="object 19"/>
            <p:cNvSpPr/>
            <p:nvPr/>
          </p:nvSpPr>
          <p:spPr>
            <a:xfrm>
              <a:off x="4320540" y="1054607"/>
              <a:ext cx="3764279" cy="562610"/>
            </a:xfrm>
            <a:custGeom>
              <a:avLst/>
              <a:gdLst/>
              <a:ahLst/>
              <a:cxnLst/>
              <a:rect l="l" t="t" r="r" b="b"/>
              <a:pathLst>
                <a:path w="3764279" h="562610">
                  <a:moveTo>
                    <a:pt x="3708018" y="0"/>
                  </a:moveTo>
                  <a:lnTo>
                    <a:pt x="56261" y="0"/>
                  </a:lnTo>
                  <a:lnTo>
                    <a:pt x="34343" y="4415"/>
                  </a:lnTo>
                  <a:lnTo>
                    <a:pt x="16462" y="16462"/>
                  </a:lnTo>
                  <a:lnTo>
                    <a:pt x="4415" y="34343"/>
                  </a:lnTo>
                  <a:lnTo>
                    <a:pt x="0" y="56261"/>
                  </a:lnTo>
                  <a:lnTo>
                    <a:pt x="0" y="506094"/>
                  </a:lnTo>
                  <a:lnTo>
                    <a:pt x="4415" y="528012"/>
                  </a:lnTo>
                  <a:lnTo>
                    <a:pt x="16462" y="545893"/>
                  </a:lnTo>
                  <a:lnTo>
                    <a:pt x="34343" y="557940"/>
                  </a:lnTo>
                  <a:lnTo>
                    <a:pt x="56261" y="562355"/>
                  </a:lnTo>
                  <a:lnTo>
                    <a:pt x="3708018" y="562355"/>
                  </a:lnTo>
                  <a:lnTo>
                    <a:pt x="3729936" y="557940"/>
                  </a:lnTo>
                  <a:lnTo>
                    <a:pt x="3747817" y="545893"/>
                  </a:lnTo>
                  <a:lnTo>
                    <a:pt x="3759864" y="528012"/>
                  </a:lnTo>
                  <a:lnTo>
                    <a:pt x="3764280" y="506094"/>
                  </a:lnTo>
                  <a:lnTo>
                    <a:pt x="3764280" y="56261"/>
                  </a:lnTo>
                  <a:lnTo>
                    <a:pt x="3759864" y="34343"/>
                  </a:lnTo>
                  <a:lnTo>
                    <a:pt x="3747817" y="16462"/>
                  </a:lnTo>
                  <a:lnTo>
                    <a:pt x="3729936" y="4415"/>
                  </a:lnTo>
                  <a:lnTo>
                    <a:pt x="3708018" y="0"/>
                  </a:lnTo>
                  <a:close/>
                </a:path>
              </a:pathLst>
            </a:custGeom>
            <a:solidFill>
              <a:srgbClr val="FFFFFF">
                <a:alpha val="90194"/>
              </a:srgbClr>
            </a:solidFill>
          </p:spPr>
          <p:txBody>
            <a:bodyPr wrap="square" lIns="0" tIns="0" rIns="0" bIns="0" rtlCol="0"/>
            <a:lstStyle/>
            <a:p>
              <a:endParaRPr dirty="0"/>
            </a:p>
          </p:txBody>
        </p:sp>
        <p:sp>
          <p:nvSpPr>
            <p:cNvPr id="78" name="object 20"/>
            <p:cNvSpPr/>
            <p:nvPr/>
          </p:nvSpPr>
          <p:spPr>
            <a:xfrm>
              <a:off x="4320540" y="1054607"/>
              <a:ext cx="3764279" cy="562610"/>
            </a:xfrm>
            <a:custGeom>
              <a:avLst/>
              <a:gdLst/>
              <a:ahLst/>
              <a:cxnLst/>
              <a:rect l="l" t="t" r="r" b="b"/>
              <a:pathLst>
                <a:path w="3764279" h="562610">
                  <a:moveTo>
                    <a:pt x="0" y="56261"/>
                  </a:moveTo>
                  <a:lnTo>
                    <a:pt x="4415" y="34343"/>
                  </a:lnTo>
                  <a:lnTo>
                    <a:pt x="16462" y="16462"/>
                  </a:lnTo>
                  <a:lnTo>
                    <a:pt x="34343" y="4415"/>
                  </a:lnTo>
                  <a:lnTo>
                    <a:pt x="56261" y="0"/>
                  </a:lnTo>
                  <a:lnTo>
                    <a:pt x="3708018" y="0"/>
                  </a:lnTo>
                  <a:lnTo>
                    <a:pt x="3729936" y="4415"/>
                  </a:lnTo>
                  <a:lnTo>
                    <a:pt x="3747817" y="16462"/>
                  </a:lnTo>
                  <a:lnTo>
                    <a:pt x="3759864" y="34343"/>
                  </a:lnTo>
                  <a:lnTo>
                    <a:pt x="3764280" y="56261"/>
                  </a:lnTo>
                  <a:lnTo>
                    <a:pt x="3764280" y="506094"/>
                  </a:lnTo>
                  <a:lnTo>
                    <a:pt x="3759864" y="528012"/>
                  </a:lnTo>
                  <a:lnTo>
                    <a:pt x="3747817" y="545893"/>
                  </a:lnTo>
                  <a:lnTo>
                    <a:pt x="3729936" y="557940"/>
                  </a:lnTo>
                  <a:lnTo>
                    <a:pt x="3708018" y="562355"/>
                  </a:lnTo>
                  <a:lnTo>
                    <a:pt x="56261" y="562355"/>
                  </a:lnTo>
                  <a:lnTo>
                    <a:pt x="34343" y="557940"/>
                  </a:lnTo>
                  <a:lnTo>
                    <a:pt x="16462" y="545893"/>
                  </a:lnTo>
                  <a:lnTo>
                    <a:pt x="4415" y="528012"/>
                  </a:lnTo>
                  <a:lnTo>
                    <a:pt x="0" y="506094"/>
                  </a:lnTo>
                  <a:lnTo>
                    <a:pt x="0" y="56261"/>
                  </a:lnTo>
                  <a:close/>
                </a:path>
              </a:pathLst>
            </a:custGeom>
            <a:ln w="12192">
              <a:solidFill>
                <a:srgbClr val="4471C4"/>
              </a:solidFill>
            </a:ln>
          </p:spPr>
          <p:txBody>
            <a:bodyPr wrap="square" lIns="0" tIns="0" rIns="0" bIns="0" rtlCol="0"/>
            <a:lstStyle/>
            <a:p>
              <a:endParaRPr dirty="0"/>
            </a:p>
          </p:txBody>
        </p:sp>
      </p:grpSp>
      <p:grpSp>
        <p:nvGrpSpPr>
          <p:cNvPr id="3" name="object 3"/>
          <p:cNvGrpSpPr/>
          <p:nvPr/>
        </p:nvGrpSpPr>
        <p:grpSpPr>
          <a:xfrm>
            <a:off x="92964" y="918972"/>
            <a:ext cx="3893820" cy="673735"/>
            <a:chOff x="92964" y="918972"/>
            <a:chExt cx="3893820" cy="673735"/>
          </a:xfrm>
        </p:grpSpPr>
        <p:sp>
          <p:nvSpPr>
            <p:cNvPr id="4" name="object 4"/>
            <p:cNvSpPr/>
            <p:nvPr/>
          </p:nvSpPr>
          <p:spPr>
            <a:xfrm>
              <a:off x="99060" y="925068"/>
              <a:ext cx="3775075" cy="561340"/>
            </a:xfrm>
            <a:custGeom>
              <a:avLst/>
              <a:gdLst/>
              <a:ahLst/>
              <a:cxnLst/>
              <a:rect l="l" t="t" r="r" b="b"/>
              <a:pathLst>
                <a:path w="3775075" h="561340">
                  <a:moveTo>
                    <a:pt x="3718814" y="0"/>
                  </a:moveTo>
                  <a:lnTo>
                    <a:pt x="56083" y="0"/>
                  </a:lnTo>
                  <a:lnTo>
                    <a:pt x="34253" y="4413"/>
                  </a:lnTo>
                  <a:lnTo>
                    <a:pt x="16426" y="16446"/>
                  </a:lnTo>
                  <a:lnTo>
                    <a:pt x="4407" y="34289"/>
                  </a:lnTo>
                  <a:lnTo>
                    <a:pt x="0" y="56134"/>
                  </a:lnTo>
                  <a:lnTo>
                    <a:pt x="0" y="504698"/>
                  </a:lnTo>
                  <a:lnTo>
                    <a:pt x="4407" y="526541"/>
                  </a:lnTo>
                  <a:lnTo>
                    <a:pt x="16426" y="544385"/>
                  </a:lnTo>
                  <a:lnTo>
                    <a:pt x="34253" y="556418"/>
                  </a:lnTo>
                  <a:lnTo>
                    <a:pt x="56083" y="560832"/>
                  </a:lnTo>
                  <a:lnTo>
                    <a:pt x="3718814" y="560832"/>
                  </a:lnTo>
                  <a:lnTo>
                    <a:pt x="3740657" y="556418"/>
                  </a:lnTo>
                  <a:lnTo>
                    <a:pt x="3758501" y="544385"/>
                  </a:lnTo>
                  <a:lnTo>
                    <a:pt x="3770534" y="526542"/>
                  </a:lnTo>
                  <a:lnTo>
                    <a:pt x="3774948" y="504698"/>
                  </a:lnTo>
                  <a:lnTo>
                    <a:pt x="3774948" y="56134"/>
                  </a:lnTo>
                  <a:lnTo>
                    <a:pt x="3770534" y="34290"/>
                  </a:lnTo>
                  <a:lnTo>
                    <a:pt x="3758501" y="16446"/>
                  </a:lnTo>
                  <a:lnTo>
                    <a:pt x="3740658" y="4413"/>
                  </a:lnTo>
                  <a:lnTo>
                    <a:pt x="3718814" y="0"/>
                  </a:lnTo>
                  <a:close/>
                </a:path>
              </a:pathLst>
            </a:custGeom>
            <a:solidFill>
              <a:srgbClr val="4471C4"/>
            </a:solidFill>
          </p:spPr>
          <p:txBody>
            <a:bodyPr wrap="square" lIns="0" tIns="0" rIns="0" bIns="0" rtlCol="0"/>
            <a:lstStyle/>
            <a:p>
              <a:endParaRPr dirty="0"/>
            </a:p>
          </p:txBody>
        </p:sp>
        <p:sp>
          <p:nvSpPr>
            <p:cNvPr id="5" name="object 5"/>
            <p:cNvSpPr/>
            <p:nvPr/>
          </p:nvSpPr>
          <p:spPr>
            <a:xfrm>
              <a:off x="99060" y="925068"/>
              <a:ext cx="3775075" cy="561340"/>
            </a:xfrm>
            <a:custGeom>
              <a:avLst/>
              <a:gdLst/>
              <a:ahLst/>
              <a:cxnLst/>
              <a:rect l="l" t="t" r="r" b="b"/>
              <a:pathLst>
                <a:path w="3775075" h="561340">
                  <a:moveTo>
                    <a:pt x="0" y="56134"/>
                  </a:moveTo>
                  <a:lnTo>
                    <a:pt x="4407" y="34289"/>
                  </a:lnTo>
                  <a:lnTo>
                    <a:pt x="16426" y="16446"/>
                  </a:lnTo>
                  <a:lnTo>
                    <a:pt x="34253" y="4413"/>
                  </a:lnTo>
                  <a:lnTo>
                    <a:pt x="56083" y="0"/>
                  </a:lnTo>
                  <a:lnTo>
                    <a:pt x="3718814" y="0"/>
                  </a:lnTo>
                  <a:lnTo>
                    <a:pt x="3740658" y="4413"/>
                  </a:lnTo>
                  <a:lnTo>
                    <a:pt x="3758501" y="16446"/>
                  </a:lnTo>
                  <a:lnTo>
                    <a:pt x="3770534" y="34290"/>
                  </a:lnTo>
                  <a:lnTo>
                    <a:pt x="3774948" y="56134"/>
                  </a:lnTo>
                  <a:lnTo>
                    <a:pt x="3774948" y="504698"/>
                  </a:lnTo>
                  <a:lnTo>
                    <a:pt x="3770534" y="526542"/>
                  </a:lnTo>
                  <a:lnTo>
                    <a:pt x="3758501" y="544385"/>
                  </a:lnTo>
                  <a:lnTo>
                    <a:pt x="3740657" y="556418"/>
                  </a:lnTo>
                  <a:lnTo>
                    <a:pt x="3718814" y="560832"/>
                  </a:lnTo>
                  <a:lnTo>
                    <a:pt x="56083" y="560832"/>
                  </a:lnTo>
                  <a:lnTo>
                    <a:pt x="34253" y="556418"/>
                  </a:lnTo>
                  <a:lnTo>
                    <a:pt x="16426" y="544385"/>
                  </a:lnTo>
                  <a:lnTo>
                    <a:pt x="4407" y="526541"/>
                  </a:lnTo>
                  <a:lnTo>
                    <a:pt x="0" y="504698"/>
                  </a:lnTo>
                  <a:lnTo>
                    <a:pt x="0" y="56134"/>
                  </a:lnTo>
                  <a:close/>
                </a:path>
              </a:pathLst>
            </a:custGeom>
            <a:ln w="12192">
              <a:solidFill>
                <a:srgbClr val="FFFFFF"/>
              </a:solidFill>
            </a:ln>
          </p:spPr>
          <p:txBody>
            <a:bodyPr wrap="square" lIns="0" tIns="0" rIns="0" bIns="0" rtlCol="0"/>
            <a:lstStyle/>
            <a:p>
              <a:endParaRPr dirty="0"/>
            </a:p>
          </p:txBody>
        </p:sp>
        <p:sp>
          <p:nvSpPr>
            <p:cNvPr id="6" name="object 6"/>
            <p:cNvSpPr/>
            <p:nvPr/>
          </p:nvSpPr>
          <p:spPr>
            <a:xfrm>
              <a:off x="205740" y="1025652"/>
              <a:ext cx="3775075" cy="561340"/>
            </a:xfrm>
            <a:custGeom>
              <a:avLst/>
              <a:gdLst/>
              <a:ahLst/>
              <a:cxnLst/>
              <a:rect l="l" t="t" r="r" b="b"/>
              <a:pathLst>
                <a:path w="3775075" h="561340">
                  <a:moveTo>
                    <a:pt x="3718814" y="0"/>
                  </a:moveTo>
                  <a:lnTo>
                    <a:pt x="56083" y="0"/>
                  </a:lnTo>
                  <a:lnTo>
                    <a:pt x="34252" y="4413"/>
                  </a:lnTo>
                  <a:lnTo>
                    <a:pt x="16425" y="16446"/>
                  </a:lnTo>
                  <a:lnTo>
                    <a:pt x="4407" y="34289"/>
                  </a:lnTo>
                  <a:lnTo>
                    <a:pt x="0" y="56134"/>
                  </a:lnTo>
                  <a:lnTo>
                    <a:pt x="0" y="504698"/>
                  </a:lnTo>
                  <a:lnTo>
                    <a:pt x="4407" y="526541"/>
                  </a:lnTo>
                  <a:lnTo>
                    <a:pt x="16425" y="544385"/>
                  </a:lnTo>
                  <a:lnTo>
                    <a:pt x="34252" y="556418"/>
                  </a:lnTo>
                  <a:lnTo>
                    <a:pt x="56083" y="560832"/>
                  </a:lnTo>
                  <a:lnTo>
                    <a:pt x="3718814" y="560832"/>
                  </a:lnTo>
                  <a:lnTo>
                    <a:pt x="3740657" y="556418"/>
                  </a:lnTo>
                  <a:lnTo>
                    <a:pt x="3758501" y="544385"/>
                  </a:lnTo>
                  <a:lnTo>
                    <a:pt x="3770534" y="526542"/>
                  </a:lnTo>
                  <a:lnTo>
                    <a:pt x="3774948" y="504698"/>
                  </a:lnTo>
                  <a:lnTo>
                    <a:pt x="3774948" y="56134"/>
                  </a:lnTo>
                  <a:lnTo>
                    <a:pt x="3770534" y="34290"/>
                  </a:lnTo>
                  <a:lnTo>
                    <a:pt x="3758501" y="16446"/>
                  </a:lnTo>
                  <a:lnTo>
                    <a:pt x="3740658" y="4413"/>
                  </a:lnTo>
                  <a:lnTo>
                    <a:pt x="3718814" y="0"/>
                  </a:lnTo>
                  <a:close/>
                </a:path>
              </a:pathLst>
            </a:custGeom>
            <a:solidFill>
              <a:srgbClr val="FFFFFF">
                <a:alpha val="90194"/>
              </a:srgbClr>
            </a:solidFill>
          </p:spPr>
          <p:txBody>
            <a:bodyPr wrap="square" lIns="0" tIns="0" rIns="0" bIns="0" rtlCol="0"/>
            <a:lstStyle/>
            <a:p>
              <a:endParaRPr dirty="0"/>
            </a:p>
          </p:txBody>
        </p:sp>
        <p:sp>
          <p:nvSpPr>
            <p:cNvPr id="7" name="object 7"/>
            <p:cNvSpPr/>
            <p:nvPr/>
          </p:nvSpPr>
          <p:spPr>
            <a:xfrm>
              <a:off x="205740" y="1025652"/>
              <a:ext cx="3775075" cy="561340"/>
            </a:xfrm>
            <a:custGeom>
              <a:avLst/>
              <a:gdLst/>
              <a:ahLst/>
              <a:cxnLst/>
              <a:rect l="l" t="t" r="r" b="b"/>
              <a:pathLst>
                <a:path w="3775075" h="561340">
                  <a:moveTo>
                    <a:pt x="0" y="56134"/>
                  </a:moveTo>
                  <a:lnTo>
                    <a:pt x="4407" y="34289"/>
                  </a:lnTo>
                  <a:lnTo>
                    <a:pt x="16425" y="16446"/>
                  </a:lnTo>
                  <a:lnTo>
                    <a:pt x="34252" y="4413"/>
                  </a:lnTo>
                  <a:lnTo>
                    <a:pt x="56083" y="0"/>
                  </a:lnTo>
                  <a:lnTo>
                    <a:pt x="3718814" y="0"/>
                  </a:lnTo>
                  <a:lnTo>
                    <a:pt x="3740658" y="4413"/>
                  </a:lnTo>
                  <a:lnTo>
                    <a:pt x="3758501" y="16446"/>
                  </a:lnTo>
                  <a:lnTo>
                    <a:pt x="3770534" y="34290"/>
                  </a:lnTo>
                  <a:lnTo>
                    <a:pt x="3774948" y="56134"/>
                  </a:lnTo>
                  <a:lnTo>
                    <a:pt x="3774948" y="504698"/>
                  </a:lnTo>
                  <a:lnTo>
                    <a:pt x="3770534" y="526542"/>
                  </a:lnTo>
                  <a:lnTo>
                    <a:pt x="3758501" y="544385"/>
                  </a:lnTo>
                  <a:lnTo>
                    <a:pt x="3740657" y="556418"/>
                  </a:lnTo>
                  <a:lnTo>
                    <a:pt x="3718814" y="560832"/>
                  </a:lnTo>
                  <a:lnTo>
                    <a:pt x="56083" y="560832"/>
                  </a:lnTo>
                  <a:lnTo>
                    <a:pt x="34252" y="556418"/>
                  </a:lnTo>
                  <a:lnTo>
                    <a:pt x="16425" y="544385"/>
                  </a:lnTo>
                  <a:lnTo>
                    <a:pt x="4407" y="526541"/>
                  </a:lnTo>
                  <a:lnTo>
                    <a:pt x="0" y="504698"/>
                  </a:lnTo>
                  <a:lnTo>
                    <a:pt x="0" y="56134"/>
                  </a:lnTo>
                  <a:close/>
                </a:path>
              </a:pathLst>
            </a:custGeom>
            <a:ln w="12192">
              <a:solidFill>
                <a:srgbClr val="4471C4"/>
              </a:solidFill>
            </a:ln>
          </p:spPr>
          <p:txBody>
            <a:bodyPr wrap="square" lIns="0" tIns="0" rIns="0" bIns="0" rtlCol="0"/>
            <a:lstStyle/>
            <a:p>
              <a:endParaRPr dirty="0"/>
            </a:p>
          </p:txBody>
        </p:sp>
      </p:grpSp>
      <p:sp>
        <p:nvSpPr>
          <p:cNvPr id="8" name="object 8"/>
          <p:cNvSpPr txBox="1"/>
          <p:nvPr/>
        </p:nvSpPr>
        <p:spPr>
          <a:xfrm>
            <a:off x="909015" y="1130300"/>
            <a:ext cx="236601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Штаб</a:t>
            </a:r>
            <a:r>
              <a:rPr sz="1800" b="1" spc="-45" dirty="0">
                <a:latin typeface="Calibri"/>
                <a:cs typeface="Calibri"/>
              </a:rPr>
              <a:t> </a:t>
            </a:r>
            <a:r>
              <a:rPr sz="1800" b="1" spc="-5" dirty="0">
                <a:latin typeface="Calibri"/>
                <a:cs typeface="Calibri"/>
              </a:rPr>
              <a:t>ППЭ</a:t>
            </a:r>
            <a:r>
              <a:rPr sz="1800" b="1" spc="-40" dirty="0">
                <a:latin typeface="Calibri"/>
                <a:cs typeface="Calibri"/>
              </a:rPr>
              <a:t> </a:t>
            </a:r>
            <a:r>
              <a:rPr sz="1800" b="1" spc="-15" dirty="0">
                <a:latin typeface="Calibri"/>
                <a:cs typeface="Calibri"/>
              </a:rPr>
              <a:t>оборудуется:</a:t>
            </a:r>
            <a:endParaRPr sz="1800" dirty="0">
              <a:latin typeface="Calibri"/>
              <a:cs typeface="Calibri"/>
            </a:endParaRPr>
          </a:p>
        </p:txBody>
      </p:sp>
      <p:grpSp>
        <p:nvGrpSpPr>
          <p:cNvPr id="9" name="object 9"/>
          <p:cNvGrpSpPr/>
          <p:nvPr/>
        </p:nvGrpSpPr>
        <p:grpSpPr>
          <a:xfrm>
            <a:off x="2339339" y="60960"/>
            <a:ext cx="7780020" cy="781685"/>
            <a:chOff x="2339339" y="60960"/>
            <a:chExt cx="7780020" cy="781685"/>
          </a:xfrm>
        </p:grpSpPr>
        <p:sp>
          <p:nvSpPr>
            <p:cNvPr id="10" name="object 10"/>
            <p:cNvSpPr/>
            <p:nvPr/>
          </p:nvSpPr>
          <p:spPr>
            <a:xfrm>
              <a:off x="2345435" y="67056"/>
              <a:ext cx="7661275" cy="588645"/>
            </a:xfrm>
            <a:custGeom>
              <a:avLst/>
              <a:gdLst/>
              <a:ahLst/>
              <a:cxnLst/>
              <a:rect l="l" t="t" r="r" b="b"/>
              <a:pathLst>
                <a:path w="7661275" h="588645">
                  <a:moveTo>
                    <a:pt x="7602346" y="0"/>
                  </a:moveTo>
                  <a:lnTo>
                    <a:pt x="58800" y="0"/>
                  </a:lnTo>
                  <a:lnTo>
                    <a:pt x="35897" y="4615"/>
                  </a:lnTo>
                  <a:lnTo>
                    <a:pt x="17208" y="17208"/>
                  </a:lnTo>
                  <a:lnTo>
                    <a:pt x="4615" y="35897"/>
                  </a:lnTo>
                  <a:lnTo>
                    <a:pt x="0" y="58800"/>
                  </a:lnTo>
                  <a:lnTo>
                    <a:pt x="0" y="529463"/>
                  </a:lnTo>
                  <a:lnTo>
                    <a:pt x="4615" y="552366"/>
                  </a:lnTo>
                  <a:lnTo>
                    <a:pt x="17208" y="571055"/>
                  </a:lnTo>
                  <a:lnTo>
                    <a:pt x="35897" y="583648"/>
                  </a:lnTo>
                  <a:lnTo>
                    <a:pt x="58800" y="588264"/>
                  </a:lnTo>
                  <a:lnTo>
                    <a:pt x="7602346" y="588264"/>
                  </a:lnTo>
                  <a:lnTo>
                    <a:pt x="7625250" y="583648"/>
                  </a:lnTo>
                  <a:lnTo>
                    <a:pt x="7643939" y="571055"/>
                  </a:lnTo>
                  <a:lnTo>
                    <a:pt x="7656532" y="552366"/>
                  </a:lnTo>
                  <a:lnTo>
                    <a:pt x="7661148" y="529463"/>
                  </a:lnTo>
                  <a:lnTo>
                    <a:pt x="7661148" y="58800"/>
                  </a:lnTo>
                  <a:lnTo>
                    <a:pt x="7656532" y="35897"/>
                  </a:lnTo>
                  <a:lnTo>
                    <a:pt x="7643939" y="17208"/>
                  </a:lnTo>
                  <a:lnTo>
                    <a:pt x="7625250" y="4615"/>
                  </a:lnTo>
                  <a:lnTo>
                    <a:pt x="7602346" y="0"/>
                  </a:lnTo>
                  <a:close/>
                </a:path>
              </a:pathLst>
            </a:custGeom>
            <a:solidFill>
              <a:srgbClr val="4471C4"/>
            </a:solidFill>
          </p:spPr>
          <p:txBody>
            <a:bodyPr wrap="square" lIns="0" tIns="0" rIns="0" bIns="0" rtlCol="0"/>
            <a:lstStyle/>
            <a:p>
              <a:endParaRPr dirty="0"/>
            </a:p>
          </p:txBody>
        </p:sp>
        <p:sp>
          <p:nvSpPr>
            <p:cNvPr id="11" name="object 11"/>
            <p:cNvSpPr/>
            <p:nvPr/>
          </p:nvSpPr>
          <p:spPr>
            <a:xfrm>
              <a:off x="2345435" y="67056"/>
              <a:ext cx="7661275" cy="588645"/>
            </a:xfrm>
            <a:custGeom>
              <a:avLst/>
              <a:gdLst/>
              <a:ahLst/>
              <a:cxnLst/>
              <a:rect l="l" t="t" r="r" b="b"/>
              <a:pathLst>
                <a:path w="7661275" h="588645">
                  <a:moveTo>
                    <a:pt x="0" y="58800"/>
                  </a:moveTo>
                  <a:lnTo>
                    <a:pt x="4615" y="35897"/>
                  </a:lnTo>
                  <a:lnTo>
                    <a:pt x="17208" y="17208"/>
                  </a:lnTo>
                  <a:lnTo>
                    <a:pt x="35897" y="4615"/>
                  </a:lnTo>
                  <a:lnTo>
                    <a:pt x="58800" y="0"/>
                  </a:lnTo>
                  <a:lnTo>
                    <a:pt x="7602346" y="0"/>
                  </a:lnTo>
                  <a:lnTo>
                    <a:pt x="7625250" y="4615"/>
                  </a:lnTo>
                  <a:lnTo>
                    <a:pt x="7643939" y="17208"/>
                  </a:lnTo>
                  <a:lnTo>
                    <a:pt x="7656532" y="35897"/>
                  </a:lnTo>
                  <a:lnTo>
                    <a:pt x="7661148" y="58800"/>
                  </a:lnTo>
                  <a:lnTo>
                    <a:pt x="7661148" y="529463"/>
                  </a:lnTo>
                  <a:lnTo>
                    <a:pt x="7656532" y="552366"/>
                  </a:lnTo>
                  <a:lnTo>
                    <a:pt x="7643939" y="571055"/>
                  </a:lnTo>
                  <a:lnTo>
                    <a:pt x="7625250" y="583648"/>
                  </a:lnTo>
                  <a:lnTo>
                    <a:pt x="7602346" y="588264"/>
                  </a:lnTo>
                  <a:lnTo>
                    <a:pt x="58800" y="588264"/>
                  </a:lnTo>
                  <a:lnTo>
                    <a:pt x="35897" y="583648"/>
                  </a:lnTo>
                  <a:lnTo>
                    <a:pt x="17208" y="571055"/>
                  </a:lnTo>
                  <a:lnTo>
                    <a:pt x="4615" y="552366"/>
                  </a:lnTo>
                  <a:lnTo>
                    <a:pt x="0" y="529463"/>
                  </a:lnTo>
                  <a:lnTo>
                    <a:pt x="0" y="58800"/>
                  </a:lnTo>
                  <a:close/>
                </a:path>
              </a:pathLst>
            </a:custGeom>
            <a:ln w="12192">
              <a:solidFill>
                <a:srgbClr val="FFFFFF"/>
              </a:solidFill>
            </a:ln>
          </p:spPr>
          <p:txBody>
            <a:bodyPr wrap="square" lIns="0" tIns="0" rIns="0" bIns="0" rtlCol="0"/>
            <a:lstStyle/>
            <a:p>
              <a:endParaRPr dirty="0"/>
            </a:p>
          </p:txBody>
        </p:sp>
        <p:sp>
          <p:nvSpPr>
            <p:cNvPr id="12" name="object 12"/>
            <p:cNvSpPr/>
            <p:nvPr/>
          </p:nvSpPr>
          <p:spPr>
            <a:xfrm>
              <a:off x="2452115" y="167639"/>
              <a:ext cx="7661275" cy="588645"/>
            </a:xfrm>
            <a:custGeom>
              <a:avLst/>
              <a:gdLst/>
              <a:ahLst/>
              <a:cxnLst/>
              <a:rect l="l" t="t" r="r" b="b"/>
              <a:pathLst>
                <a:path w="7661275" h="588645">
                  <a:moveTo>
                    <a:pt x="7602347" y="0"/>
                  </a:moveTo>
                  <a:lnTo>
                    <a:pt x="58800" y="0"/>
                  </a:lnTo>
                  <a:lnTo>
                    <a:pt x="35897" y="4615"/>
                  </a:lnTo>
                  <a:lnTo>
                    <a:pt x="17208" y="17208"/>
                  </a:lnTo>
                  <a:lnTo>
                    <a:pt x="4615" y="35897"/>
                  </a:lnTo>
                  <a:lnTo>
                    <a:pt x="0" y="58800"/>
                  </a:lnTo>
                  <a:lnTo>
                    <a:pt x="0" y="529462"/>
                  </a:lnTo>
                  <a:lnTo>
                    <a:pt x="4615" y="552366"/>
                  </a:lnTo>
                  <a:lnTo>
                    <a:pt x="17208" y="571055"/>
                  </a:lnTo>
                  <a:lnTo>
                    <a:pt x="35897" y="583648"/>
                  </a:lnTo>
                  <a:lnTo>
                    <a:pt x="58800" y="588263"/>
                  </a:lnTo>
                  <a:lnTo>
                    <a:pt x="7602347" y="588263"/>
                  </a:lnTo>
                  <a:lnTo>
                    <a:pt x="7625250" y="583648"/>
                  </a:lnTo>
                  <a:lnTo>
                    <a:pt x="7643939" y="571055"/>
                  </a:lnTo>
                  <a:lnTo>
                    <a:pt x="7656532" y="552366"/>
                  </a:lnTo>
                  <a:lnTo>
                    <a:pt x="7661148" y="529462"/>
                  </a:lnTo>
                  <a:lnTo>
                    <a:pt x="7661148" y="58800"/>
                  </a:lnTo>
                  <a:lnTo>
                    <a:pt x="7656532" y="35897"/>
                  </a:lnTo>
                  <a:lnTo>
                    <a:pt x="7643939" y="17208"/>
                  </a:lnTo>
                  <a:lnTo>
                    <a:pt x="7625250" y="4615"/>
                  </a:lnTo>
                  <a:lnTo>
                    <a:pt x="7602347" y="0"/>
                  </a:lnTo>
                  <a:close/>
                </a:path>
              </a:pathLst>
            </a:custGeom>
            <a:solidFill>
              <a:srgbClr val="FFFFFF">
                <a:alpha val="90194"/>
              </a:srgbClr>
            </a:solidFill>
          </p:spPr>
          <p:txBody>
            <a:bodyPr wrap="square" lIns="0" tIns="0" rIns="0" bIns="0" rtlCol="0"/>
            <a:lstStyle/>
            <a:p>
              <a:endParaRPr dirty="0"/>
            </a:p>
          </p:txBody>
        </p:sp>
        <p:sp>
          <p:nvSpPr>
            <p:cNvPr id="13" name="object 13"/>
            <p:cNvSpPr/>
            <p:nvPr/>
          </p:nvSpPr>
          <p:spPr>
            <a:xfrm>
              <a:off x="2452115" y="167639"/>
              <a:ext cx="7661275" cy="588645"/>
            </a:xfrm>
            <a:custGeom>
              <a:avLst/>
              <a:gdLst/>
              <a:ahLst/>
              <a:cxnLst/>
              <a:rect l="l" t="t" r="r" b="b"/>
              <a:pathLst>
                <a:path w="7661275" h="588645">
                  <a:moveTo>
                    <a:pt x="0" y="58800"/>
                  </a:moveTo>
                  <a:lnTo>
                    <a:pt x="4615" y="35897"/>
                  </a:lnTo>
                  <a:lnTo>
                    <a:pt x="17208" y="17208"/>
                  </a:lnTo>
                  <a:lnTo>
                    <a:pt x="35897" y="4615"/>
                  </a:lnTo>
                  <a:lnTo>
                    <a:pt x="58800" y="0"/>
                  </a:lnTo>
                  <a:lnTo>
                    <a:pt x="7602347" y="0"/>
                  </a:lnTo>
                  <a:lnTo>
                    <a:pt x="7625250" y="4615"/>
                  </a:lnTo>
                  <a:lnTo>
                    <a:pt x="7643939" y="17208"/>
                  </a:lnTo>
                  <a:lnTo>
                    <a:pt x="7656532" y="35897"/>
                  </a:lnTo>
                  <a:lnTo>
                    <a:pt x="7661148" y="58800"/>
                  </a:lnTo>
                  <a:lnTo>
                    <a:pt x="7661148" y="529462"/>
                  </a:lnTo>
                  <a:lnTo>
                    <a:pt x="7656532" y="552366"/>
                  </a:lnTo>
                  <a:lnTo>
                    <a:pt x="7643939" y="571055"/>
                  </a:lnTo>
                  <a:lnTo>
                    <a:pt x="7625250" y="583648"/>
                  </a:lnTo>
                  <a:lnTo>
                    <a:pt x="7602347" y="588263"/>
                  </a:lnTo>
                  <a:lnTo>
                    <a:pt x="58800" y="588263"/>
                  </a:lnTo>
                  <a:lnTo>
                    <a:pt x="35897" y="583648"/>
                  </a:lnTo>
                  <a:lnTo>
                    <a:pt x="17208" y="571055"/>
                  </a:lnTo>
                  <a:lnTo>
                    <a:pt x="4615" y="552366"/>
                  </a:lnTo>
                  <a:lnTo>
                    <a:pt x="0" y="529462"/>
                  </a:lnTo>
                  <a:lnTo>
                    <a:pt x="0" y="58800"/>
                  </a:lnTo>
                  <a:close/>
                </a:path>
              </a:pathLst>
            </a:custGeom>
            <a:ln w="12192">
              <a:solidFill>
                <a:srgbClr val="4471C4"/>
              </a:solidFill>
            </a:ln>
          </p:spPr>
          <p:txBody>
            <a:bodyPr wrap="square" lIns="0" tIns="0" rIns="0" bIns="0" rtlCol="0"/>
            <a:lstStyle/>
            <a:p>
              <a:endParaRPr dirty="0"/>
            </a:p>
          </p:txBody>
        </p:sp>
        <p:pic>
          <p:nvPicPr>
            <p:cNvPr id="14" name="object 14"/>
            <p:cNvPicPr/>
            <p:nvPr/>
          </p:nvPicPr>
          <p:blipFill>
            <a:blip r:embed="rId2" cstate="print"/>
            <a:stretch>
              <a:fillRect/>
            </a:stretch>
          </p:blipFill>
          <p:spPr>
            <a:xfrm>
              <a:off x="4203191" y="156946"/>
              <a:ext cx="4175633" cy="685571"/>
            </a:xfrm>
            <a:prstGeom prst="rect">
              <a:avLst/>
            </a:prstGeom>
          </p:spPr>
        </p:pic>
      </p:grpSp>
      <p:grpSp>
        <p:nvGrpSpPr>
          <p:cNvPr id="16" name="object 16"/>
          <p:cNvGrpSpPr/>
          <p:nvPr/>
        </p:nvGrpSpPr>
        <p:grpSpPr>
          <a:xfrm>
            <a:off x="4203191" y="940686"/>
            <a:ext cx="3883660" cy="675640"/>
            <a:chOff x="4207764" y="947927"/>
            <a:chExt cx="3883660" cy="675640"/>
          </a:xfrm>
        </p:grpSpPr>
        <p:sp>
          <p:nvSpPr>
            <p:cNvPr id="17" name="object 17"/>
            <p:cNvSpPr/>
            <p:nvPr/>
          </p:nvSpPr>
          <p:spPr>
            <a:xfrm>
              <a:off x="4213860" y="954023"/>
              <a:ext cx="3764279" cy="562610"/>
            </a:xfrm>
            <a:custGeom>
              <a:avLst/>
              <a:gdLst/>
              <a:ahLst/>
              <a:cxnLst/>
              <a:rect l="l" t="t" r="r" b="b"/>
              <a:pathLst>
                <a:path w="3764279" h="562610">
                  <a:moveTo>
                    <a:pt x="3708018" y="0"/>
                  </a:moveTo>
                  <a:lnTo>
                    <a:pt x="56261" y="0"/>
                  </a:lnTo>
                  <a:lnTo>
                    <a:pt x="34343" y="4415"/>
                  </a:lnTo>
                  <a:lnTo>
                    <a:pt x="16462" y="16462"/>
                  </a:lnTo>
                  <a:lnTo>
                    <a:pt x="4415" y="34343"/>
                  </a:lnTo>
                  <a:lnTo>
                    <a:pt x="0" y="56261"/>
                  </a:lnTo>
                  <a:lnTo>
                    <a:pt x="0" y="506095"/>
                  </a:lnTo>
                  <a:lnTo>
                    <a:pt x="4415" y="528012"/>
                  </a:lnTo>
                  <a:lnTo>
                    <a:pt x="16462" y="545893"/>
                  </a:lnTo>
                  <a:lnTo>
                    <a:pt x="34343" y="557940"/>
                  </a:lnTo>
                  <a:lnTo>
                    <a:pt x="56261" y="562355"/>
                  </a:lnTo>
                  <a:lnTo>
                    <a:pt x="3708018" y="562355"/>
                  </a:lnTo>
                  <a:lnTo>
                    <a:pt x="3729936" y="557940"/>
                  </a:lnTo>
                  <a:lnTo>
                    <a:pt x="3747817" y="545893"/>
                  </a:lnTo>
                  <a:lnTo>
                    <a:pt x="3759864" y="528012"/>
                  </a:lnTo>
                  <a:lnTo>
                    <a:pt x="3764280" y="506095"/>
                  </a:lnTo>
                  <a:lnTo>
                    <a:pt x="3764280" y="56261"/>
                  </a:lnTo>
                  <a:lnTo>
                    <a:pt x="3759864" y="34343"/>
                  </a:lnTo>
                  <a:lnTo>
                    <a:pt x="3747817" y="16462"/>
                  </a:lnTo>
                  <a:lnTo>
                    <a:pt x="3729936" y="4415"/>
                  </a:lnTo>
                  <a:lnTo>
                    <a:pt x="3708018" y="0"/>
                  </a:lnTo>
                  <a:close/>
                </a:path>
              </a:pathLst>
            </a:custGeom>
            <a:solidFill>
              <a:srgbClr val="4471C4"/>
            </a:solidFill>
          </p:spPr>
          <p:txBody>
            <a:bodyPr wrap="square" lIns="0" tIns="0" rIns="0" bIns="0" rtlCol="0"/>
            <a:lstStyle/>
            <a:p>
              <a:endParaRPr dirty="0"/>
            </a:p>
          </p:txBody>
        </p:sp>
        <p:sp>
          <p:nvSpPr>
            <p:cNvPr id="18" name="object 18"/>
            <p:cNvSpPr/>
            <p:nvPr/>
          </p:nvSpPr>
          <p:spPr>
            <a:xfrm>
              <a:off x="4213860" y="954023"/>
              <a:ext cx="3764279" cy="562610"/>
            </a:xfrm>
            <a:custGeom>
              <a:avLst/>
              <a:gdLst/>
              <a:ahLst/>
              <a:cxnLst/>
              <a:rect l="l" t="t" r="r" b="b"/>
              <a:pathLst>
                <a:path w="3764279" h="562610">
                  <a:moveTo>
                    <a:pt x="0" y="56261"/>
                  </a:moveTo>
                  <a:lnTo>
                    <a:pt x="4415" y="34343"/>
                  </a:lnTo>
                  <a:lnTo>
                    <a:pt x="16462" y="16462"/>
                  </a:lnTo>
                  <a:lnTo>
                    <a:pt x="34343" y="4415"/>
                  </a:lnTo>
                  <a:lnTo>
                    <a:pt x="56261" y="0"/>
                  </a:lnTo>
                  <a:lnTo>
                    <a:pt x="3708018" y="0"/>
                  </a:lnTo>
                  <a:lnTo>
                    <a:pt x="3729936" y="4415"/>
                  </a:lnTo>
                  <a:lnTo>
                    <a:pt x="3747817" y="16462"/>
                  </a:lnTo>
                  <a:lnTo>
                    <a:pt x="3759864" y="34343"/>
                  </a:lnTo>
                  <a:lnTo>
                    <a:pt x="3764280" y="56261"/>
                  </a:lnTo>
                  <a:lnTo>
                    <a:pt x="3764280" y="506095"/>
                  </a:lnTo>
                  <a:lnTo>
                    <a:pt x="3759864" y="528012"/>
                  </a:lnTo>
                  <a:lnTo>
                    <a:pt x="3747817" y="545893"/>
                  </a:lnTo>
                  <a:lnTo>
                    <a:pt x="3729936" y="557940"/>
                  </a:lnTo>
                  <a:lnTo>
                    <a:pt x="3708018" y="562355"/>
                  </a:lnTo>
                  <a:lnTo>
                    <a:pt x="56261" y="562355"/>
                  </a:lnTo>
                  <a:lnTo>
                    <a:pt x="34343" y="557940"/>
                  </a:lnTo>
                  <a:lnTo>
                    <a:pt x="16462" y="545893"/>
                  </a:lnTo>
                  <a:lnTo>
                    <a:pt x="4415" y="528012"/>
                  </a:lnTo>
                  <a:lnTo>
                    <a:pt x="0" y="506095"/>
                  </a:lnTo>
                  <a:lnTo>
                    <a:pt x="0" y="56261"/>
                  </a:lnTo>
                  <a:close/>
                </a:path>
              </a:pathLst>
            </a:custGeom>
            <a:ln w="12192">
              <a:solidFill>
                <a:srgbClr val="FFFFFF"/>
              </a:solidFill>
            </a:ln>
          </p:spPr>
          <p:txBody>
            <a:bodyPr wrap="square" lIns="0" tIns="0" rIns="0" bIns="0" rtlCol="0"/>
            <a:lstStyle/>
            <a:p>
              <a:endParaRPr dirty="0"/>
            </a:p>
          </p:txBody>
        </p:sp>
        <p:sp>
          <p:nvSpPr>
            <p:cNvPr id="19" name="object 19"/>
            <p:cNvSpPr/>
            <p:nvPr/>
          </p:nvSpPr>
          <p:spPr>
            <a:xfrm>
              <a:off x="4320540" y="1054607"/>
              <a:ext cx="3764279" cy="562610"/>
            </a:xfrm>
            <a:custGeom>
              <a:avLst/>
              <a:gdLst/>
              <a:ahLst/>
              <a:cxnLst/>
              <a:rect l="l" t="t" r="r" b="b"/>
              <a:pathLst>
                <a:path w="3764279" h="562610">
                  <a:moveTo>
                    <a:pt x="3708018" y="0"/>
                  </a:moveTo>
                  <a:lnTo>
                    <a:pt x="56261" y="0"/>
                  </a:lnTo>
                  <a:lnTo>
                    <a:pt x="34343" y="4415"/>
                  </a:lnTo>
                  <a:lnTo>
                    <a:pt x="16462" y="16462"/>
                  </a:lnTo>
                  <a:lnTo>
                    <a:pt x="4415" y="34343"/>
                  </a:lnTo>
                  <a:lnTo>
                    <a:pt x="0" y="56261"/>
                  </a:lnTo>
                  <a:lnTo>
                    <a:pt x="0" y="506094"/>
                  </a:lnTo>
                  <a:lnTo>
                    <a:pt x="4415" y="528012"/>
                  </a:lnTo>
                  <a:lnTo>
                    <a:pt x="16462" y="545893"/>
                  </a:lnTo>
                  <a:lnTo>
                    <a:pt x="34343" y="557940"/>
                  </a:lnTo>
                  <a:lnTo>
                    <a:pt x="56261" y="562355"/>
                  </a:lnTo>
                  <a:lnTo>
                    <a:pt x="3708018" y="562355"/>
                  </a:lnTo>
                  <a:lnTo>
                    <a:pt x="3729936" y="557940"/>
                  </a:lnTo>
                  <a:lnTo>
                    <a:pt x="3747817" y="545893"/>
                  </a:lnTo>
                  <a:lnTo>
                    <a:pt x="3759864" y="528012"/>
                  </a:lnTo>
                  <a:lnTo>
                    <a:pt x="3764280" y="506094"/>
                  </a:lnTo>
                  <a:lnTo>
                    <a:pt x="3764280" y="56261"/>
                  </a:lnTo>
                  <a:lnTo>
                    <a:pt x="3759864" y="34343"/>
                  </a:lnTo>
                  <a:lnTo>
                    <a:pt x="3747817" y="16462"/>
                  </a:lnTo>
                  <a:lnTo>
                    <a:pt x="3729936" y="4415"/>
                  </a:lnTo>
                  <a:lnTo>
                    <a:pt x="3708018" y="0"/>
                  </a:lnTo>
                  <a:close/>
                </a:path>
              </a:pathLst>
            </a:custGeom>
            <a:solidFill>
              <a:srgbClr val="FFFFFF">
                <a:alpha val="90194"/>
              </a:srgbClr>
            </a:solidFill>
          </p:spPr>
          <p:txBody>
            <a:bodyPr wrap="square" lIns="0" tIns="0" rIns="0" bIns="0" rtlCol="0"/>
            <a:lstStyle/>
            <a:p>
              <a:endParaRPr dirty="0"/>
            </a:p>
          </p:txBody>
        </p:sp>
        <p:sp>
          <p:nvSpPr>
            <p:cNvPr id="20" name="object 20"/>
            <p:cNvSpPr/>
            <p:nvPr/>
          </p:nvSpPr>
          <p:spPr>
            <a:xfrm>
              <a:off x="4320540" y="1054607"/>
              <a:ext cx="3764279" cy="562610"/>
            </a:xfrm>
            <a:custGeom>
              <a:avLst/>
              <a:gdLst/>
              <a:ahLst/>
              <a:cxnLst/>
              <a:rect l="l" t="t" r="r" b="b"/>
              <a:pathLst>
                <a:path w="3764279" h="562610">
                  <a:moveTo>
                    <a:pt x="0" y="56261"/>
                  </a:moveTo>
                  <a:lnTo>
                    <a:pt x="4415" y="34343"/>
                  </a:lnTo>
                  <a:lnTo>
                    <a:pt x="16462" y="16462"/>
                  </a:lnTo>
                  <a:lnTo>
                    <a:pt x="34343" y="4415"/>
                  </a:lnTo>
                  <a:lnTo>
                    <a:pt x="56261" y="0"/>
                  </a:lnTo>
                  <a:lnTo>
                    <a:pt x="3708018" y="0"/>
                  </a:lnTo>
                  <a:lnTo>
                    <a:pt x="3729936" y="4415"/>
                  </a:lnTo>
                  <a:lnTo>
                    <a:pt x="3747817" y="16462"/>
                  </a:lnTo>
                  <a:lnTo>
                    <a:pt x="3759864" y="34343"/>
                  </a:lnTo>
                  <a:lnTo>
                    <a:pt x="3764280" y="56261"/>
                  </a:lnTo>
                  <a:lnTo>
                    <a:pt x="3764280" y="506094"/>
                  </a:lnTo>
                  <a:lnTo>
                    <a:pt x="3759864" y="528012"/>
                  </a:lnTo>
                  <a:lnTo>
                    <a:pt x="3747817" y="545893"/>
                  </a:lnTo>
                  <a:lnTo>
                    <a:pt x="3729936" y="557940"/>
                  </a:lnTo>
                  <a:lnTo>
                    <a:pt x="3708018" y="562355"/>
                  </a:lnTo>
                  <a:lnTo>
                    <a:pt x="56261" y="562355"/>
                  </a:lnTo>
                  <a:lnTo>
                    <a:pt x="34343" y="557940"/>
                  </a:lnTo>
                  <a:lnTo>
                    <a:pt x="16462" y="545893"/>
                  </a:lnTo>
                  <a:lnTo>
                    <a:pt x="4415" y="528012"/>
                  </a:lnTo>
                  <a:lnTo>
                    <a:pt x="0" y="506094"/>
                  </a:lnTo>
                  <a:lnTo>
                    <a:pt x="0" y="56261"/>
                  </a:lnTo>
                  <a:close/>
                </a:path>
              </a:pathLst>
            </a:custGeom>
            <a:ln w="12192">
              <a:solidFill>
                <a:srgbClr val="4471C4"/>
              </a:solidFill>
            </a:ln>
          </p:spPr>
          <p:txBody>
            <a:bodyPr wrap="square" lIns="0" tIns="0" rIns="0" bIns="0" rtlCol="0"/>
            <a:lstStyle/>
            <a:p>
              <a:endParaRPr dirty="0"/>
            </a:p>
          </p:txBody>
        </p:sp>
      </p:grpSp>
      <p:sp>
        <p:nvSpPr>
          <p:cNvPr id="21" name="object 21"/>
          <p:cNvSpPr txBox="1"/>
          <p:nvPr/>
        </p:nvSpPr>
        <p:spPr>
          <a:xfrm>
            <a:off x="4516373" y="1188466"/>
            <a:ext cx="3371215" cy="258404"/>
          </a:xfrm>
          <a:prstGeom prst="rect">
            <a:avLst/>
          </a:prstGeom>
        </p:spPr>
        <p:txBody>
          <a:bodyPr vert="horz" wrap="square" lIns="0" tIns="12065" rIns="0" bIns="0" rtlCol="0">
            <a:spAutoFit/>
          </a:bodyPr>
          <a:lstStyle/>
          <a:p>
            <a:pPr marL="12700">
              <a:lnSpc>
                <a:spcPct val="100000"/>
              </a:lnSpc>
              <a:spcBef>
                <a:spcPts val="95"/>
              </a:spcBef>
            </a:pPr>
            <a:r>
              <a:rPr sz="1600" b="1" spc="-10" dirty="0">
                <a:latin typeface="Century Gothic"/>
                <a:cs typeface="Century Gothic"/>
              </a:rPr>
              <a:t>В аудиториях ППЭ должно быть</a:t>
            </a:r>
            <a:r>
              <a:rPr sz="1600" b="1" spc="-5" dirty="0">
                <a:latin typeface="Century Gothic"/>
                <a:cs typeface="Century Gothic"/>
              </a:rPr>
              <a:t>:</a:t>
            </a:r>
            <a:endParaRPr sz="1600" dirty="0">
              <a:latin typeface="Century Gothic"/>
              <a:cs typeface="Century Gothic"/>
            </a:endParaRPr>
          </a:p>
        </p:txBody>
      </p:sp>
      <p:sp>
        <p:nvSpPr>
          <p:cNvPr id="28" name="object 28"/>
          <p:cNvSpPr txBox="1"/>
          <p:nvPr/>
        </p:nvSpPr>
        <p:spPr>
          <a:xfrm>
            <a:off x="5589523" y="1984629"/>
            <a:ext cx="2428875" cy="421640"/>
          </a:xfrm>
          <a:prstGeom prst="rect">
            <a:avLst/>
          </a:prstGeom>
        </p:spPr>
        <p:txBody>
          <a:bodyPr vert="horz" wrap="square" lIns="0" tIns="12065" rIns="0" bIns="0" rtlCol="0">
            <a:spAutoFit/>
          </a:bodyPr>
          <a:lstStyle/>
          <a:p>
            <a:pPr marL="12700">
              <a:lnSpc>
                <a:spcPct val="100000"/>
              </a:lnSpc>
              <a:spcBef>
                <a:spcPts val="95"/>
              </a:spcBef>
            </a:pPr>
            <a:r>
              <a:rPr sz="1300" spc="-10" dirty="0">
                <a:latin typeface="Century Gothic"/>
                <a:cs typeface="Century Gothic"/>
              </a:rPr>
              <a:t>Часы,</a:t>
            </a:r>
            <a:r>
              <a:rPr sz="1300" spc="-5" dirty="0">
                <a:latin typeface="Century Gothic"/>
                <a:cs typeface="Century Gothic"/>
              </a:rPr>
              <a:t> находящиеся</a:t>
            </a:r>
            <a:r>
              <a:rPr sz="1300" dirty="0">
                <a:latin typeface="Century Gothic"/>
                <a:cs typeface="Century Gothic"/>
              </a:rPr>
              <a:t> </a:t>
            </a:r>
            <a:r>
              <a:rPr sz="1300" spc="-5" dirty="0">
                <a:latin typeface="Century Gothic"/>
                <a:cs typeface="Century Gothic"/>
              </a:rPr>
              <a:t>в</a:t>
            </a:r>
            <a:r>
              <a:rPr sz="1300" spc="-10" dirty="0">
                <a:latin typeface="Century Gothic"/>
                <a:cs typeface="Century Gothic"/>
              </a:rPr>
              <a:t> </a:t>
            </a:r>
            <a:r>
              <a:rPr sz="1300" spc="-5" dirty="0">
                <a:latin typeface="Century Gothic"/>
                <a:cs typeface="Century Gothic"/>
              </a:rPr>
              <a:t>поле</a:t>
            </a:r>
            <a:endParaRPr sz="1300" dirty="0">
              <a:latin typeface="Century Gothic"/>
              <a:cs typeface="Century Gothic"/>
            </a:endParaRPr>
          </a:p>
          <a:p>
            <a:pPr marL="12700">
              <a:lnSpc>
                <a:spcPct val="100000"/>
              </a:lnSpc>
            </a:pPr>
            <a:r>
              <a:rPr sz="1300" spc="-5" dirty="0">
                <a:latin typeface="Century Gothic"/>
                <a:cs typeface="Century Gothic"/>
              </a:rPr>
              <a:t>зрения</a:t>
            </a:r>
            <a:r>
              <a:rPr sz="1300" spc="-15" dirty="0">
                <a:latin typeface="Century Gothic"/>
                <a:cs typeface="Century Gothic"/>
              </a:rPr>
              <a:t> </a:t>
            </a:r>
            <a:r>
              <a:rPr sz="1300" spc="-10" dirty="0">
                <a:latin typeface="Century Gothic"/>
                <a:cs typeface="Century Gothic"/>
              </a:rPr>
              <a:t>участников</a:t>
            </a:r>
            <a:r>
              <a:rPr sz="1300" spc="20" dirty="0">
                <a:latin typeface="Century Gothic"/>
                <a:cs typeface="Century Gothic"/>
              </a:rPr>
              <a:t> </a:t>
            </a:r>
            <a:r>
              <a:rPr sz="1300" spc="-5" dirty="0">
                <a:latin typeface="Century Gothic"/>
                <a:cs typeface="Century Gothic"/>
              </a:rPr>
              <a:t>экзамена</a:t>
            </a:r>
            <a:endParaRPr sz="1300" dirty="0">
              <a:latin typeface="Century Gothic"/>
              <a:cs typeface="Century Gothic"/>
            </a:endParaRPr>
          </a:p>
        </p:txBody>
      </p:sp>
      <p:sp>
        <p:nvSpPr>
          <p:cNvPr id="29" name="object 29"/>
          <p:cNvSpPr txBox="1"/>
          <p:nvPr/>
        </p:nvSpPr>
        <p:spPr>
          <a:xfrm>
            <a:off x="619150" y="5358765"/>
            <a:ext cx="3329940" cy="1199515"/>
          </a:xfrm>
          <a:prstGeom prst="rect">
            <a:avLst/>
          </a:prstGeom>
        </p:spPr>
        <p:txBody>
          <a:bodyPr vert="horz" wrap="square" lIns="0" tIns="12700" rIns="0" bIns="0" rtlCol="0">
            <a:spAutoFit/>
          </a:bodyPr>
          <a:lstStyle/>
          <a:p>
            <a:pPr marL="55244">
              <a:lnSpc>
                <a:spcPct val="100000"/>
              </a:lnSpc>
              <a:spcBef>
                <a:spcPts val="100"/>
              </a:spcBef>
            </a:pPr>
            <a:r>
              <a:rPr sz="1200" b="1" dirty="0">
                <a:latin typeface="Century Gothic"/>
                <a:cs typeface="Century Gothic"/>
              </a:rPr>
              <a:t>В</a:t>
            </a:r>
            <a:r>
              <a:rPr sz="1200" b="1" spc="-15" dirty="0">
                <a:latin typeface="Century Gothic"/>
                <a:cs typeface="Century Gothic"/>
              </a:rPr>
              <a:t> </a:t>
            </a:r>
            <a:r>
              <a:rPr sz="1200" b="1" spc="-5" dirty="0">
                <a:latin typeface="Century Gothic"/>
                <a:cs typeface="Century Gothic"/>
              </a:rPr>
              <a:t>штабе</a:t>
            </a:r>
            <a:r>
              <a:rPr sz="1200" b="1" spc="-50" dirty="0">
                <a:latin typeface="Century Gothic"/>
                <a:cs typeface="Century Gothic"/>
              </a:rPr>
              <a:t> </a:t>
            </a:r>
            <a:r>
              <a:rPr sz="1200" b="1" spc="-5" dirty="0">
                <a:latin typeface="Century Gothic"/>
                <a:cs typeface="Century Gothic"/>
              </a:rPr>
              <a:t>выделяются:</a:t>
            </a:r>
            <a:endParaRPr sz="1200" dirty="0">
              <a:latin typeface="Century Gothic"/>
              <a:cs typeface="Century Gothic"/>
            </a:endParaRPr>
          </a:p>
          <a:p>
            <a:pPr marL="149860" indent="-94615">
              <a:lnSpc>
                <a:spcPct val="100000"/>
              </a:lnSpc>
              <a:buChar char="-"/>
              <a:tabLst>
                <a:tab pos="149860" algn="l"/>
              </a:tabLst>
            </a:pPr>
            <a:r>
              <a:rPr sz="1200" dirty="0">
                <a:latin typeface="Century Gothic"/>
                <a:cs typeface="Century Gothic"/>
              </a:rPr>
              <a:t>место</a:t>
            </a:r>
            <a:r>
              <a:rPr sz="1200" spc="-30" dirty="0">
                <a:latin typeface="Century Gothic"/>
                <a:cs typeface="Century Gothic"/>
              </a:rPr>
              <a:t> </a:t>
            </a:r>
            <a:r>
              <a:rPr sz="1200" dirty="0">
                <a:latin typeface="Century Gothic"/>
                <a:cs typeface="Century Gothic"/>
              </a:rPr>
              <a:t>для</a:t>
            </a:r>
            <a:r>
              <a:rPr sz="1200" spc="-25" dirty="0">
                <a:latin typeface="Century Gothic"/>
                <a:cs typeface="Century Gothic"/>
              </a:rPr>
              <a:t> </a:t>
            </a:r>
            <a:r>
              <a:rPr sz="1200" spc="-5" dirty="0">
                <a:latin typeface="Century Gothic"/>
                <a:cs typeface="Century Gothic"/>
              </a:rPr>
              <a:t>руководителя</a:t>
            </a:r>
            <a:r>
              <a:rPr sz="1200" spc="-10" dirty="0">
                <a:latin typeface="Century Gothic"/>
                <a:cs typeface="Century Gothic"/>
              </a:rPr>
              <a:t> </a:t>
            </a:r>
            <a:r>
              <a:rPr sz="1200" spc="-5" dirty="0">
                <a:latin typeface="Century Gothic"/>
                <a:cs typeface="Century Gothic"/>
              </a:rPr>
              <a:t>ОО,</a:t>
            </a:r>
            <a:endParaRPr sz="1200" dirty="0">
              <a:latin typeface="Century Gothic"/>
              <a:cs typeface="Century Gothic"/>
            </a:endParaRPr>
          </a:p>
          <a:p>
            <a:pPr marL="12700">
              <a:lnSpc>
                <a:spcPct val="100000"/>
              </a:lnSpc>
            </a:pPr>
            <a:r>
              <a:rPr sz="1200" spc="-5" dirty="0">
                <a:latin typeface="Century Gothic"/>
                <a:cs typeface="Century Gothic"/>
              </a:rPr>
              <a:t>на</a:t>
            </a:r>
            <a:r>
              <a:rPr sz="1200" spc="-15" dirty="0">
                <a:latin typeface="Century Gothic"/>
                <a:cs typeface="Century Gothic"/>
              </a:rPr>
              <a:t> </a:t>
            </a:r>
            <a:r>
              <a:rPr sz="1200" spc="-5" dirty="0">
                <a:latin typeface="Century Gothic"/>
                <a:cs typeface="Century Gothic"/>
              </a:rPr>
              <a:t>базе</a:t>
            </a:r>
            <a:r>
              <a:rPr sz="1200" dirty="0">
                <a:latin typeface="Century Gothic"/>
                <a:cs typeface="Century Gothic"/>
              </a:rPr>
              <a:t> </a:t>
            </a:r>
            <a:r>
              <a:rPr sz="1200" spc="-5" dirty="0">
                <a:latin typeface="Century Gothic"/>
                <a:cs typeface="Century Gothic"/>
              </a:rPr>
              <a:t>которого</a:t>
            </a:r>
            <a:r>
              <a:rPr sz="1200" spc="20" dirty="0">
                <a:latin typeface="Century Gothic"/>
                <a:cs typeface="Century Gothic"/>
              </a:rPr>
              <a:t> </a:t>
            </a:r>
            <a:r>
              <a:rPr sz="1200" spc="-5" dirty="0">
                <a:latin typeface="Century Gothic"/>
                <a:cs typeface="Century Gothic"/>
              </a:rPr>
              <a:t>располагается</a:t>
            </a:r>
            <a:r>
              <a:rPr sz="1200" spc="20" dirty="0">
                <a:latin typeface="Century Gothic"/>
                <a:cs typeface="Century Gothic"/>
              </a:rPr>
              <a:t> </a:t>
            </a:r>
            <a:r>
              <a:rPr sz="1200" spc="-5" dirty="0">
                <a:latin typeface="Century Gothic"/>
                <a:cs typeface="Century Gothic"/>
              </a:rPr>
              <a:t>ППЭ</a:t>
            </a:r>
            <a:endParaRPr sz="1200" dirty="0">
              <a:latin typeface="Century Gothic"/>
              <a:cs typeface="Century Gothic"/>
            </a:endParaRPr>
          </a:p>
          <a:p>
            <a:pPr marL="12700" marR="5080">
              <a:lnSpc>
                <a:spcPct val="100000"/>
              </a:lnSpc>
              <a:spcBef>
                <a:spcPts val="600"/>
              </a:spcBef>
              <a:buChar char="-"/>
              <a:tabLst>
                <a:tab pos="106045" algn="l"/>
              </a:tabLst>
            </a:pPr>
            <a:r>
              <a:rPr sz="1200" dirty="0">
                <a:latin typeface="Century Gothic"/>
                <a:cs typeface="Century Gothic"/>
              </a:rPr>
              <a:t>место</a:t>
            </a:r>
            <a:r>
              <a:rPr sz="1200" spc="-20" dirty="0">
                <a:latin typeface="Century Gothic"/>
                <a:cs typeface="Century Gothic"/>
              </a:rPr>
              <a:t> </a:t>
            </a:r>
            <a:r>
              <a:rPr sz="1200" dirty="0">
                <a:latin typeface="Century Gothic"/>
                <a:cs typeface="Century Gothic"/>
              </a:rPr>
              <a:t>для </a:t>
            </a:r>
            <a:r>
              <a:rPr sz="1200" spc="-5" dirty="0">
                <a:latin typeface="Century Gothic"/>
                <a:cs typeface="Century Gothic"/>
              </a:rPr>
              <a:t>хранения</a:t>
            </a:r>
            <a:r>
              <a:rPr sz="1200" spc="-25" dirty="0">
                <a:latin typeface="Century Gothic"/>
                <a:cs typeface="Century Gothic"/>
              </a:rPr>
              <a:t> </a:t>
            </a:r>
            <a:r>
              <a:rPr sz="1200" spc="-5" dirty="0">
                <a:latin typeface="Century Gothic"/>
                <a:cs typeface="Century Gothic"/>
              </a:rPr>
              <a:t>личных</a:t>
            </a:r>
            <a:r>
              <a:rPr sz="1200" spc="-15" dirty="0">
                <a:latin typeface="Century Gothic"/>
                <a:cs typeface="Century Gothic"/>
              </a:rPr>
              <a:t> </a:t>
            </a:r>
            <a:r>
              <a:rPr sz="1200" dirty="0">
                <a:latin typeface="Century Gothic"/>
                <a:cs typeface="Century Gothic"/>
              </a:rPr>
              <a:t>вещей</a:t>
            </a:r>
            <a:r>
              <a:rPr sz="1200" spc="-25" dirty="0">
                <a:latin typeface="Century Gothic"/>
                <a:cs typeface="Century Gothic"/>
              </a:rPr>
              <a:t> </a:t>
            </a:r>
            <a:r>
              <a:rPr sz="1200" spc="-5" dirty="0">
                <a:latin typeface="Century Gothic"/>
                <a:cs typeface="Century Gothic"/>
              </a:rPr>
              <a:t>членов </a:t>
            </a:r>
            <a:r>
              <a:rPr sz="1200" spc="-320" dirty="0">
                <a:latin typeface="Century Gothic"/>
                <a:cs typeface="Century Gothic"/>
              </a:rPr>
              <a:t> </a:t>
            </a:r>
            <a:r>
              <a:rPr sz="1200" spc="-5" dirty="0">
                <a:latin typeface="Century Gothic"/>
                <a:cs typeface="Century Gothic"/>
              </a:rPr>
              <a:t>ГЭК,</a:t>
            </a:r>
            <a:r>
              <a:rPr sz="1200" spc="10" dirty="0">
                <a:latin typeface="Century Gothic"/>
                <a:cs typeface="Century Gothic"/>
              </a:rPr>
              <a:t> </a:t>
            </a:r>
            <a:r>
              <a:rPr sz="1200" spc="-5" dirty="0">
                <a:latin typeface="Century Gothic"/>
                <a:cs typeface="Century Gothic"/>
              </a:rPr>
              <a:t>общественных</a:t>
            </a:r>
            <a:r>
              <a:rPr sz="1200" spc="-20" dirty="0">
                <a:latin typeface="Century Gothic"/>
                <a:cs typeface="Century Gothic"/>
              </a:rPr>
              <a:t> </a:t>
            </a:r>
            <a:r>
              <a:rPr sz="1200" spc="-5" dirty="0">
                <a:latin typeface="Century Gothic"/>
                <a:cs typeface="Century Gothic"/>
              </a:rPr>
              <a:t>наблюдателей, </a:t>
            </a:r>
            <a:r>
              <a:rPr sz="1200" dirty="0">
                <a:latin typeface="Century Gothic"/>
                <a:cs typeface="Century Gothic"/>
              </a:rPr>
              <a:t> </a:t>
            </a:r>
            <a:r>
              <a:rPr sz="1200" spc="-5" dirty="0">
                <a:latin typeface="Century Gothic"/>
                <a:cs typeface="Century Gothic"/>
              </a:rPr>
              <a:t>должностных лиц</a:t>
            </a:r>
            <a:r>
              <a:rPr sz="1200" spc="-10" dirty="0">
                <a:latin typeface="Century Gothic"/>
                <a:cs typeface="Century Gothic"/>
              </a:rPr>
              <a:t> </a:t>
            </a:r>
            <a:r>
              <a:rPr sz="1200" spc="-5" dirty="0">
                <a:latin typeface="Century Gothic"/>
                <a:cs typeface="Century Gothic"/>
              </a:rPr>
              <a:t>ОИВ, Рособрнадзора</a:t>
            </a:r>
            <a:endParaRPr sz="1200" dirty="0">
              <a:latin typeface="Century Gothic"/>
              <a:cs typeface="Century Gothic"/>
            </a:endParaRPr>
          </a:p>
        </p:txBody>
      </p:sp>
      <p:grpSp>
        <p:nvGrpSpPr>
          <p:cNvPr id="30" name="object 30"/>
          <p:cNvGrpSpPr/>
          <p:nvPr/>
        </p:nvGrpSpPr>
        <p:grpSpPr>
          <a:xfrm>
            <a:off x="4498847" y="4936235"/>
            <a:ext cx="2015489" cy="1266190"/>
            <a:chOff x="4498847" y="4936235"/>
            <a:chExt cx="2015489" cy="1266190"/>
          </a:xfrm>
        </p:grpSpPr>
        <p:pic>
          <p:nvPicPr>
            <p:cNvPr id="31" name="object 31"/>
            <p:cNvPicPr/>
            <p:nvPr/>
          </p:nvPicPr>
          <p:blipFill>
            <a:blip r:embed="rId3" cstate="print"/>
            <a:stretch>
              <a:fillRect/>
            </a:stretch>
          </p:blipFill>
          <p:spPr>
            <a:xfrm>
              <a:off x="4538471" y="4978907"/>
              <a:ext cx="1912620" cy="1123188"/>
            </a:xfrm>
            <a:prstGeom prst="rect">
              <a:avLst/>
            </a:prstGeom>
          </p:spPr>
        </p:pic>
        <p:sp>
          <p:nvSpPr>
            <p:cNvPr id="32" name="object 32"/>
            <p:cNvSpPr/>
            <p:nvPr/>
          </p:nvSpPr>
          <p:spPr>
            <a:xfrm>
              <a:off x="4517897" y="4955285"/>
              <a:ext cx="1977389" cy="1228090"/>
            </a:xfrm>
            <a:custGeom>
              <a:avLst/>
              <a:gdLst/>
              <a:ahLst/>
              <a:cxnLst/>
              <a:rect l="l" t="t" r="r" b="b"/>
              <a:pathLst>
                <a:path w="1977389" h="1228089">
                  <a:moveTo>
                    <a:pt x="1977263" y="0"/>
                  </a:moveTo>
                  <a:lnTo>
                    <a:pt x="0" y="1227696"/>
                  </a:lnTo>
                </a:path>
                <a:path w="1977389" h="1228089">
                  <a:moveTo>
                    <a:pt x="28955" y="6095"/>
                  </a:moveTo>
                  <a:lnTo>
                    <a:pt x="1945513" y="1226934"/>
                  </a:lnTo>
                </a:path>
              </a:pathLst>
            </a:custGeom>
            <a:ln w="38100">
              <a:solidFill>
                <a:srgbClr val="FF0000"/>
              </a:solidFill>
            </a:ln>
          </p:spPr>
          <p:txBody>
            <a:bodyPr wrap="square" lIns="0" tIns="0" rIns="0" bIns="0" rtlCol="0"/>
            <a:lstStyle/>
            <a:p>
              <a:endParaRPr dirty="0"/>
            </a:p>
          </p:txBody>
        </p:sp>
      </p:grpSp>
      <p:sp>
        <p:nvSpPr>
          <p:cNvPr id="33" name="object 33"/>
          <p:cNvSpPr txBox="1"/>
          <p:nvPr/>
        </p:nvSpPr>
        <p:spPr>
          <a:xfrm>
            <a:off x="5680709" y="2765298"/>
            <a:ext cx="2327275" cy="619760"/>
          </a:xfrm>
          <a:prstGeom prst="rect">
            <a:avLst/>
          </a:prstGeom>
        </p:spPr>
        <p:txBody>
          <a:bodyPr vert="horz" wrap="square" lIns="0" tIns="12065" rIns="0" bIns="0" rtlCol="0">
            <a:spAutoFit/>
          </a:bodyPr>
          <a:lstStyle/>
          <a:p>
            <a:pPr marL="12700" marR="5080">
              <a:lnSpc>
                <a:spcPct val="100000"/>
              </a:lnSpc>
              <a:spcBef>
                <a:spcPts val="95"/>
              </a:spcBef>
            </a:pPr>
            <a:r>
              <a:rPr sz="1300" spc="-5" dirty="0">
                <a:latin typeface="Century Gothic"/>
                <a:cs typeface="Century Gothic"/>
              </a:rPr>
              <a:t>Отдельное</a:t>
            </a:r>
            <a:r>
              <a:rPr sz="1300" spc="10" dirty="0">
                <a:latin typeface="Century Gothic"/>
                <a:cs typeface="Century Gothic"/>
              </a:rPr>
              <a:t> </a:t>
            </a:r>
            <a:r>
              <a:rPr sz="1300" spc="-10" dirty="0">
                <a:latin typeface="Century Gothic"/>
                <a:cs typeface="Century Gothic"/>
              </a:rPr>
              <a:t>рабочее</a:t>
            </a:r>
            <a:r>
              <a:rPr sz="1300" spc="15" dirty="0">
                <a:latin typeface="Century Gothic"/>
                <a:cs typeface="Century Gothic"/>
              </a:rPr>
              <a:t> </a:t>
            </a:r>
            <a:r>
              <a:rPr sz="1300" spc="-5" dirty="0">
                <a:latin typeface="Century Gothic"/>
                <a:cs typeface="Century Gothic"/>
              </a:rPr>
              <a:t>место </a:t>
            </a:r>
            <a:r>
              <a:rPr sz="1300" spc="-345" dirty="0">
                <a:latin typeface="Century Gothic"/>
                <a:cs typeface="Century Gothic"/>
              </a:rPr>
              <a:t> </a:t>
            </a:r>
            <a:r>
              <a:rPr sz="1300" spc="-5" dirty="0">
                <a:latin typeface="Century Gothic"/>
                <a:cs typeface="Century Gothic"/>
              </a:rPr>
              <a:t>с номером для каждого </a:t>
            </a:r>
            <a:r>
              <a:rPr sz="1300" dirty="0">
                <a:latin typeface="Century Gothic"/>
                <a:cs typeface="Century Gothic"/>
              </a:rPr>
              <a:t> </a:t>
            </a:r>
            <a:r>
              <a:rPr sz="1300" spc="-10" dirty="0">
                <a:latin typeface="Century Gothic"/>
                <a:cs typeface="Century Gothic"/>
              </a:rPr>
              <a:t>участника</a:t>
            </a:r>
            <a:r>
              <a:rPr sz="1300" spc="15" dirty="0">
                <a:latin typeface="Century Gothic"/>
                <a:cs typeface="Century Gothic"/>
              </a:rPr>
              <a:t> </a:t>
            </a:r>
            <a:r>
              <a:rPr sz="1300" spc="-5" dirty="0">
                <a:latin typeface="Century Gothic"/>
                <a:cs typeface="Century Gothic"/>
              </a:rPr>
              <a:t>экзамена</a:t>
            </a:r>
            <a:endParaRPr sz="1300" dirty="0">
              <a:latin typeface="Century Gothic"/>
              <a:cs typeface="Century Gothic"/>
            </a:endParaRPr>
          </a:p>
        </p:txBody>
      </p:sp>
      <p:grpSp>
        <p:nvGrpSpPr>
          <p:cNvPr id="34" name="object 34"/>
          <p:cNvGrpSpPr/>
          <p:nvPr/>
        </p:nvGrpSpPr>
        <p:grpSpPr>
          <a:xfrm>
            <a:off x="8264287" y="4433316"/>
            <a:ext cx="3927713" cy="2283848"/>
            <a:chOff x="8304021" y="4823205"/>
            <a:chExt cx="3771265" cy="1791335"/>
          </a:xfrm>
        </p:grpSpPr>
        <p:sp>
          <p:nvSpPr>
            <p:cNvPr id="35" name="object 35"/>
            <p:cNvSpPr/>
            <p:nvPr/>
          </p:nvSpPr>
          <p:spPr>
            <a:xfrm>
              <a:off x="8333231" y="4852415"/>
              <a:ext cx="3712845" cy="1732914"/>
            </a:xfrm>
            <a:custGeom>
              <a:avLst/>
              <a:gdLst/>
              <a:ahLst/>
              <a:cxnLst/>
              <a:rect l="l" t="t" r="r" b="b"/>
              <a:pathLst>
                <a:path w="3712845" h="1732915">
                  <a:moveTo>
                    <a:pt x="3423666" y="0"/>
                  </a:moveTo>
                  <a:lnTo>
                    <a:pt x="288798" y="0"/>
                  </a:lnTo>
                  <a:lnTo>
                    <a:pt x="241950" y="3779"/>
                  </a:lnTo>
                  <a:lnTo>
                    <a:pt x="197510" y="14721"/>
                  </a:lnTo>
                  <a:lnTo>
                    <a:pt x="156072" y="32232"/>
                  </a:lnTo>
                  <a:lnTo>
                    <a:pt x="118231" y="55717"/>
                  </a:lnTo>
                  <a:lnTo>
                    <a:pt x="84581" y="84581"/>
                  </a:lnTo>
                  <a:lnTo>
                    <a:pt x="55717" y="118231"/>
                  </a:lnTo>
                  <a:lnTo>
                    <a:pt x="32232" y="156072"/>
                  </a:lnTo>
                  <a:lnTo>
                    <a:pt x="14721" y="197510"/>
                  </a:lnTo>
                  <a:lnTo>
                    <a:pt x="3779" y="241950"/>
                  </a:lnTo>
                  <a:lnTo>
                    <a:pt x="0" y="288797"/>
                  </a:lnTo>
                  <a:lnTo>
                    <a:pt x="0" y="1443989"/>
                  </a:lnTo>
                  <a:lnTo>
                    <a:pt x="3779" y="1490834"/>
                  </a:lnTo>
                  <a:lnTo>
                    <a:pt x="14721" y="1535272"/>
                  </a:lnTo>
                  <a:lnTo>
                    <a:pt x="32232" y="1576709"/>
                  </a:lnTo>
                  <a:lnTo>
                    <a:pt x="55717" y="1614550"/>
                  </a:lnTo>
                  <a:lnTo>
                    <a:pt x="84582" y="1648201"/>
                  </a:lnTo>
                  <a:lnTo>
                    <a:pt x="118231" y="1677066"/>
                  </a:lnTo>
                  <a:lnTo>
                    <a:pt x="156072" y="1700552"/>
                  </a:lnTo>
                  <a:lnTo>
                    <a:pt x="197510" y="1718064"/>
                  </a:lnTo>
                  <a:lnTo>
                    <a:pt x="241950" y="1729008"/>
                  </a:lnTo>
                  <a:lnTo>
                    <a:pt x="288798" y="1732787"/>
                  </a:lnTo>
                  <a:lnTo>
                    <a:pt x="3423666" y="1732787"/>
                  </a:lnTo>
                  <a:lnTo>
                    <a:pt x="3470513" y="1729008"/>
                  </a:lnTo>
                  <a:lnTo>
                    <a:pt x="3514953" y="1718064"/>
                  </a:lnTo>
                  <a:lnTo>
                    <a:pt x="3556391" y="1700552"/>
                  </a:lnTo>
                  <a:lnTo>
                    <a:pt x="3594232" y="1677066"/>
                  </a:lnTo>
                  <a:lnTo>
                    <a:pt x="3627882" y="1648201"/>
                  </a:lnTo>
                  <a:lnTo>
                    <a:pt x="3656746" y="1614550"/>
                  </a:lnTo>
                  <a:lnTo>
                    <a:pt x="3680231" y="1576709"/>
                  </a:lnTo>
                  <a:lnTo>
                    <a:pt x="3697742" y="1535272"/>
                  </a:lnTo>
                  <a:lnTo>
                    <a:pt x="3708684" y="1490834"/>
                  </a:lnTo>
                  <a:lnTo>
                    <a:pt x="3712464" y="1443989"/>
                  </a:lnTo>
                  <a:lnTo>
                    <a:pt x="3712464" y="288797"/>
                  </a:lnTo>
                  <a:lnTo>
                    <a:pt x="3708684" y="241950"/>
                  </a:lnTo>
                  <a:lnTo>
                    <a:pt x="3697742" y="197510"/>
                  </a:lnTo>
                  <a:lnTo>
                    <a:pt x="3680231" y="156072"/>
                  </a:lnTo>
                  <a:lnTo>
                    <a:pt x="3656746" y="118231"/>
                  </a:lnTo>
                  <a:lnTo>
                    <a:pt x="3627881" y="84581"/>
                  </a:lnTo>
                  <a:lnTo>
                    <a:pt x="3594232" y="55717"/>
                  </a:lnTo>
                  <a:lnTo>
                    <a:pt x="3556391" y="32232"/>
                  </a:lnTo>
                  <a:lnTo>
                    <a:pt x="3514953" y="14721"/>
                  </a:lnTo>
                  <a:lnTo>
                    <a:pt x="3470513" y="3779"/>
                  </a:lnTo>
                  <a:lnTo>
                    <a:pt x="3423666" y="0"/>
                  </a:lnTo>
                  <a:close/>
                </a:path>
              </a:pathLst>
            </a:custGeom>
            <a:solidFill>
              <a:srgbClr val="FFFFFF"/>
            </a:solidFill>
          </p:spPr>
          <p:txBody>
            <a:bodyPr wrap="square" lIns="0" tIns="0" rIns="0" bIns="0" rtlCol="0"/>
            <a:lstStyle/>
            <a:p>
              <a:endParaRPr dirty="0"/>
            </a:p>
          </p:txBody>
        </p:sp>
        <p:sp>
          <p:nvSpPr>
            <p:cNvPr id="36" name="object 36"/>
            <p:cNvSpPr/>
            <p:nvPr/>
          </p:nvSpPr>
          <p:spPr>
            <a:xfrm>
              <a:off x="8333231" y="4852415"/>
              <a:ext cx="3712845" cy="1732914"/>
            </a:xfrm>
            <a:custGeom>
              <a:avLst/>
              <a:gdLst/>
              <a:ahLst/>
              <a:cxnLst/>
              <a:rect l="l" t="t" r="r" b="b"/>
              <a:pathLst>
                <a:path w="3712845" h="1732915">
                  <a:moveTo>
                    <a:pt x="0" y="288797"/>
                  </a:moveTo>
                  <a:lnTo>
                    <a:pt x="3779" y="241950"/>
                  </a:lnTo>
                  <a:lnTo>
                    <a:pt x="14721" y="197510"/>
                  </a:lnTo>
                  <a:lnTo>
                    <a:pt x="32232" y="156072"/>
                  </a:lnTo>
                  <a:lnTo>
                    <a:pt x="55717" y="118231"/>
                  </a:lnTo>
                  <a:lnTo>
                    <a:pt x="84581" y="84581"/>
                  </a:lnTo>
                  <a:lnTo>
                    <a:pt x="118231" y="55717"/>
                  </a:lnTo>
                  <a:lnTo>
                    <a:pt x="156072" y="32232"/>
                  </a:lnTo>
                  <a:lnTo>
                    <a:pt x="197510" y="14721"/>
                  </a:lnTo>
                  <a:lnTo>
                    <a:pt x="241950" y="3779"/>
                  </a:lnTo>
                  <a:lnTo>
                    <a:pt x="288798" y="0"/>
                  </a:lnTo>
                  <a:lnTo>
                    <a:pt x="3423666" y="0"/>
                  </a:lnTo>
                  <a:lnTo>
                    <a:pt x="3470513" y="3779"/>
                  </a:lnTo>
                  <a:lnTo>
                    <a:pt x="3514953" y="14721"/>
                  </a:lnTo>
                  <a:lnTo>
                    <a:pt x="3556391" y="32232"/>
                  </a:lnTo>
                  <a:lnTo>
                    <a:pt x="3594232" y="55717"/>
                  </a:lnTo>
                  <a:lnTo>
                    <a:pt x="3627881" y="84581"/>
                  </a:lnTo>
                  <a:lnTo>
                    <a:pt x="3656746" y="118231"/>
                  </a:lnTo>
                  <a:lnTo>
                    <a:pt x="3680231" y="156072"/>
                  </a:lnTo>
                  <a:lnTo>
                    <a:pt x="3697742" y="197510"/>
                  </a:lnTo>
                  <a:lnTo>
                    <a:pt x="3708684" y="241950"/>
                  </a:lnTo>
                  <a:lnTo>
                    <a:pt x="3712464" y="288797"/>
                  </a:lnTo>
                  <a:lnTo>
                    <a:pt x="3712464" y="1443989"/>
                  </a:lnTo>
                  <a:lnTo>
                    <a:pt x="3708684" y="1490834"/>
                  </a:lnTo>
                  <a:lnTo>
                    <a:pt x="3697742" y="1535272"/>
                  </a:lnTo>
                  <a:lnTo>
                    <a:pt x="3680231" y="1576709"/>
                  </a:lnTo>
                  <a:lnTo>
                    <a:pt x="3656746" y="1614550"/>
                  </a:lnTo>
                  <a:lnTo>
                    <a:pt x="3627882" y="1648201"/>
                  </a:lnTo>
                  <a:lnTo>
                    <a:pt x="3594232" y="1677066"/>
                  </a:lnTo>
                  <a:lnTo>
                    <a:pt x="3556391" y="1700552"/>
                  </a:lnTo>
                  <a:lnTo>
                    <a:pt x="3514953" y="1718064"/>
                  </a:lnTo>
                  <a:lnTo>
                    <a:pt x="3470513" y="1729008"/>
                  </a:lnTo>
                  <a:lnTo>
                    <a:pt x="3423666" y="1732787"/>
                  </a:lnTo>
                  <a:lnTo>
                    <a:pt x="288798" y="1732787"/>
                  </a:lnTo>
                  <a:lnTo>
                    <a:pt x="241950" y="1729008"/>
                  </a:lnTo>
                  <a:lnTo>
                    <a:pt x="197510" y="1718064"/>
                  </a:lnTo>
                  <a:lnTo>
                    <a:pt x="156072" y="1700552"/>
                  </a:lnTo>
                  <a:lnTo>
                    <a:pt x="118231" y="1677066"/>
                  </a:lnTo>
                  <a:lnTo>
                    <a:pt x="84582" y="1648201"/>
                  </a:lnTo>
                  <a:lnTo>
                    <a:pt x="55717" y="1614550"/>
                  </a:lnTo>
                  <a:lnTo>
                    <a:pt x="32232" y="1576709"/>
                  </a:lnTo>
                  <a:lnTo>
                    <a:pt x="14721" y="1535272"/>
                  </a:lnTo>
                  <a:lnTo>
                    <a:pt x="3779" y="1490834"/>
                  </a:lnTo>
                  <a:lnTo>
                    <a:pt x="0" y="1443989"/>
                  </a:lnTo>
                  <a:lnTo>
                    <a:pt x="0" y="288797"/>
                  </a:lnTo>
                  <a:close/>
                </a:path>
              </a:pathLst>
            </a:custGeom>
            <a:ln w="57912">
              <a:solidFill>
                <a:srgbClr val="2E528F"/>
              </a:solidFill>
            </a:ln>
          </p:spPr>
          <p:txBody>
            <a:bodyPr wrap="square" lIns="0" tIns="0" rIns="0" bIns="0" rtlCol="0"/>
            <a:lstStyle/>
            <a:p>
              <a:endParaRPr dirty="0"/>
            </a:p>
          </p:txBody>
        </p:sp>
      </p:grpSp>
      <p:sp>
        <p:nvSpPr>
          <p:cNvPr id="37" name="object 37"/>
          <p:cNvSpPr txBox="1"/>
          <p:nvPr/>
        </p:nvSpPr>
        <p:spPr>
          <a:xfrm>
            <a:off x="8562974" y="4533579"/>
            <a:ext cx="3261360" cy="666115"/>
          </a:xfrm>
          <a:prstGeom prst="rect">
            <a:avLst/>
          </a:prstGeom>
        </p:spPr>
        <p:txBody>
          <a:bodyPr vert="horz" wrap="square" lIns="0" tIns="12700" rIns="0" bIns="0" rtlCol="0">
            <a:spAutoFit/>
          </a:bodyPr>
          <a:lstStyle/>
          <a:p>
            <a:pPr marL="12700" marR="5080" algn="ctr">
              <a:lnSpc>
                <a:spcPct val="100000"/>
              </a:lnSpc>
              <a:spcBef>
                <a:spcPts val="100"/>
              </a:spcBef>
            </a:pPr>
            <a:r>
              <a:rPr sz="1400" spc="-5" dirty="0">
                <a:latin typeface="Century Gothic"/>
                <a:cs typeface="Century Gothic"/>
              </a:rPr>
              <a:t>Аудитории, </a:t>
            </a:r>
            <a:r>
              <a:rPr sz="1400" dirty="0">
                <a:latin typeface="Century Gothic"/>
                <a:cs typeface="Century Gothic"/>
              </a:rPr>
              <a:t>не </a:t>
            </a:r>
            <a:r>
              <a:rPr sz="1400" spc="-5" dirty="0">
                <a:latin typeface="Century Gothic"/>
                <a:cs typeface="Century Gothic"/>
              </a:rPr>
              <a:t>задействованные </a:t>
            </a:r>
            <a:r>
              <a:rPr sz="1400" dirty="0">
                <a:latin typeface="Century Gothic"/>
                <a:cs typeface="Century Gothic"/>
              </a:rPr>
              <a:t>для </a:t>
            </a:r>
            <a:r>
              <a:rPr sz="1400" spc="-375" dirty="0">
                <a:latin typeface="Century Gothic"/>
                <a:cs typeface="Century Gothic"/>
              </a:rPr>
              <a:t> </a:t>
            </a:r>
            <a:r>
              <a:rPr sz="1400" dirty="0">
                <a:latin typeface="Century Gothic"/>
                <a:cs typeface="Century Gothic"/>
              </a:rPr>
              <a:t>проведения </a:t>
            </a:r>
            <a:r>
              <a:rPr sz="1400" spc="5" dirty="0">
                <a:latin typeface="Century Gothic"/>
                <a:cs typeface="Century Gothic"/>
              </a:rPr>
              <a:t>ГИА, </a:t>
            </a:r>
            <a:r>
              <a:rPr sz="1400" dirty="0">
                <a:latin typeface="Century Gothic"/>
                <a:cs typeface="Century Gothic"/>
              </a:rPr>
              <a:t>должны </a:t>
            </a:r>
            <a:r>
              <a:rPr sz="1400" spc="-5" dirty="0">
                <a:latin typeface="Century Gothic"/>
                <a:cs typeface="Century Gothic"/>
              </a:rPr>
              <a:t>быть </a:t>
            </a:r>
            <a:r>
              <a:rPr sz="1400" dirty="0">
                <a:latin typeface="Century Gothic"/>
                <a:cs typeface="Century Gothic"/>
              </a:rPr>
              <a:t> </a:t>
            </a:r>
            <a:r>
              <a:rPr sz="1400" spc="-5" dirty="0">
                <a:latin typeface="Century Gothic"/>
                <a:cs typeface="Century Gothic"/>
              </a:rPr>
              <a:t>закрыты</a:t>
            </a:r>
            <a:r>
              <a:rPr sz="1400" spc="-30" dirty="0">
                <a:latin typeface="Century Gothic"/>
                <a:cs typeface="Century Gothic"/>
              </a:rPr>
              <a:t> </a:t>
            </a:r>
            <a:r>
              <a:rPr sz="1400" dirty="0">
                <a:latin typeface="Century Gothic"/>
                <a:cs typeface="Century Gothic"/>
              </a:rPr>
              <a:t>и</a:t>
            </a:r>
            <a:r>
              <a:rPr sz="1400" spc="-5" dirty="0">
                <a:latin typeface="Century Gothic"/>
                <a:cs typeface="Century Gothic"/>
              </a:rPr>
              <a:t> опечатаны</a:t>
            </a:r>
            <a:endParaRPr sz="1400" dirty="0">
              <a:latin typeface="Century Gothic"/>
              <a:cs typeface="Century Gothic"/>
            </a:endParaRPr>
          </a:p>
        </p:txBody>
      </p:sp>
      <p:pic>
        <p:nvPicPr>
          <p:cNvPr id="38" name="object 38"/>
          <p:cNvPicPr/>
          <p:nvPr/>
        </p:nvPicPr>
        <p:blipFill>
          <a:blip r:embed="rId4" cstate="print"/>
          <a:stretch>
            <a:fillRect/>
          </a:stretch>
        </p:blipFill>
        <p:spPr>
          <a:xfrm>
            <a:off x="8766687" y="5223553"/>
            <a:ext cx="3029712" cy="1334727"/>
          </a:xfrm>
          <a:prstGeom prst="rect">
            <a:avLst/>
          </a:prstGeom>
        </p:spPr>
      </p:pic>
      <p:grpSp>
        <p:nvGrpSpPr>
          <p:cNvPr id="39" name="object 39"/>
          <p:cNvGrpSpPr/>
          <p:nvPr/>
        </p:nvGrpSpPr>
        <p:grpSpPr>
          <a:xfrm>
            <a:off x="4350765" y="1689861"/>
            <a:ext cx="3851910" cy="4990465"/>
            <a:chOff x="4350765" y="1689861"/>
            <a:chExt cx="3851910" cy="4990465"/>
          </a:xfrm>
        </p:grpSpPr>
        <p:pic>
          <p:nvPicPr>
            <p:cNvPr id="40" name="object 40"/>
            <p:cNvPicPr/>
            <p:nvPr/>
          </p:nvPicPr>
          <p:blipFill>
            <a:blip r:embed="rId5" cstate="print"/>
            <a:stretch>
              <a:fillRect/>
            </a:stretch>
          </p:blipFill>
          <p:spPr>
            <a:xfrm>
              <a:off x="4751831" y="1851659"/>
              <a:ext cx="701039" cy="757427"/>
            </a:xfrm>
            <a:prstGeom prst="rect">
              <a:avLst/>
            </a:prstGeom>
          </p:spPr>
        </p:pic>
        <p:sp>
          <p:nvSpPr>
            <p:cNvPr id="41" name="object 41"/>
            <p:cNvSpPr/>
            <p:nvPr/>
          </p:nvSpPr>
          <p:spPr>
            <a:xfrm>
              <a:off x="4379975" y="1719071"/>
              <a:ext cx="3793490" cy="4932045"/>
            </a:xfrm>
            <a:custGeom>
              <a:avLst/>
              <a:gdLst/>
              <a:ahLst/>
              <a:cxnLst/>
              <a:rect l="l" t="t" r="r" b="b"/>
              <a:pathLst>
                <a:path w="3793490" h="4932045">
                  <a:moveTo>
                    <a:pt x="0" y="632205"/>
                  </a:moveTo>
                  <a:lnTo>
                    <a:pt x="1734" y="585028"/>
                  </a:lnTo>
                  <a:lnTo>
                    <a:pt x="6855" y="538791"/>
                  </a:lnTo>
                  <a:lnTo>
                    <a:pt x="15241" y="493617"/>
                  </a:lnTo>
                  <a:lnTo>
                    <a:pt x="26769" y="449629"/>
                  </a:lnTo>
                  <a:lnTo>
                    <a:pt x="41318" y="406948"/>
                  </a:lnTo>
                  <a:lnTo>
                    <a:pt x="58764" y="365698"/>
                  </a:lnTo>
                  <a:lnTo>
                    <a:pt x="78986" y="326001"/>
                  </a:lnTo>
                  <a:lnTo>
                    <a:pt x="101861" y="287978"/>
                  </a:lnTo>
                  <a:lnTo>
                    <a:pt x="127266" y="251752"/>
                  </a:lnTo>
                  <a:lnTo>
                    <a:pt x="155081" y="217446"/>
                  </a:lnTo>
                  <a:lnTo>
                    <a:pt x="185181" y="185181"/>
                  </a:lnTo>
                  <a:lnTo>
                    <a:pt x="217446" y="155081"/>
                  </a:lnTo>
                  <a:lnTo>
                    <a:pt x="251752" y="127266"/>
                  </a:lnTo>
                  <a:lnTo>
                    <a:pt x="287978" y="101861"/>
                  </a:lnTo>
                  <a:lnTo>
                    <a:pt x="326001" y="78986"/>
                  </a:lnTo>
                  <a:lnTo>
                    <a:pt x="365698" y="58764"/>
                  </a:lnTo>
                  <a:lnTo>
                    <a:pt x="406948" y="41318"/>
                  </a:lnTo>
                  <a:lnTo>
                    <a:pt x="449629" y="26769"/>
                  </a:lnTo>
                  <a:lnTo>
                    <a:pt x="493617" y="15241"/>
                  </a:lnTo>
                  <a:lnTo>
                    <a:pt x="538791" y="6855"/>
                  </a:lnTo>
                  <a:lnTo>
                    <a:pt x="585028" y="1734"/>
                  </a:lnTo>
                  <a:lnTo>
                    <a:pt x="632206" y="0"/>
                  </a:lnTo>
                  <a:lnTo>
                    <a:pt x="3161029" y="0"/>
                  </a:lnTo>
                  <a:lnTo>
                    <a:pt x="3208207" y="1734"/>
                  </a:lnTo>
                  <a:lnTo>
                    <a:pt x="3254444" y="6855"/>
                  </a:lnTo>
                  <a:lnTo>
                    <a:pt x="3299618" y="15241"/>
                  </a:lnTo>
                  <a:lnTo>
                    <a:pt x="3343606" y="26769"/>
                  </a:lnTo>
                  <a:lnTo>
                    <a:pt x="3386287" y="41318"/>
                  </a:lnTo>
                  <a:lnTo>
                    <a:pt x="3427537" y="58764"/>
                  </a:lnTo>
                  <a:lnTo>
                    <a:pt x="3467234" y="78986"/>
                  </a:lnTo>
                  <a:lnTo>
                    <a:pt x="3505257" y="101861"/>
                  </a:lnTo>
                  <a:lnTo>
                    <a:pt x="3541483" y="127266"/>
                  </a:lnTo>
                  <a:lnTo>
                    <a:pt x="3575789" y="155081"/>
                  </a:lnTo>
                  <a:lnTo>
                    <a:pt x="3608054" y="185181"/>
                  </a:lnTo>
                  <a:lnTo>
                    <a:pt x="3638154" y="217446"/>
                  </a:lnTo>
                  <a:lnTo>
                    <a:pt x="3665969" y="251752"/>
                  </a:lnTo>
                  <a:lnTo>
                    <a:pt x="3691374" y="287978"/>
                  </a:lnTo>
                  <a:lnTo>
                    <a:pt x="3714249" y="326001"/>
                  </a:lnTo>
                  <a:lnTo>
                    <a:pt x="3734471" y="365698"/>
                  </a:lnTo>
                  <a:lnTo>
                    <a:pt x="3751917" y="406948"/>
                  </a:lnTo>
                  <a:lnTo>
                    <a:pt x="3766466" y="449629"/>
                  </a:lnTo>
                  <a:lnTo>
                    <a:pt x="3777994" y="493617"/>
                  </a:lnTo>
                  <a:lnTo>
                    <a:pt x="3786380" y="538791"/>
                  </a:lnTo>
                  <a:lnTo>
                    <a:pt x="3791501" y="585028"/>
                  </a:lnTo>
                  <a:lnTo>
                    <a:pt x="3793235" y="632205"/>
                  </a:lnTo>
                  <a:lnTo>
                    <a:pt x="3793235" y="4299445"/>
                  </a:lnTo>
                  <a:lnTo>
                    <a:pt x="3791501" y="4346628"/>
                  </a:lnTo>
                  <a:lnTo>
                    <a:pt x="3786380" y="4392869"/>
                  </a:lnTo>
                  <a:lnTo>
                    <a:pt x="3777994" y="4438046"/>
                  </a:lnTo>
                  <a:lnTo>
                    <a:pt x="3766466" y="4482037"/>
                  </a:lnTo>
                  <a:lnTo>
                    <a:pt x="3751917" y="4524719"/>
                  </a:lnTo>
                  <a:lnTo>
                    <a:pt x="3734471" y="4565971"/>
                  </a:lnTo>
                  <a:lnTo>
                    <a:pt x="3714249" y="4605669"/>
                  </a:lnTo>
                  <a:lnTo>
                    <a:pt x="3691374" y="4643693"/>
                  </a:lnTo>
                  <a:lnTo>
                    <a:pt x="3665969" y="4679919"/>
                  </a:lnTo>
                  <a:lnTo>
                    <a:pt x="3638154" y="4714225"/>
                  </a:lnTo>
                  <a:lnTo>
                    <a:pt x="3608054" y="4746490"/>
                  </a:lnTo>
                  <a:lnTo>
                    <a:pt x="3575789" y="4776590"/>
                  </a:lnTo>
                  <a:lnTo>
                    <a:pt x="3541483" y="4804403"/>
                  </a:lnTo>
                  <a:lnTo>
                    <a:pt x="3505257" y="4829808"/>
                  </a:lnTo>
                  <a:lnTo>
                    <a:pt x="3467234" y="4852682"/>
                  </a:lnTo>
                  <a:lnTo>
                    <a:pt x="3427537" y="4872903"/>
                  </a:lnTo>
                  <a:lnTo>
                    <a:pt x="3386287" y="4890348"/>
                  </a:lnTo>
                  <a:lnTo>
                    <a:pt x="3343606" y="4904896"/>
                  </a:lnTo>
                  <a:lnTo>
                    <a:pt x="3299618" y="4916423"/>
                  </a:lnTo>
                  <a:lnTo>
                    <a:pt x="3254444" y="4924809"/>
                  </a:lnTo>
                  <a:lnTo>
                    <a:pt x="3208207" y="4929929"/>
                  </a:lnTo>
                  <a:lnTo>
                    <a:pt x="3161029" y="4931664"/>
                  </a:lnTo>
                  <a:lnTo>
                    <a:pt x="632206" y="4931664"/>
                  </a:lnTo>
                  <a:lnTo>
                    <a:pt x="585028" y="4929929"/>
                  </a:lnTo>
                  <a:lnTo>
                    <a:pt x="538791" y="4924809"/>
                  </a:lnTo>
                  <a:lnTo>
                    <a:pt x="493617" y="4916423"/>
                  </a:lnTo>
                  <a:lnTo>
                    <a:pt x="449629" y="4904896"/>
                  </a:lnTo>
                  <a:lnTo>
                    <a:pt x="406948" y="4890348"/>
                  </a:lnTo>
                  <a:lnTo>
                    <a:pt x="365698" y="4872903"/>
                  </a:lnTo>
                  <a:lnTo>
                    <a:pt x="326001" y="4852682"/>
                  </a:lnTo>
                  <a:lnTo>
                    <a:pt x="287978" y="4829808"/>
                  </a:lnTo>
                  <a:lnTo>
                    <a:pt x="251752" y="4804403"/>
                  </a:lnTo>
                  <a:lnTo>
                    <a:pt x="217446" y="4776590"/>
                  </a:lnTo>
                  <a:lnTo>
                    <a:pt x="185181" y="4746490"/>
                  </a:lnTo>
                  <a:lnTo>
                    <a:pt x="155081" y="4714225"/>
                  </a:lnTo>
                  <a:lnTo>
                    <a:pt x="127266" y="4679919"/>
                  </a:lnTo>
                  <a:lnTo>
                    <a:pt x="101861" y="4643693"/>
                  </a:lnTo>
                  <a:lnTo>
                    <a:pt x="78986" y="4605669"/>
                  </a:lnTo>
                  <a:lnTo>
                    <a:pt x="58764" y="4565971"/>
                  </a:lnTo>
                  <a:lnTo>
                    <a:pt x="41318" y="4524719"/>
                  </a:lnTo>
                  <a:lnTo>
                    <a:pt x="26769" y="4482037"/>
                  </a:lnTo>
                  <a:lnTo>
                    <a:pt x="15241" y="4438046"/>
                  </a:lnTo>
                  <a:lnTo>
                    <a:pt x="6855" y="4392869"/>
                  </a:lnTo>
                  <a:lnTo>
                    <a:pt x="1734" y="4346628"/>
                  </a:lnTo>
                  <a:lnTo>
                    <a:pt x="0" y="4299445"/>
                  </a:lnTo>
                  <a:lnTo>
                    <a:pt x="0" y="632205"/>
                  </a:lnTo>
                  <a:close/>
                </a:path>
              </a:pathLst>
            </a:custGeom>
            <a:ln w="57912">
              <a:solidFill>
                <a:srgbClr val="2E528F"/>
              </a:solidFill>
            </a:ln>
          </p:spPr>
          <p:txBody>
            <a:bodyPr wrap="square" lIns="0" tIns="0" rIns="0" bIns="0" rtlCol="0"/>
            <a:lstStyle/>
            <a:p>
              <a:endParaRPr dirty="0"/>
            </a:p>
          </p:txBody>
        </p:sp>
      </p:grpSp>
      <p:sp>
        <p:nvSpPr>
          <p:cNvPr id="42" name="object 42"/>
          <p:cNvSpPr txBox="1"/>
          <p:nvPr/>
        </p:nvSpPr>
        <p:spPr>
          <a:xfrm>
            <a:off x="4639055" y="2894244"/>
            <a:ext cx="548640" cy="269240"/>
          </a:xfrm>
          <a:prstGeom prst="rect">
            <a:avLst/>
          </a:prstGeom>
        </p:spPr>
        <p:txBody>
          <a:bodyPr vert="horz" wrap="square" lIns="0" tIns="0" rIns="0" bIns="0" rtlCol="0">
            <a:spAutoFit/>
          </a:bodyPr>
          <a:lstStyle/>
          <a:p>
            <a:pPr>
              <a:lnSpc>
                <a:spcPts val="2060"/>
              </a:lnSpc>
            </a:pPr>
            <a:r>
              <a:rPr sz="1800" b="1" dirty="0">
                <a:latin typeface="Bookman Old Style"/>
                <a:cs typeface="Bookman Old Style"/>
              </a:rPr>
              <a:t>1</a:t>
            </a:r>
            <a:r>
              <a:rPr sz="1800" b="1" spc="-50" dirty="0">
                <a:latin typeface="Bookman Old Style"/>
                <a:cs typeface="Bookman Old Style"/>
              </a:rPr>
              <a:t> </a:t>
            </a:r>
            <a:r>
              <a:rPr sz="1800" b="1" dirty="0">
                <a:latin typeface="Bookman Old Style"/>
                <a:cs typeface="Bookman Old Style"/>
              </a:rPr>
              <a:t>:</a:t>
            </a:r>
            <a:r>
              <a:rPr sz="1800" b="1" spc="-50" dirty="0">
                <a:latin typeface="Bookman Old Style"/>
                <a:cs typeface="Bookman Old Style"/>
              </a:rPr>
              <a:t> </a:t>
            </a:r>
            <a:r>
              <a:rPr sz="1800" b="1" dirty="0">
                <a:latin typeface="Bookman Old Style"/>
                <a:cs typeface="Bookman Old Style"/>
              </a:rPr>
              <a:t>А</a:t>
            </a:r>
            <a:endParaRPr sz="1800" dirty="0">
              <a:latin typeface="Bookman Old Style"/>
              <a:cs typeface="Bookman Old Style"/>
            </a:endParaRPr>
          </a:p>
        </p:txBody>
      </p:sp>
      <p:sp>
        <p:nvSpPr>
          <p:cNvPr id="43" name="object 43"/>
          <p:cNvSpPr txBox="1"/>
          <p:nvPr/>
        </p:nvSpPr>
        <p:spPr>
          <a:xfrm>
            <a:off x="4723638" y="3677792"/>
            <a:ext cx="2976245" cy="223520"/>
          </a:xfrm>
          <a:prstGeom prst="rect">
            <a:avLst/>
          </a:prstGeom>
        </p:spPr>
        <p:txBody>
          <a:bodyPr vert="horz" wrap="square" lIns="0" tIns="12065" rIns="0" bIns="0" rtlCol="0">
            <a:spAutoFit/>
          </a:bodyPr>
          <a:lstStyle/>
          <a:p>
            <a:pPr marL="12700">
              <a:lnSpc>
                <a:spcPct val="100000"/>
              </a:lnSpc>
              <a:spcBef>
                <a:spcPts val="95"/>
              </a:spcBef>
            </a:pPr>
            <a:r>
              <a:rPr sz="1300" b="1" spc="-5" dirty="0">
                <a:latin typeface="Century Gothic"/>
                <a:cs typeface="Century Gothic"/>
              </a:rPr>
              <a:t>Стол</a:t>
            </a:r>
            <a:r>
              <a:rPr sz="1300" b="1" dirty="0">
                <a:latin typeface="Century Gothic"/>
                <a:cs typeface="Century Gothic"/>
              </a:rPr>
              <a:t> </a:t>
            </a:r>
            <a:r>
              <a:rPr sz="1300" spc="-10" dirty="0">
                <a:latin typeface="Century Gothic"/>
                <a:cs typeface="Century Gothic"/>
              </a:rPr>
              <a:t>для</a:t>
            </a:r>
            <a:r>
              <a:rPr sz="1300" dirty="0">
                <a:latin typeface="Century Gothic"/>
                <a:cs typeface="Century Gothic"/>
              </a:rPr>
              <a:t> </a:t>
            </a:r>
            <a:r>
              <a:rPr sz="1300" spc="-5" dirty="0">
                <a:latin typeface="Century Gothic"/>
                <a:cs typeface="Century Gothic"/>
              </a:rPr>
              <a:t>раскладки</a:t>
            </a:r>
            <a:r>
              <a:rPr sz="1300" dirty="0">
                <a:latin typeface="Century Gothic"/>
                <a:cs typeface="Century Gothic"/>
              </a:rPr>
              <a:t> </a:t>
            </a:r>
            <a:r>
              <a:rPr sz="1300" spc="-5" dirty="0">
                <a:latin typeface="Century Gothic"/>
                <a:cs typeface="Century Gothic"/>
              </a:rPr>
              <a:t>и</a:t>
            </a:r>
            <a:r>
              <a:rPr sz="1300" spc="-10" dirty="0">
                <a:latin typeface="Century Gothic"/>
                <a:cs typeface="Century Gothic"/>
              </a:rPr>
              <a:t> </a:t>
            </a:r>
            <a:r>
              <a:rPr sz="1300" spc="-5" dirty="0">
                <a:latin typeface="Century Gothic"/>
                <a:cs typeface="Century Gothic"/>
              </a:rPr>
              <a:t>упаковки</a:t>
            </a:r>
            <a:r>
              <a:rPr sz="1300" dirty="0">
                <a:latin typeface="Century Gothic"/>
                <a:cs typeface="Century Gothic"/>
              </a:rPr>
              <a:t> </a:t>
            </a:r>
            <a:r>
              <a:rPr sz="1300" spc="-5" dirty="0">
                <a:latin typeface="Century Gothic"/>
                <a:cs typeface="Century Gothic"/>
              </a:rPr>
              <a:t>ЭМ</a:t>
            </a:r>
            <a:endParaRPr sz="1300" dirty="0">
              <a:latin typeface="Century Gothic"/>
              <a:cs typeface="Century Gothic"/>
            </a:endParaRPr>
          </a:p>
        </p:txBody>
      </p:sp>
      <p:sp>
        <p:nvSpPr>
          <p:cNvPr id="44" name="object 44"/>
          <p:cNvSpPr txBox="1"/>
          <p:nvPr/>
        </p:nvSpPr>
        <p:spPr>
          <a:xfrm>
            <a:off x="4748021" y="4074033"/>
            <a:ext cx="2925445" cy="421640"/>
          </a:xfrm>
          <a:prstGeom prst="rect">
            <a:avLst/>
          </a:prstGeom>
        </p:spPr>
        <p:txBody>
          <a:bodyPr vert="horz" wrap="square" lIns="0" tIns="12065" rIns="0" bIns="0" rtlCol="0">
            <a:spAutoFit/>
          </a:bodyPr>
          <a:lstStyle/>
          <a:p>
            <a:pPr algn="ctr">
              <a:lnSpc>
                <a:spcPct val="100000"/>
              </a:lnSpc>
              <a:spcBef>
                <a:spcPts val="95"/>
              </a:spcBef>
            </a:pPr>
            <a:r>
              <a:rPr sz="1300" b="1" spc="-10" dirty="0">
                <a:latin typeface="Century Gothic"/>
                <a:cs typeface="Century Gothic"/>
              </a:rPr>
              <a:t>Рабочие</a:t>
            </a:r>
            <a:r>
              <a:rPr sz="1300" b="1" spc="35" dirty="0">
                <a:latin typeface="Century Gothic"/>
                <a:cs typeface="Century Gothic"/>
              </a:rPr>
              <a:t> </a:t>
            </a:r>
            <a:r>
              <a:rPr sz="1300" b="1" spc="-10" dirty="0">
                <a:latin typeface="Century Gothic"/>
                <a:cs typeface="Century Gothic"/>
              </a:rPr>
              <a:t>места</a:t>
            </a:r>
            <a:r>
              <a:rPr sz="1300" b="1" spc="15" dirty="0">
                <a:latin typeface="Century Gothic"/>
                <a:cs typeface="Century Gothic"/>
              </a:rPr>
              <a:t> </a:t>
            </a:r>
            <a:r>
              <a:rPr sz="1300" spc="-10" dirty="0">
                <a:latin typeface="Century Gothic"/>
                <a:cs typeface="Century Gothic"/>
              </a:rPr>
              <a:t>для</a:t>
            </a:r>
            <a:r>
              <a:rPr sz="1300" spc="10" dirty="0">
                <a:latin typeface="Century Gothic"/>
                <a:cs typeface="Century Gothic"/>
              </a:rPr>
              <a:t> </a:t>
            </a:r>
            <a:r>
              <a:rPr sz="1300" spc="-5" dirty="0">
                <a:latin typeface="Century Gothic"/>
                <a:cs typeface="Century Gothic"/>
              </a:rPr>
              <a:t>организаторов</a:t>
            </a:r>
            <a:endParaRPr sz="1300" dirty="0">
              <a:latin typeface="Century Gothic"/>
              <a:cs typeface="Century Gothic"/>
            </a:endParaRPr>
          </a:p>
          <a:p>
            <a:pPr marL="46355" algn="ctr">
              <a:lnSpc>
                <a:spcPct val="100000"/>
              </a:lnSpc>
            </a:pPr>
            <a:r>
              <a:rPr sz="1300" cap="small" dirty="0">
                <a:latin typeface="Century Gothic"/>
                <a:cs typeface="Century Gothic"/>
              </a:rPr>
              <a:t>в</a:t>
            </a:r>
            <a:r>
              <a:rPr sz="1300" dirty="0">
                <a:latin typeface="Century Gothic"/>
                <a:cs typeface="Century Gothic"/>
              </a:rPr>
              <a:t> </a:t>
            </a:r>
            <a:r>
              <a:rPr sz="1300" spc="-10" dirty="0">
                <a:latin typeface="Century Gothic"/>
                <a:cs typeface="Century Gothic"/>
              </a:rPr>
              <a:t>а</a:t>
            </a:r>
            <a:r>
              <a:rPr sz="1300" spc="-20" dirty="0">
                <a:latin typeface="Century Gothic"/>
                <a:cs typeface="Century Gothic"/>
              </a:rPr>
              <a:t>у</a:t>
            </a:r>
            <a:r>
              <a:rPr sz="1300" spc="-15" dirty="0">
                <a:latin typeface="Century Gothic"/>
                <a:cs typeface="Century Gothic"/>
              </a:rPr>
              <a:t>д</a:t>
            </a:r>
            <a:r>
              <a:rPr sz="1300" spc="-5" dirty="0">
                <a:latin typeface="Century Gothic"/>
                <a:cs typeface="Century Gothic"/>
              </a:rPr>
              <a:t>и</a:t>
            </a:r>
            <a:r>
              <a:rPr sz="1300" spc="-10" dirty="0">
                <a:latin typeface="Century Gothic"/>
                <a:cs typeface="Century Gothic"/>
              </a:rPr>
              <a:t>т</a:t>
            </a:r>
            <a:r>
              <a:rPr sz="1300" spc="-5" dirty="0">
                <a:latin typeface="Century Gothic"/>
                <a:cs typeface="Century Gothic"/>
              </a:rPr>
              <a:t>ории</a:t>
            </a:r>
            <a:endParaRPr sz="1300" dirty="0">
              <a:latin typeface="Century Gothic"/>
              <a:cs typeface="Century Gothic"/>
            </a:endParaRPr>
          </a:p>
        </p:txBody>
      </p:sp>
      <p:sp>
        <p:nvSpPr>
          <p:cNvPr id="45" name="object 45"/>
          <p:cNvSpPr txBox="1"/>
          <p:nvPr/>
        </p:nvSpPr>
        <p:spPr>
          <a:xfrm>
            <a:off x="6595364" y="4965572"/>
            <a:ext cx="1351280" cy="1214120"/>
          </a:xfrm>
          <a:prstGeom prst="rect">
            <a:avLst/>
          </a:prstGeom>
        </p:spPr>
        <p:txBody>
          <a:bodyPr vert="horz" wrap="square" lIns="0" tIns="12065" rIns="0" bIns="0" rtlCol="0">
            <a:spAutoFit/>
          </a:bodyPr>
          <a:lstStyle/>
          <a:p>
            <a:pPr marL="12700" marR="264160">
              <a:lnSpc>
                <a:spcPct val="100000"/>
              </a:lnSpc>
              <a:spcBef>
                <a:spcPts val="95"/>
              </a:spcBef>
            </a:pPr>
            <a:r>
              <a:rPr sz="1300" spc="-10" dirty="0">
                <a:latin typeface="Century Gothic"/>
                <a:cs typeface="Century Gothic"/>
              </a:rPr>
              <a:t>Должны быть </a:t>
            </a:r>
            <a:r>
              <a:rPr sz="1300" spc="-350" dirty="0">
                <a:latin typeface="Century Gothic"/>
                <a:cs typeface="Century Gothic"/>
              </a:rPr>
              <a:t> </a:t>
            </a:r>
            <a:r>
              <a:rPr sz="1300" spc="-5" dirty="0">
                <a:latin typeface="Century Gothic"/>
                <a:cs typeface="Century Gothic"/>
              </a:rPr>
              <a:t>закрыты все </a:t>
            </a:r>
            <a:r>
              <a:rPr sz="1300" dirty="0">
                <a:latin typeface="Century Gothic"/>
                <a:cs typeface="Century Gothic"/>
              </a:rPr>
              <a:t> </a:t>
            </a:r>
            <a:r>
              <a:rPr sz="1300" spc="-5" dirty="0">
                <a:latin typeface="Century Gothic"/>
                <a:cs typeface="Century Gothic"/>
              </a:rPr>
              <a:t>стенды</a:t>
            </a:r>
            <a:r>
              <a:rPr sz="1300" spc="10" dirty="0">
                <a:latin typeface="Century Gothic"/>
                <a:cs typeface="Century Gothic"/>
              </a:rPr>
              <a:t> </a:t>
            </a:r>
            <a:r>
              <a:rPr sz="1300" spc="-5" dirty="0">
                <a:latin typeface="Century Gothic"/>
                <a:cs typeface="Century Gothic"/>
              </a:rPr>
              <a:t>со</a:t>
            </a:r>
            <a:endParaRPr sz="1300" dirty="0">
              <a:latin typeface="Century Gothic"/>
              <a:cs typeface="Century Gothic"/>
            </a:endParaRPr>
          </a:p>
          <a:p>
            <a:pPr marL="12700">
              <a:lnSpc>
                <a:spcPct val="100000"/>
              </a:lnSpc>
            </a:pPr>
            <a:r>
              <a:rPr sz="1300" spc="-5" dirty="0">
                <a:latin typeface="Century Gothic"/>
                <a:cs typeface="Century Gothic"/>
              </a:rPr>
              <a:t>справочно-</a:t>
            </a:r>
            <a:endParaRPr sz="1300" dirty="0">
              <a:latin typeface="Century Gothic"/>
              <a:cs typeface="Century Gothic"/>
            </a:endParaRPr>
          </a:p>
          <a:p>
            <a:pPr marL="12700" marR="5080">
              <a:lnSpc>
                <a:spcPct val="100000"/>
              </a:lnSpc>
            </a:pPr>
            <a:r>
              <a:rPr sz="1300" spc="-5" dirty="0">
                <a:latin typeface="Century Gothic"/>
                <a:cs typeface="Century Gothic"/>
              </a:rPr>
              <a:t>по</a:t>
            </a:r>
            <a:r>
              <a:rPr sz="1300" dirty="0">
                <a:latin typeface="Century Gothic"/>
                <a:cs typeface="Century Gothic"/>
              </a:rPr>
              <a:t>з</a:t>
            </a:r>
            <a:r>
              <a:rPr sz="1300" spc="-5" dirty="0">
                <a:latin typeface="Century Gothic"/>
                <a:cs typeface="Century Gothic"/>
              </a:rPr>
              <a:t>н</a:t>
            </a:r>
            <a:r>
              <a:rPr sz="1300" spc="-10" dirty="0">
                <a:latin typeface="Century Gothic"/>
                <a:cs typeface="Century Gothic"/>
              </a:rPr>
              <a:t>а</a:t>
            </a:r>
            <a:r>
              <a:rPr sz="1300" dirty="0">
                <a:latin typeface="Century Gothic"/>
                <a:cs typeface="Century Gothic"/>
              </a:rPr>
              <a:t>в</a:t>
            </a:r>
            <a:r>
              <a:rPr sz="1300" spc="-10" dirty="0">
                <a:latin typeface="Century Gothic"/>
                <a:cs typeface="Century Gothic"/>
              </a:rPr>
              <a:t>атель</a:t>
            </a:r>
            <a:r>
              <a:rPr sz="1300" dirty="0">
                <a:latin typeface="Century Gothic"/>
                <a:cs typeface="Century Gothic"/>
              </a:rPr>
              <a:t>н</a:t>
            </a:r>
            <a:r>
              <a:rPr sz="1300" spc="-5" dirty="0">
                <a:latin typeface="Century Gothic"/>
                <a:cs typeface="Century Gothic"/>
              </a:rPr>
              <a:t>ой  информацией</a:t>
            </a:r>
            <a:endParaRPr sz="1300" dirty="0">
              <a:latin typeface="Century Gothic"/>
              <a:cs typeface="Century Gothic"/>
            </a:endParaRPr>
          </a:p>
        </p:txBody>
      </p:sp>
      <p:grpSp>
        <p:nvGrpSpPr>
          <p:cNvPr id="46" name="object 46"/>
          <p:cNvGrpSpPr/>
          <p:nvPr/>
        </p:nvGrpSpPr>
        <p:grpSpPr>
          <a:xfrm>
            <a:off x="205739" y="1719071"/>
            <a:ext cx="4026916" cy="4971415"/>
            <a:chOff x="205739" y="1719071"/>
            <a:chExt cx="4026916" cy="4971415"/>
          </a:xfrm>
        </p:grpSpPr>
        <p:pic>
          <p:nvPicPr>
            <p:cNvPr id="47" name="object 47"/>
            <p:cNvPicPr/>
            <p:nvPr/>
          </p:nvPicPr>
          <p:blipFill>
            <a:blip r:embed="rId6" cstate="print"/>
            <a:stretch>
              <a:fillRect/>
            </a:stretch>
          </p:blipFill>
          <p:spPr>
            <a:xfrm>
              <a:off x="3587495" y="4433316"/>
              <a:ext cx="644651" cy="838199"/>
            </a:xfrm>
            <a:prstGeom prst="rect">
              <a:avLst/>
            </a:prstGeom>
          </p:spPr>
        </p:pic>
        <p:sp>
          <p:nvSpPr>
            <p:cNvPr id="48" name="object 48"/>
            <p:cNvSpPr/>
            <p:nvPr/>
          </p:nvSpPr>
          <p:spPr>
            <a:xfrm>
              <a:off x="3587495" y="4433316"/>
              <a:ext cx="645160" cy="838200"/>
            </a:xfrm>
            <a:custGeom>
              <a:avLst/>
              <a:gdLst/>
              <a:ahLst/>
              <a:cxnLst/>
              <a:rect l="l" t="t" r="r" b="b"/>
              <a:pathLst>
                <a:path w="645160" h="838200">
                  <a:moveTo>
                    <a:pt x="0" y="64515"/>
                  </a:moveTo>
                  <a:lnTo>
                    <a:pt x="5062" y="39379"/>
                  </a:lnTo>
                  <a:lnTo>
                    <a:pt x="18875" y="18875"/>
                  </a:lnTo>
                  <a:lnTo>
                    <a:pt x="39379" y="5062"/>
                  </a:lnTo>
                  <a:lnTo>
                    <a:pt x="64515" y="0"/>
                  </a:lnTo>
                  <a:lnTo>
                    <a:pt x="580136" y="0"/>
                  </a:lnTo>
                  <a:lnTo>
                    <a:pt x="605272" y="5062"/>
                  </a:lnTo>
                  <a:lnTo>
                    <a:pt x="625776" y="18875"/>
                  </a:lnTo>
                  <a:lnTo>
                    <a:pt x="639589" y="39379"/>
                  </a:lnTo>
                  <a:lnTo>
                    <a:pt x="644651" y="64515"/>
                  </a:lnTo>
                  <a:lnTo>
                    <a:pt x="644651" y="773683"/>
                  </a:lnTo>
                  <a:lnTo>
                    <a:pt x="639589" y="798820"/>
                  </a:lnTo>
                  <a:lnTo>
                    <a:pt x="625776" y="819324"/>
                  </a:lnTo>
                  <a:lnTo>
                    <a:pt x="605272" y="833137"/>
                  </a:lnTo>
                  <a:lnTo>
                    <a:pt x="580136" y="838199"/>
                  </a:lnTo>
                  <a:lnTo>
                    <a:pt x="64515" y="838199"/>
                  </a:lnTo>
                  <a:lnTo>
                    <a:pt x="39379" y="833137"/>
                  </a:lnTo>
                  <a:lnTo>
                    <a:pt x="18875" y="819324"/>
                  </a:lnTo>
                  <a:lnTo>
                    <a:pt x="5062" y="798820"/>
                  </a:lnTo>
                  <a:lnTo>
                    <a:pt x="0" y="773683"/>
                  </a:lnTo>
                  <a:lnTo>
                    <a:pt x="0" y="64515"/>
                  </a:lnTo>
                  <a:close/>
                </a:path>
              </a:pathLst>
            </a:custGeom>
            <a:ln w="12192">
              <a:solidFill>
                <a:srgbClr val="FFFFFF"/>
              </a:solidFill>
            </a:ln>
          </p:spPr>
          <p:txBody>
            <a:bodyPr wrap="square" lIns="0" tIns="0" rIns="0" bIns="0" rtlCol="0"/>
            <a:lstStyle/>
            <a:p>
              <a:endParaRPr dirty="0"/>
            </a:p>
          </p:txBody>
        </p:sp>
        <p:pic>
          <p:nvPicPr>
            <p:cNvPr id="49" name="object 49"/>
            <p:cNvPicPr/>
            <p:nvPr/>
          </p:nvPicPr>
          <p:blipFill>
            <a:blip r:embed="rId7" cstate="print"/>
            <a:stretch>
              <a:fillRect/>
            </a:stretch>
          </p:blipFill>
          <p:spPr>
            <a:xfrm>
              <a:off x="501395" y="1799843"/>
              <a:ext cx="821436" cy="950976"/>
            </a:xfrm>
            <a:prstGeom prst="rect">
              <a:avLst/>
            </a:prstGeom>
          </p:spPr>
        </p:pic>
        <p:sp>
          <p:nvSpPr>
            <p:cNvPr id="50" name="object 50"/>
            <p:cNvSpPr/>
            <p:nvPr/>
          </p:nvSpPr>
          <p:spPr>
            <a:xfrm>
              <a:off x="501395" y="1799843"/>
              <a:ext cx="821690" cy="951230"/>
            </a:xfrm>
            <a:custGeom>
              <a:avLst/>
              <a:gdLst/>
              <a:ahLst/>
              <a:cxnLst/>
              <a:rect l="l" t="t" r="r" b="b"/>
              <a:pathLst>
                <a:path w="821690" h="951230">
                  <a:moveTo>
                    <a:pt x="0" y="82168"/>
                  </a:moveTo>
                  <a:lnTo>
                    <a:pt x="6455" y="50202"/>
                  </a:lnTo>
                  <a:lnTo>
                    <a:pt x="24060" y="24082"/>
                  </a:lnTo>
                  <a:lnTo>
                    <a:pt x="50170" y="6463"/>
                  </a:lnTo>
                  <a:lnTo>
                    <a:pt x="82143" y="0"/>
                  </a:lnTo>
                  <a:lnTo>
                    <a:pt x="739292" y="0"/>
                  </a:lnTo>
                  <a:lnTo>
                    <a:pt x="771244" y="6463"/>
                  </a:lnTo>
                  <a:lnTo>
                    <a:pt x="797356" y="24082"/>
                  </a:lnTo>
                  <a:lnTo>
                    <a:pt x="814973" y="50202"/>
                  </a:lnTo>
                  <a:lnTo>
                    <a:pt x="821436" y="82168"/>
                  </a:lnTo>
                  <a:lnTo>
                    <a:pt x="821436" y="868806"/>
                  </a:lnTo>
                  <a:lnTo>
                    <a:pt x="814973" y="900773"/>
                  </a:lnTo>
                  <a:lnTo>
                    <a:pt x="797356" y="926893"/>
                  </a:lnTo>
                  <a:lnTo>
                    <a:pt x="771244" y="944512"/>
                  </a:lnTo>
                  <a:lnTo>
                    <a:pt x="739292" y="950976"/>
                  </a:lnTo>
                  <a:lnTo>
                    <a:pt x="82143" y="950976"/>
                  </a:lnTo>
                  <a:lnTo>
                    <a:pt x="50170" y="944512"/>
                  </a:lnTo>
                  <a:lnTo>
                    <a:pt x="24060" y="926893"/>
                  </a:lnTo>
                  <a:lnTo>
                    <a:pt x="6455" y="900773"/>
                  </a:lnTo>
                  <a:lnTo>
                    <a:pt x="0" y="868806"/>
                  </a:lnTo>
                  <a:lnTo>
                    <a:pt x="0" y="82168"/>
                  </a:lnTo>
                  <a:close/>
                </a:path>
              </a:pathLst>
            </a:custGeom>
            <a:ln w="12191">
              <a:solidFill>
                <a:srgbClr val="FFFFFF"/>
              </a:solidFill>
            </a:ln>
          </p:spPr>
          <p:txBody>
            <a:bodyPr wrap="square" lIns="0" tIns="0" rIns="0" bIns="0" rtlCol="0"/>
            <a:lstStyle/>
            <a:p>
              <a:endParaRPr dirty="0"/>
            </a:p>
          </p:txBody>
        </p:sp>
        <p:sp>
          <p:nvSpPr>
            <p:cNvPr id="51" name="object 51"/>
            <p:cNvSpPr/>
            <p:nvPr/>
          </p:nvSpPr>
          <p:spPr>
            <a:xfrm>
              <a:off x="205739" y="1719071"/>
              <a:ext cx="4026535" cy="4971415"/>
            </a:xfrm>
            <a:custGeom>
              <a:avLst/>
              <a:gdLst/>
              <a:ahLst/>
              <a:cxnLst/>
              <a:rect l="l" t="t" r="r" b="b"/>
              <a:pathLst>
                <a:path w="4026535" h="4971415">
                  <a:moveTo>
                    <a:pt x="0" y="671067"/>
                  </a:moveTo>
                  <a:lnTo>
                    <a:pt x="1684" y="623147"/>
                  </a:lnTo>
                  <a:lnTo>
                    <a:pt x="6664" y="576135"/>
                  </a:lnTo>
                  <a:lnTo>
                    <a:pt x="14824" y="530145"/>
                  </a:lnTo>
                  <a:lnTo>
                    <a:pt x="26051" y="485291"/>
                  </a:lnTo>
                  <a:lnTo>
                    <a:pt x="40231" y="441687"/>
                  </a:lnTo>
                  <a:lnTo>
                    <a:pt x="57252" y="399446"/>
                  </a:lnTo>
                  <a:lnTo>
                    <a:pt x="76999" y="358682"/>
                  </a:lnTo>
                  <a:lnTo>
                    <a:pt x="99359" y="319508"/>
                  </a:lnTo>
                  <a:lnTo>
                    <a:pt x="124218" y="282038"/>
                  </a:lnTo>
                  <a:lnTo>
                    <a:pt x="151463" y="246386"/>
                  </a:lnTo>
                  <a:lnTo>
                    <a:pt x="180981" y="212665"/>
                  </a:lnTo>
                  <a:lnTo>
                    <a:pt x="212656" y="180988"/>
                  </a:lnTo>
                  <a:lnTo>
                    <a:pt x="246377" y="151471"/>
                  </a:lnTo>
                  <a:lnTo>
                    <a:pt x="282030" y="124225"/>
                  </a:lnTo>
                  <a:lnTo>
                    <a:pt x="319500" y="99365"/>
                  </a:lnTo>
                  <a:lnTo>
                    <a:pt x="358675" y="77004"/>
                  </a:lnTo>
                  <a:lnTo>
                    <a:pt x="399440" y="57256"/>
                  </a:lnTo>
                  <a:lnTo>
                    <a:pt x="441683" y="40234"/>
                  </a:lnTo>
                  <a:lnTo>
                    <a:pt x="485289" y="26053"/>
                  </a:lnTo>
                  <a:lnTo>
                    <a:pt x="530146" y="14825"/>
                  </a:lnTo>
                  <a:lnTo>
                    <a:pt x="576139" y="6664"/>
                  </a:lnTo>
                  <a:lnTo>
                    <a:pt x="623155" y="1685"/>
                  </a:lnTo>
                  <a:lnTo>
                    <a:pt x="671080" y="0"/>
                  </a:lnTo>
                  <a:lnTo>
                    <a:pt x="3355340" y="0"/>
                  </a:lnTo>
                  <a:lnTo>
                    <a:pt x="3403260" y="1685"/>
                  </a:lnTo>
                  <a:lnTo>
                    <a:pt x="3450272" y="6664"/>
                  </a:lnTo>
                  <a:lnTo>
                    <a:pt x="3496262" y="14825"/>
                  </a:lnTo>
                  <a:lnTo>
                    <a:pt x="3541116" y="26053"/>
                  </a:lnTo>
                  <a:lnTo>
                    <a:pt x="3584720" y="40234"/>
                  </a:lnTo>
                  <a:lnTo>
                    <a:pt x="3626961" y="57256"/>
                  </a:lnTo>
                  <a:lnTo>
                    <a:pt x="3667725" y="77004"/>
                  </a:lnTo>
                  <a:lnTo>
                    <a:pt x="3706899" y="99365"/>
                  </a:lnTo>
                  <a:lnTo>
                    <a:pt x="3744369" y="124225"/>
                  </a:lnTo>
                  <a:lnTo>
                    <a:pt x="3780021" y="151471"/>
                  </a:lnTo>
                  <a:lnTo>
                    <a:pt x="3813742" y="180988"/>
                  </a:lnTo>
                  <a:lnTo>
                    <a:pt x="3845419" y="212665"/>
                  </a:lnTo>
                  <a:lnTo>
                    <a:pt x="3874936" y="246386"/>
                  </a:lnTo>
                  <a:lnTo>
                    <a:pt x="3902182" y="282038"/>
                  </a:lnTo>
                  <a:lnTo>
                    <a:pt x="3927042" y="319508"/>
                  </a:lnTo>
                  <a:lnTo>
                    <a:pt x="3949403" y="358682"/>
                  </a:lnTo>
                  <a:lnTo>
                    <a:pt x="3969151" y="399446"/>
                  </a:lnTo>
                  <a:lnTo>
                    <a:pt x="3986173" y="441687"/>
                  </a:lnTo>
                  <a:lnTo>
                    <a:pt x="4000354" y="485291"/>
                  </a:lnTo>
                  <a:lnTo>
                    <a:pt x="4011582" y="530145"/>
                  </a:lnTo>
                  <a:lnTo>
                    <a:pt x="4019743" y="576135"/>
                  </a:lnTo>
                  <a:lnTo>
                    <a:pt x="4024722" y="623147"/>
                  </a:lnTo>
                  <a:lnTo>
                    <a:pt x="4026408" y="671067"/>
                  </a:lnTo>
                  <a:lnTo>
                    <a:pt x="4026408" y="4300207"/>
                  </a:lnTo>
                  <a:lnTo>
                    <a:pt x="4024722" y="4348132"/>
                  </a:lnTo>
                  <a:lnTo>
                    <a:pt x="4019743" y="4395148"/>
                  </a:lnTo>
                  <a:lnTo>
                    <a:pt x="4011582" y="4441141"/>
                  </a:lnTo>
                  <a:lnTo>
                    <a:pt x="4000354" y="4485998"/>
                  </a:lnTo>
                  <a:lnTo>
                    <a:pt x="3986173" y="4529604"/>
                  </a:lnTo>
                  <a:lnTo>
                    <a:pt x="3969151" y="4571847"/>
                  </a:lnTo>
                  <a:lnTo>
                    <a:pt x="3949403" y="4612612"/>
                  </a:lnTo>
                  <a:lnTo>
                    <a:pt x="3927042" y="4651787"/>
                  </a:lnTo>
                  <a:lnTo>
                    <a:pt x="3902182" y="4689257"/>
                  </a:lnTo>
                  <a:lnTo>
                    <a:pt x="3874936" y="4724910"/>
                  </a:lnTo>
                  <a:lnTo>
                    <a:pt x="3845419" y="4758631"/>
                  </a:lnTo>
                  <a:lnTo>
                    <a:pt x="3813742" y="4790306"/>
                  </a:lnTo>
                  <a:lnTo>
                    <a:pt x="3780021" y="4819824"/>
                  </a:lnTo>
                  <a:lnTo>
                    <a:pt x="3744369" y="4847069"/>
                  </a:lnTo>
                  <a:lnTo>
                    <a:pt x="3706899" y="4871928"/>
                  </a:lnTo>
                  <a:lnTo>
                    <a:pt x="3667725" y="4894288"/>
                  </a:lnTo>
                  <a:lnTo>
                    <a:pt x="3626961" y="4914035"/>
                  </a:lnTo>
                  <a:lnTo>
                    <a:pt x="3584720" y="4931056"/>
                  </a:lnTo>
                  <a:lnTo>
                    <a:pt x="3541116" y="4945236"/>
                  </a:lnTo>
                  <a:lnTo>
                    <a:pt x="3496262" y="4956463"/>
                  </a:lnTo>
                  <a:lnTo>
                    <a:pt x="3450272" y="4964623"/>
                  </a:lnTo>
                  <a:lnTo>
                    <a:pt x="3403260" y="4969603"/>
                  </a:lnTo>
                  <a:lnTo>
                    <a:pt x="3355340" y="4971288"/>
                  </a:lnTo>
                  <a:lnTo>
                    <a:pt x="671080" y="4971288"/>
                  </a:lnTo>
                  <a:lnTo>
                    <a:pt x="623155" y="4969603"/>
                  </a:lnTo>
                  <a:lnTo>
                    <a:pt x="576139" y="4964623"/>
                  </a:lnTo>
                  <a:lnTo>
                    <a:pt x="530146" y="4956463"/>
                  </a:lnTo>
                  <a:lnTo>
                    <a:pt x="485289" y="4945236"/>
                  </a:lnTo>
                  <a:lnTo>
                    <a:pt x="441683" y="4931056"/>
                  </a:lnTo>
                  <a:lnTo>
                    <a:pt x="399440" y="4914035"/>
                  </a:lnTo>
                  <a:lnTo>
                    <a:pt x="358675" y="4894288"/>
                  </a:lnTo>
                  <a:lnTo>
                    <a:pt x="319500" y="4871928"/>
                  </a:lnTo>
                  <a:lnTo>
                    <a:pt x="282030" y="4847069"/>
                  </a:lnTo>
                  <a:lnTo>
                    <a:pt x="246377" y="4819824"/>
                  </a:lnTo>
                  <a:lnTo>
                    <a:pt x="212656" y="4790306"/>
                  </a:lnTo>
                  <a:lnTo>
                    <a:pt x="180981" y="4758631"/>
                  </a:lnTo>
                  <a:lnTo>
                    <a:pt x="151463" y="4724910"/>
                  </a:lnTo>
                  <a:lnTo>
                    <a:pt x="124218" y="4689257"/>
                  </a:lnTo>
                  <a:lnTo>
                    <a:pt x="99359" y="4651787"/>
                  </a:lnTo>
                  <a:lnTo>
                    <a:pt x="76999" y="4612612"/>
                  </a:lnTo>
                  <a:lnTo>
                    <a:pt x="57252" y="4571847"/>
                  </a:lnTo>
                  <a:lnTo>
                    <a:pt x="40231" y="4529604"/>
                  </a:lnTo>
                  <a:lnTo>
                    <a:pt x="26051" y="4485998"/>
                  </a:lnTo>
                  <a:lnTo>
                    <a:pt x="14824" y="4441141"/>
                  </a:lnTo>
                  <a:lnTo>
                    <a:pt x="6664" y="4395148"/>
                  </a:lnTo>
                  <a:lnTo>
                    <a:pt x="1684" y="4348132"/>
                  </a:lnTo>
                  <a:lnTo>
                    <a:pt x="0" y="4300207"/>
                  </a:lnTo>
                  <a:lnTo>
                    <a:pt x="0" y="671067"/>
                  </a:lnTo>
                  <a:close/>
                </a:path>
              </a:pathLst>
            </a:custGeom>
            <a:ln w="57911">
              <a:solidFill>
                <a:srgbClr val="2E528F"/>
              </a:solidFill>
            </a:ln>
          </p:spPr>
          <p:txBody>
            <a:bodyPr wrap="square" lIns="0" tIns="0" rIns="0" bIns="0" rtlCol="0"/>
            <a:lstStyle/>
            <a:p>
              <a:endParaRPr dirty="0"/>
            </a:p>
          </p:txBody>
        </p:sp>
        <p:pic>
          <p:nvPicPr>
            <p:cNvPr id="52" name="object 52"/>
            <p:cNvPicPr/>
            <p:nvPr/>
          </p:nvPicPr>
          <p:blipFill>
            <a:blip r:embed="rId8" cstate="print"/>
            <a:stretch>
              <a:fillRect/>
            </a:stretch>
          </p:blipFill>
          <p:spPr>
            <a:xfrm>
              <a:off x="353567" y="2811779"/>
              <a:ext cx="969263" cy="984504"/>
            </a:xfrm>
            <a:prstGeom prst="rect">
              <a:avLst/>
            </a:prstGeom>
          </p:spPr>
        </p:pic>
      </p:grpSp>
      <p:pic>
        <p:nvPicPr>
          <p:cNvPr id="55" name="object 55"/>
          <p:cNvPicPr/>
          <p:nvPr/>
        </p:nvPicPr>
        <p:blipFill>
          <a:blip r:embed="rId9" cstate="print"/>
          <a:stretch>
            <a:fillRect/>
          </a:stretch>
        </p:blipFill>
        <p:spPr>
          <a:xfrm>
            <a:off x="4651247" y="2747771"/>
            <a:ext cx="925068" cy="667512"/>
          </a:xfrm>
          <a:prstGeom prst="rect">
            <a:avLst/>
          </a:prstGeom>
        </p:spPr>
      </p:pic>
      <p:sp>
        <p:nvSpPr>
          <p:cNvPr id="58" name="object 58"/>
          <p:cNvSpPr txBox="1"/>
          <p:nvPr/>
        </p:nvSpPr>
        <p:spPr>
          <a:xfrm>
            <a:off x="1395475" y="1969388"/>
            <a:ext cx="1901189" cy="415290"/>
          </a:xfrm>
          <a:prstGeom prst="rect">
            <a:avLst/>
          </a:prstGeom>
        </p:spPr>
        <p:txBody>
          <a:bodyPr vert="horz" wrap="square" lIns="0" tIns="23495" rIns="0" bIns="0" rtlCol="0">
            <a:spAutoFit/>
          </a:bodyPr>
          <a:lstStyle/>
          <a:p>
            <a:pPr marL="12700" marR="5080">
              <a:lnSpc>
                <a:spcPts val="1510"/>
              </a:lnSpc>
              <a:spcBef>
                <a:spcPts val="185"/>
              </a:spcBef>
            </a:pPr>
            <a:r>
              <a:rPr sz="1300" spc="-5" dirty="0">
                <a:latin typeface="Century Gothic"/>
                <a:cs typeface="Century Gothic"/>
              </a:rPr>
              <a:t>Компьютер с выходом </a:t>
            </a:r>
            <a:r>
              <a:rPr sz="1300" spc="-350" dirty="0">
                <a:latin typeface="Century Gothic"/>
                <a:cs typeface="Century Gothic"/>
              </a:rPr>
              <a:t> </a:t>
            </a:r>
            <a:r>
              <a:rPr sz="1300" spc="-5" dirty="0">
                <a:latin typeface="Century Gothic"/>
                <a:cs typeface="Century Gothic"/>
              </a:rPr>
              <a:t>в</a:t>
            </a:r>
            <a:r>
              <a:rPr sz="1300" dirty="0">
                <a:latin typeface="Century Gothic"/>
                <a:cs typeface="Century Gothic"/>
              </a:rPr>
              <a:t> </a:t>
            </a:r>
            <a:r>
              <a:rPr sz="1300" spc="-5" dirty="0">
                <a:latin typeface="Century Gothic"/>
                <a:cs typeface="Century Gothic"/>
              </a:rPr>
              <a:t>«Интернет»</a:t>
            </a:r>
            <a:endParaRPr sz="1300" dirty="0">
              <a:latin typeface="Century Gothic"/>
              <a:cs typeface="Century Gothic"/>
            </a:endParaRPr>
          </a:p>
        </p:txBody>
      </p:sp>
      <p:sp>
        <p:nvSpPr>
          <p:cNvPr id="59" name="object 59"/>
          <p:cNvSpPr txBox="1"/>
          <p:nvPr/>
        </p:nvSpPr>
        <p:spPr>
          <a:xfrm>
            <a:off x="1395475" y="3177667"/>
            <a:ext cx="734695" cy="223520"/>
          </a:xfrm>
          <a:prstGeom prst="rect">
            <a:avLst/>
          </a:prstGeom>
        </p:spPr>
        <p:txBody>
          <a:bodyPr vert="horz" wrap="square" lIns="0" tIns="12065" rIns="0" bIns="0" rtlCol="0">
            <a:spAutoFit/>
          </a:bodyPr>
          <a:lstStyle/>
          <a:p>
            <a:pPr marL="12700">
              <a:lnSpc>
                <a:spcPct val="100000"/>
              </a:lnSpc>
              <a:spcBef>
                <a:spcPts val="95"/>
              </a:spcBef>
            </a:pPr>
            <a:r>
              <a:rPr sz="1300" spc="-5" dirty="0">
                <a:latin typeface="Century Gothic"/>
                <a:cs typeface="Century Gothic"/>
              </a:rPr>
              <a:t>Принтер</a:t>
            </a:r>
            <a:endParaRPr sz="1300" dirty="0">
              <a:latin typeface="Century Gothic"/>
              <a:cs typeface="Century Gothic"/>
            </a:endParaRPr>
          </a:p>
        </p:txBody>
      </p:sp>
      <p:sp>
        <p:nvSpPr>
          <p:cNvPr id="60" name="object 60"/>
          <p:cNvSpPr txBox="1"/>
          <p:nvPr/>
        </p:nvSpPr>
        <p:spPr>
          <a:xfrm>
            <a:off x="2408301" y="3545840"/>
            <a:ext cx="673100" cy="212238"/>
          </a:xfrm>
          <a:prstGeom prst="rect">
            <a:avLst/>
          </a:prstGeom>
        </p:spPr>
        <p:txBody>
          <a:bodyPr vert="horz" wrap="square" lIns="0" tIns="12065" rIns="0" bIns="0" rtlCol="0">
            <a:spAutoFit/>
          </a:bodyPr>
          <a:lstStyle/>
          <a:p>
            <a:pPr marL="12700">
              <a:lnSpc>
                <a:spcPct val="100000"/>
              </a:lnSpc>
              <a:spcBef>
                <a:spcPts val="95"/>
              </a:spcBef>
            </a:pPr>
            <a:endParaRPr sz="1300" dirty="0">
              <a:latin typeface="Century Gothic"/>
              <a:cs typeface="Century Gothic"/>
            </a:endParaRPr>
          </a:p>
        </p:txBody>
      </p:sp>
      <p:grpSp>
        <p:nvGrpSpPr>
          <p:cNvPr id="61" name="object 61"/>
          <p:cNvGrpSpPr/>
          <p:nvPr/>
        </p:nvGrpSpPr>
        <p:grpSpPr>
          <a:xfrm>
            <a:off x="353568" y="2290140"/>
            <a:ext cx="3623310" cy="2266950"/>
            <a:chOff x="353568" y="2290140"/>
            <a:chExt cx="3623310" cy="2266950"/>
          </a:xfrm>
        </p:grpSpPr>
        <p:pic>
          <p:nvPicPr>
            <p:cNvPr id="62" name="object 62"/>
            <p:cNvPicPr/>
            <p:nvPr/>
          </p:nvPicPr>
          <p:blipFill>
            <a:blip r:embed="rId10" cstate="print"/>
            <a:stretch>
              <a:fillRect/>
            </a:stretch>
          </p:blipFill>
          <p:spPr>
            <a:xfrm>
              <a:off x="353568" y="3852672"/>
              <a:ext cx="938784" cy="704088"/>
            </a:xfrm>
            <a:prstGeom prst="rect">
              <a:avLst/>
            </a:prstGeom>
          </p:spPr>
        </p:pic>
        <p:pic>
          <p:nvPicPr>
            <p:cNvPr id="63" name="object 63"/>
            <p:cNvPicPr/>
            <p:nvPr/>
          </p:nvPicPr>
          <p:blipFill>
            <a:blip r:embed="rId11" cstate="print"/>
            <a:stretch>
              <a:fillRect/>
            </a:stretch>
          </p:blipFill>
          <p:spPr>
            <a:xfrm>
              <a:off x="3466845" y="2290140"/>
              <a:ext cx="509955" cy="491820"/>
            </a:xfrm>
            <a:prstGeom prst="rect">
              <a:avLst/>
            </a:prstGeom>
          </p:spPr>
        </p:pic>
      </p:grpSp>
      <p:sp>
        <p:nvSpPr>
          <p:cNvPr id="64" name="object 64"/>
          <p:cNvSpPr txBox="1"/>
          <p:nvPr/>
        </p:nvSpPr>
        <p:spPr>
          <a:xfrm>
            <a:off x="1395475" y="4171010"/>
            <a:ext cx="1527810" cy="223520"/>
          </a:xfrm>
          <a:prstGeom prst="rect">
            <a:avLst/>
          </a:prstGeom>
        </p:spPr>
        <p:txBody>
          <a:bodyPr vert="horz" wrap="square" lIns="0" tIns="12065" rIns="0" bIns="0" rtlCol="0">
            <a:spAutoFit/>
          </a:bodyPr>
          <a:lstStyle/>
          <a:p>
            <a:pPr marL="12700">
              <a:lnSpc>
                <a:spcPct val="100000"/>
              </a:lnSpc>
              <a:spcBef>
                <a:spcPts val="95"/>
              </a:spcBef>
            </a:pPr>
            <a:r>
              <a:rPr sz="1300" spc="-5" dirty="0">
                <a:latin typeface="Century Gothic"/>
                <a:cs typeface="Century Gothic"/>
              </a:rPr>
              <a:t>Телефонная</a:t>
            </a:r>
            <a:r>
              <a:rPr sz="1300" spc="-20" dirty="0">
                <a:latin typeface="Century Gothic"/>
                <a:cs typeface="Century Gothic"/>
              </a:rPr>
              <a:t> </a:t>
            </a:r>
            <a:r>
              <a:rPr sz="1300" dirty="0">
                <a:latin typeface="Century Gothic"/>
                <a:cs typeface="Century Gothic"/>
              </a:rPr>
              <a:t>связь</a:t>
            </a:r>
          </a:p>
        </p:txBody>
      </p:sp>
      <p:sp>
        <p:nvSpPr>
          <p:cNvPr id="65" name="object 65"/>
          <p:cNvSpPr txBox="1"/>
          <p:nvPr/>
        </p:nvSpPr>
        <p:spPr>
          <a:xfrm>
            <a:off x="1395475" y="2615311"/>
            <a:ext cx="1518920" cy="223520"/>
          </a:xfrm>
          <a:prstGeom prst="rect">
            <a:avLst/>
          </a:prstGeom>
        </p:spPr>
        <p:txBody>
          <a:bodyPr vert="horz" wrap="square" lIns="0" tIns="12065" rIns="0" bIns="0" rtlCol="0">
            <a:spAutoFit/>
          </a:bodyPr>
          <a:lstStyle/>
          <a:p>
            <a:pPr marL="12700">
              <a:lnSpc>
                <a:spcPct val="100000"/>
              </a:lnSpc>
              <a:spcBef>
                <a:spcPts val="95"/>
              </a:spcBef>
            </a:pPr>
            <a:r>
              <a:rPr sz="1300" spc="-5" dirty="0">
                <a:latin typeface="Century Gothic"/>
                <a:cs typeface="Century Gothic"/>
              </a:rPr>
              <a:t>Флеш-накопитель</a:t>
            </a:r>
            <a:endParaRPr sz="1300" dirty="0">
              <a:latin typeface="Century Gothic"/>
              <a:cs typeface="Century Gothic"/>
            </a:endParaRPr>
          </a:p>
        </p:txBody>
      </p:sp>
      <p:sp>
        <p:nvSpPr>
          <p:cNvPr id="66" name="object 66"/>
          <p:cNvSpPr txBox="1"/>
          <p:nvPr/>
        </p:nvSpPr>
        <p:spPr>
          <a:xfrm>
            <a:off x="1395475" y="4703826"/>
            <a:ext cx="2225675" cy="421640"/>
          </a:xfrm>
          <a:prstGeom prst="rect">
            <a:avLst/>
          </a:prstGeom>
        </p:spPr>
        <p:txBody>
          <a:bodyPr vert="horz" wrap="square" lIns="0" tIns="12065" rIns="0" bIns="0" rtlCol="0">
            <a:spAutoFit/>
          </a:bodyPr>
          <a:lstStyle/>
          <a:p>
            <a:pPr marL="12700">
              <a:lnSpc>
                <a:spcPct val="100000"/>
              </a:lnSpc>
              <a:spcBef>
                <a:spcPts val="95"/>
              </a:spcBef>
            </a:pPr>
            <a:r>
              <a:rPr sz="1300" spc="-5" dirty="0">
                <a:latin typeface="Century Gothic"/>
                <a:cs typeface="Century Gothic"/>
              </a:rPr>
              <a:t>Сейф</a:t>
            </a:r>
            <a:r>
              <a:rPr sz="1300" spc="5" dirty="0">
                <a:latin typeface="Century Gothic"/>
                <a:cs typeface="Century Gothic"/>
              </a:rPr>
              <a:t> </a:t>
            </a:r>
            <a:r>
              <a:rPr sz="1300" spc="-5" dirty="0">
                <a:latin typeface="Century Gothic"/>
                <a:cs typeface="Century Gothic"/>
              </a:rPr>
              <a:t>или</a:t>
            </a:r>
            <a:r>
              <a:rPr sz="1300" spc="-10" dirty="0">
                <a:latin typeface="Century Gothic"/>
                <a:cs typeface="Century Gothic"/>
              </a:rPr>
              <a:t> </a:t>
            </a:r>
            <a:r>
              <a:rPr sz="1300" spc="-5" dirty="0">
                <a:latin typeface="Century Gothic"/>
                <a:cs typeface="Century Gothic"/>
              </a:rPr>
              <a:t>металлический</a:t>
            </a:r>
            <a:endParaRPr sz="1300" dirty="0">
              <a:latin typeface="Century Gothic"/>
              <a:cs typeface="Century Gothic"/>
            </a:endParaRPr>
          </a:p>
          <a:p>
            <a:pPr marL="12700">
              <a:lnSpc>
                <a:spcPct val="100000"/>
              </a:lnSpc>
            </a:pPr>
            <a:r>
              <a:rPr sz="1300" spc="-5" dirty="0">
                <a:latin typeface="Century Gothic"/>
                <a:cs typeface="Century Gothic"/>
              </a:rPr>
              <a:t>шкаф,</a:t>
            </a:r>
            <a:r>
              <a:rPr sz="1300" dirty="0">
                <a:latin typeface="Century Gothic"/>
                <a:cs typeface="Century Gothic"/>
              </a:rPr>
              <a:t> </a:t>
            </a:r>
            <a:r>
              <a:rPr sz="1300" spc="-5" dirty="0">
                <a:latin typeface="Century Gothic"/>
                <a:cs typeface="Century Gothic"/>
              </a:rPr>
              <a:t>для</a:t>
            </a:r>
            <a:r>
              <a:rPr sz="1300" dirty="0">
                <a:latin typeface="Century Gothic"/>
                <a:cs typeface="Century Gothic"/>
              </a:rPr>
              <a:t> </a:t>
            </a:r>
            <a:r>
              <a:rPr sz="1300" spc="-5" dirty="0">
                <a:latin typeface="Century Gothic"/>
                <a:cs typeface="Century Gothic"/>
              </a:rPr>
              <a:t>хранения ЭМ</a:t>
            </a:r>
            <a:endParaRPr sz="1300" dirty="0">
              <a:latin typeface="Century Gothic"/>
              <a:cs typeface="Century Gothic"/>
            </a:endParaRPr>
          </a:p>
        </p:txBody>
      </p:sp>
      <p:sp>
        <p:nvSpPr>
          <p:cNvPr id="68" name="object 68"/>
          <p:cNvSpPr txBox="1"/>
          <p:nvPr/>
        </p:nvSpPr>
        <p:spPr>
          <a:xfrm>
            <a:off x="8538209" y="2509266"/>
            <a:ext cx="3285490" cy="212238"/>
          </a:xfrm>
          <a:prstGeom prst="rect">
            <a:avLst/>
          </a:prstGeom>
        </p:spPr>
        <p:txBody>
          <a:bodyPr vert="horz" wrap="square" lIns="0" tIns="12065" rIns="0" bIns="0" rtlCol="0">
            <a:spAutoFit/>
          </a:bodyPr>
          <a:lstStyle/>
          <a:p>
            <a:pPr marL="12700" marR="5080">
              <a:lnSpc>
                <a:spcPct val="100000"/>
              </a:lnSpc>
              <a:spcBef>
                <a:spcPts val="95"/>
              </a:spcBef>
              <a:tabLst>
                <a:tab pos="1181100" algn="l"/>
                <a:tab pos="2222500" algn="l"/>
              </a:tabLst>
            </a:pPr>
            <a:endParaRPr sz="1300" dirty="0">
              <a:latin typeface="Century Gothic"/>
              <a:cs typeface="Century Gothic"/>
            </a:endParaRPr>
          </a:p>
        </p:txBody>
      </p:sp>
      <p:sp>
        <p:nvSpPr>
          <p:cNvPr id="69" name="object 69"/>
          <p:cNvSpPr txBox="1"/>
          <p:nvPr/>
        </p:nvSpPr>
        <p:spPr>
          <a:xfrm>
            <a:off x="8538209" y="3896359"/>
            <a:ext cx="3286125" cy="212238"/>
          </a:xfrm>
          <a:prstGeom prst="rect">
            <a:avLst/>
          </a:prstGeom>
        </p:spPr>
        <p:txBody>
          <a:bodyPr vert="horz" wrap="square" lIns="0" tIns="12065" rIns="0" bIns="0" rtlCol="0">
            <a:spAutoFit/>
          </a:bodyPr>
          <a:lstStyle/>
          <a:p>
            <a:pPr marL="12700" marR="5080" algn="just">
              <a:lnSpc>
                <a:spcPct val="100000"/>
              </a:lnSpc>
              <a:spcBef>
                <a:spcPts val="95"/>
              </a:spcBef>
            </a:pPr>
            <a:endParaRPr sz="1300" dirty="0">
              <a:latin typeface="Century Gothic"/>
              <a:cs typeface="Century Gothic"/>
            </a:endParaRPr>
          </a:p>
        </p:txBody>
      </p:sp>
      <p:sp>
        <p:nvSpPr>
          <p:cNvPr id="57" name="Прямоугольник 56"/>
          <p:cNvSpPr/>
          <p:nvPr/>
        </p:nvSpPr>
        <p:spPr>
          <a:xfrm>
            <a:off x="8371086" y="1021433"/>
            <a:ext cx="3820914" cy="592470"/>
          </a:xfrm>
          <a:prstGeom prst="rect">
            <a:avLst/>
          </a:prstGeom>
        </p:spPr>
        <p:txBody>
          <a:bodyPr wrap="square">
            <a:spAutoFit/>
          </a:bodyPr>
          <a:lstStyle/>
          <a:p>
            <a:pPr marL="12700" marR="5080" algn="ctr">
              <a:lnSpc>
                <a:spcPts val="1760"/>
              </a:lnSpc>
              <a:spcBef>
                <a:spcPts val="285"/>
              </a:spcBef>
            </a:pPr>
            <a:r>
              <a:rPr lang="ru-RU" sz="1400" b="1" spc="-10" dirty="0">
                <a:latin typeface="Century Gothic"/>
                <a:cs typeface="Century Gothic"/>
              </a:rPr>
              <a:t>По отдельным учебным  предметам</a:t>
            </a:r>
          </a:p>
          <a:p>
            <a:pPr marL="12700" marR="5080" algn="ctr">
              <a:lnSpc>
                <a:spcPts val="1760"/>
              </a:lnSpc>
              <a:spcBef>
                <a:spcPts val="285"/>
              </a:spcBef>
            </a:pPr>
            <a:r>
              <a:rPr lang="ru-RU" sz="1400" b="1" spc="-10" dirty="0">
                <a:latin typeface="Century Gothic"/>
                <a:cs typeface="Century Gothic"/>
              </a:rPr>
              <a:t> аудитории  оснащаются</a:t>
            </a:r>
          </a:p>
        </p:txBody>
      </p:sp>
      <p:sp>
        <p:nvSpPr>
          <p:cNvPr id="2" name="Прямоугольник 1"/>
          <p:cNvSpPr/>
          <p:nvPr/>
        </p:nvSpPr>
        <p:spPr>
          <a:xfrm>
            <a:off x="8361520" y="1835032"/>
            <a:ext cx="3733245" cy="2492990"/>
          </a:xfrm>
          <a:prstGeom prst="rect">
            <a:avLst/>
          </a:prstGeom>
        </p:spPr>
        <p:txBody>
          <a:bodyPr wrap="square" anchor="ctr">
            <a:spAutoFit/>
          </a:bodyPr>
          <a:lstStyle/>
          <a:p>
            <a:r>
              <a:rPr lang="ru-RU" sz="1200" b="1" i="1" dirty="0">
                <a:latin typeface="Century Gothic"/>
                <a:cs typeface="Century Gothic"/>
              </a:rPr>
              <a:t>по русскому языку </a:t>
            </a:r>
            <a:r>
              <a:rPr lang="ru-RU" sz="1200" dirty="0">
                <a:latin typeface="Century Gothic"/>
                <a:cs typeface="Century Gothic"/>
              </a:rPr>
              <a:t>– средствами воспроизведения аудиозаписи;</a:t>
            </a:r>
          </a:p>
          <a:p>
            <a:r>
              <a:rPr lang="ru-RU" sz="1200" b="1" i="1" dirty="0">
                <a:latin typeface="Century Gothic"/>
                <a:cs typeface="Century Gothic"/>
              </a:rPr>
              <a:t>по иностранным языкам </a:t>
            </a:r>
            <a:r>
              <a:rPr lang="ru-RU" sz="1200" dirty="0">
                <a:latin typeface="Century Gothic"/>
                <a:cs typeface="Century Gothic"/>
              </a:rPr>
              <a:t>– средствами </a:t>
            </a:r>
            <a:endParaRPr lang="ru-RU" sz="1200" dirty="0" smtClean="0">
              <a:latin typeface="Century Gothic"/>
              <a:cs typeface="Century Gothic"/>
            </a:endParaRPr>
          </a:p>
          <a:p>
            <a:r>
              <a:rPr lang="ru-RU" sz="1200" dirty="0" smtClean="0">
                <a:latin typeface="Century Gothic"/>
                <a:cs typeface="Century Gothic"/>
              </a:rPr>
              <a:t>записи </a:t>
            </a:r>
            <a:r>
              <a:rPr lang="ru-RU" sz="1200" dirty="0">
                <a:latin typeface="Century Gothic"/>
                <a:cs typeface="Century Gothic"/>
              </a:rPr>
              <a:t>и воспроизведения аудиозаписи;</a:t>
            </a:r>
          </a:p>
          <a:p>
            <a:r>
              <a:rPr lang="ru-RU" sz="1200" dirty="0" smtClean="0">
                <a:latin typeface="Century Gothic"/>
                <a:cs typeface="Century Gothic"/>
              </a:rPr>
              <a:t>По отдельным</a:t>
            </a:r>
            <a:r>
              <a:rPr lang="ru-RU" sz="1200" dirty="0">
                <a:latin typeface="Century Gothic"/>
                <a:cs typeface="Century Gothic"/>
              </a:rPr>
              <a:t> </a:t>
            </a:r>
            <a:r>
              <a:rPr lang="ru-RU" sz="1200" dirty="0" smtClean="0">
                <a:latin typeface="Century Gothic"/>
                <a:cs typeface="Century Gothic"/>
              </a:rPr>
              <a:t>учебным</a:t>
            </a:r>
            <a:r>
              <a:rPr lang="ru-RU" sz="1200" dirty="0">
                <a:latin typeface="Century Gothic"/>
                <a:cs typeface="Century Gothic"/>
              </a:rPr>
              <a:t>	</a:t>
            </a:r>
            <a:r>
              <a:rPr lang="ru-RU" sz="1200" dirty="0" smtClean="0">
                <a:latin typeface="Century Gothic"/>
                <a:cs typeface="Century Gothic"/>
              </a:rPr>
              <a:t>предметам</a:t>
            </a:r>
          </a:p>
          <a:p>
            <a:r>
              <a:rPr lang="ru-RU" sz="1200" b="1" i="1" dirty="0" smtClean="0">
                <a:latin typeface="Century Gothic"/>
                <a:cs typeface="Century Gothic"/>
              </a:rPr>
              <a:t>(физика</a:t>
            </a:r>
            <a:r>
              <a:rPr lang="ru-RU" sz="1200" b="1" i="1" dirty="0">
                <a:latin typeface="Century Gothic"/>
                <a:cs typeface="Century Gothic"/>
              </a:rPr>
              <a:t> </a:t>
            </a:r>
            <a:r>
              <a:rPr lang="ru-RU" sz="1200" b="1" i="1" dirty="0" smtClean="0">
                <a:latin typeface="Century Gothic"/>
                <a:cs typeface="Century Gothic"/>
              </a:rPr>
              <a:t>и химия) </a:t>
            </a:r>
            <a:r>
              <a:rPr lang="ru-RU" sz="1200" dirty="0" smtClean="0">
                <a:latin typeface="Century Gothic"/>
                <a:cs typeface="Century Gothic"/>
              </a:rPr>
              <a:t>–оборудованием</a:t>
            </a:r>
            <a:r>
              <a:rPr lang="ru-RU" sz="1200" dirty="0">
                <a:latin typeface="Century Gothic"/>
                <a:cs typeface="Century Gothic"/>
              </a:rPr>
              <a:t> </a:t>
            </a:r>
            <a:r>
              <a:rPr lang="ru-RU" sz="1200" dirty="0" smtClean="0">
                <a:latin typeface="Century Gothic"/>
                <a:cs typeface="Century Gothic"/>
              </a:rPr>
              <a:t>для выполнения </a:t>
            </a:r>
            <a:r>
              <a:rPr lang="ru-RU" sz="1200" dirty="0">
                <a:latin typeface="Century Gothic"/>
                <a:cs typeface="Century Gothic"/>
              </a:rPr>
              <a:t>лабораторных работ;</a:t>
            </a:r>
          </a:p>
          <a:p>
            <a:r>
              <a:rPr lang="ru-RU" sz="1200" dirty="0">
                <a:latin typeface="Century Gothic"/>
                <a:cs typeface="Century Gothic"/>
              </a:rPr>
              <a:t>средствами цифровой аудиозаписи для проведения экзамена в форме </a:t>
            </a:r>
            <a:r>
              <a:rPr lang="ru-RU" sz="1200" b="1" i="1" dirty="0">
                <a:latin typeface="Century Gothic"/>
                <a:cs typeface="Century Gothic"/>
              </a:rPr>
              <a:t>ГВЭ (устная форма)</a:t>
            </a:r>
            <a:r>
              <a:rPr lang="ru-RU" sz="1200" dirty="0">
                <a:latin typeface="Century Gothic"/>
                <a:cs typeface="Century Gothic"/>
              </a:rPr>
              <a:t>;</a:t>
            </a:r>
          </a:p>
          <a:p>
            <a:r>
              <a:rPr lang="ru-RU" sz="1200" b="1" i="1" dirty="0">
                <a:latin typeface="Century Gothic"/>
                <a:cs typeface="Century Gothic"/>
              </a:rPr>
              <a:t>по информатике и ИКТ</a:t>
            </a:r>
            <a:r>
              <a:rPr lang="ru-RU" sz="1200" dirty="0">
                <a:latin typeface="Century Gothic"/>
                <a:cs typeface="Century Gothic"/>
              </a:rPr>
              <a:t>, а также в случаях, установленных Порядком, ‒ компьютерной техникой.</a:t>
            </a:r>
          </a:p>
        </p:txBody>
      </p:sp>
      <p:sp>
        <p:nvSpPr>
          <p:cNvPr id="81" name="object 41"/>
          <p:cNvSpPr/>
          <p:nvPr/>
        </p:nvSpPr>
        <p:spPr>
          <a:xfrm>
            <a:off x="8264287" y="1719072"/>
            <a:ext cx="3927713" cy="2675458"/>
          </a:xfrm>
          <a:custGeom>
            <a:avLst/>
            <a:gdLst/>
            <a:ahLst/>
            <a:cxnLst/>
            <a:rect l="l" t="t" r="r" b="b"/>
            <a:pathLst>
              <a:path w="3793490" h="4932045">
                <a:moveTo>
                  <a:pt x="0" y="632205"/>
                </a:moveTo>
                <a:lnTo>
                  <a:pt x="1734" y="585028"/>
                </a:lnTo>
                <a:lnTo>
                  <a:pt x="6855" y="538791"/>
                </a:lnTo>
                <a:lnTo>
                  <a:pt x="15241" y="493617"/>
                </a:lnTo>
                <a:lnTo>
                  <a:pt x="26769" y="449629"/>
                </a:lnTo>
                <a:lnTo>
                  <a:pt x="41318" y="406948"/>
                </a:lnTo>
                <a:lnTo>
                  <a:pt x="58764" y="365698"/>
                </a:lnTo>
                <a:lnTo>
                  <a:pt x="78986" y="326001"/>
                </a:lnTo>
                <a:lnTo>
                  <a:pt x="101861" y="287978"/>
                </a:lnTo>
                <a:lnTo>
                  <a:pt x="127266" y="251752"/>
                </a:lnTo>
                <a:lnTo>
                  <a:pt x="155081" y="217446"/>
                </a:lnTo>
                <a:lnTo>
                  <a:pt x="185181" y="185181"/>
                </a:lnTo>
                <a:lnTo>
                  <a:pt x="217446" y="155081"/>
                </a:lnTo>
                <a:lnTo>
                  <a:pt x="251752" y="127266"/>
                </a:lnTo>
                <a:lnTo>
                  <a:pt x="287978" y="101861"/>
                </a:lnTo>
                <a:lnTo>
                  <a:pt x="326001" y="78986"/>
                </a:lnTo>
                <a:lnTo>
                  <a:pt x="365698" y="58764"/>
                </a:lnTo>
                <a:lnTo>
                  <a:pt x="406948" y="41318"/>
                </a:lnTo>
                <a:lnTo>
                  <a:pt x="449629" y="26769"/>
                </a:lnTo>
                <a:lnTo>
                  <a:pt x="493617" y="15241"/>
                </a:lnTo>
                <a:lnTo>
                  <a:pt x="538791" y="6855"/>
                </a:lnTo>
                <a:lnTo>
                  <a:pt x="585028" y="1734"/>
                </a:lnTo>
                <a:lnTo>
                  <a:pt x="632206" y="0"/>
                </a:lnTo>
                <a:lnTo>
                  <a:pt x="3161029" y="0"/>
                </a:lnTo>
                <a:lnTo>
                  <a:pt x="3208207" y="1734"/>
                </a:lnTo>
                <a:lnTo>
                  <a:pt x="3254444" y="6855"/>
                </a:lnTo>
                <a:lnTo>
                  <a:pt x="3299618" y="15241"/>
                </a:lnTo>
                <a:lnTo>
                  <a:pt x="3343606" y="26769"/>
                </a:lnTo>
                <a:lnTo>
                  <a:pt x="3386287" y="41318"/>
                </a:lnTo>
                <a:lnTo>
                  <a:pt x="3427537" y="58764"/>
                </a:lnTo>
                <a:lnTo>
                  <a:pt x="3467234" y="78986"/>
                </a:lnTo>
                <a:lnTo>
                  <a:pt x="3505257" y="101861"/>
                </a:lnTo>
                <a:lnTo>
                  <a:pt x="3541483" y="127266"/>
                </a:lnTo>
                <a:lnTo>
                  <a:pt x="3575789" y="155081"/>
                </a:lnTo>
                <a:lnTo>
                  <a:pt x="3608054" y="185181"/>
                </a:lnTo>
                <a:lnTo>
                  <a:pt x="3638154" y="217446"/>
                </a:lnTo>
                <a:lnTo>
                  <a:pt x="3665969" y="251752"/>
                </a:lnTo>
                <a:lnTo>
                  <a:pt x="3691374" y="287978"/>
                </a:lnTo>
                <a:lnTo>
                  <a:pt x="3714249" y="326001"/>
                </a:lnTo>
                <a:lnTo>
                  <a:pt x="3734471" y="365698"/>
                </a:lnTo>
                <a:lnTo>
                  <a:pt x="3751917" y="406948"/>
                </a:lnTo>
                <a:lnTo>
                  <a:pt x="3766466" y="449629"/>
                </a:lnTo>
                <a:lnTo>
                  <a:pt x="3777994" y="493617"/>
                </a:lnTo>
                <a:lnTo>
                  <a:pt x="3786380" y="538791"/>
                </a:lnTo>
                <a:lnTo>
                  <a:pt x="3791501" y="585028"/>
                </a:lnTo>
                <a:lnTo>
                  <a:pt x="3793235" y="632205"/>
                </a:lnTo>
                <a:lnTo>
                  <a:pt x="3793235" y="4299445"/>
                </a:lnTo>
                <a:lnTo>
                  <a:pt x="3791501" y="4346628"/>
                </a:lnTo>
                <a:lnTo>
                  <a:pt x="3786380" y="4392869"/>
                </a:lnTo>
                <a:lnTo>
                  <a:pt x="3777994" y="4438046"/>
                </a:lnTo>
                <a:lnTo>
                  <a:pt x="3766466" y="4482037"/>
                </a:lnTo>
                <a:lnTo>
                  <a:pt x="3751917" y="4524719"/>
                </a:lnTo>
                <a:lnTo>
                  <a:pt x="3734471" y="4565971"/>
                </a:lnTo>
                <a:lnTo>
                  <a:pt x="3714249" y="4605669"/>
                </a:lnTo>
                <a:lnTo>
                  <a:pt x="3691374" y="4643693"/>
                </a:lnTo>
                <a:lnTo>
                  <a:pt x="3665969" y="4679919"/>
                </a:lnTo>
                <a:lnTo>
                  <a:pt x="3638154" y="4714225"/>
                </a:lnTo>
                <a:lnTo>
                  <a:pt x="3608054" y="4746490"/>
                </a:lnTo>
                <a:lnTo>
                  <a:pt x="3575789" y="4776590"/>
                </a:lnTo>
                <a:lnTo>
                  <a:pt x="3541483" y="4804403"/>
                </a:lnTo>
                <a:lnTo>
                  <a:pt x="3505257" y="4829808"/>
                </a:lnTo>
                <a:lnTo>
                  <a:pt x="3467234" y="4852682"/>
                </a:lnTo>
                <a:lnTo>
                  <a:pt x="3427537" y="4872903"/>
                </a:lnTo>
                <a:lnTo>
                  <a:pt x="3386287" y="4890348"/>
                </a:lnTo>
                <a:lnTo>
                  <a:pt x="3343606" y="4904896"/>
                </a:lnTo>
                <a:lnTo>
                  <a:pt x="3299618" y="4916423"/>
                </a:lnTo>
                <a:lnTo>
                  <a:pt x="3254444" y="4924809"/>
                </a:lnTo>
                <a:lnTo>
                  <a:pt x="3208207" y="4929929"/>
                </a:lnTo>
                <a:lnTo>
                  <a:pt x="3161029" y="4931664"/>
                </a:lnTo>
                <a:lnTo>
                  <a:pt x="632206" y="4931664"/>
                </a:lnTo>
                <a:lnTo>
                  <a:pt x="585028" y="4929929"/>
                </a:lnTo>
                <a:lnTo>
                  <a:pt x="538791" y="4924809"/>
                </a:lnTo>
                <a:lnTo>
                  <a:pt x="493617" y="4916423"/>
                </a:lnTo>
                <a:lnTo>
                  <a:pt x="449629" y="4904896"/>
                </a:lnTo>
                <a:lnTo>
                  <a:pt x="406948" y="4890348"/>
                </a:lnTo>
                <a:lnTo>
                  <a:pt x="365698" y="4872903"/>
                </a:lnTo>
                <a:lnTo>
                  <a:pt x="326001" y="4852682"/>
                </a:lnTo>
                <a:lnTo>
                  <a:pt x="287978" y="4829808"/>
                </a:lnTo>
                <a:lnTo>
                  <a:pt x="251752" y="4804403"/>
                </a:lnTo>
                <a:lnTo>
                  <a:pt x="217446" y="4776590"/>
                </a:lnTo>
                <a:lnTo>
                  <a:pt x="185181" y="4746490"/>
                </a:lnTo>
                <a:lnTo>
                  <a:pt x="155081" y="4714225"/>
                </a:lnTo>
                <a:lnTo>
                  <a:pt x="127266" y="4679919"/>
                </a:lnTo>
                <a:lnTo>
                  <a:pt x="101861" y="4643693"/>
                </a:lnTo>
                <a:lnTo>
                  <a:pt x="78986" y="4605669"/>
                </a:lnTo>
                <a:lnTo>
                  <a:pt x="58764" y="4565971"/>
                </a:lnTo>
                <a:lnTo>
                  <a:pt x="41318" y="4524719"/>
                </a:lnTo>
                <a:lnTo>
                  <a:pt x="26769" y="4482037"/>
                </a:lnTo>
                <a:lnTo>
                  <a:pt x="15241" y="4438046"/>
                </a:lnTo>
                <a:lnTo>
                  <a:pt x="6855" y="4392869"/>
                </a:lnTo>
                <a:lnTo>
                  <a:pt x="1734" y="4346628"/>
                </a:lnTo>
                <a:lnTo>
                  <a:pt x="0" y="4299445"/>
                </a:lnTo>
                <a:lnTo>
                  <a:pt x="0" y="632205"/>
                </a:lnTo>
                <a:close/>
              </a:path>
            </a:pathLst>
          </a:custGeom>
          <a:ln w="57912">
            <a:solidFill>
              <a:srgbClr val="2E528F"/>
            </a:solidFill>
          </a:ln>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62578" y="251586"/>
            <a:ext cx="7941309" cy="391160"/>
          </a:xfrm>
          <a:prstGeom prst="rect">
            <a:avLst/>
          </a:prstGeom>
        </p:spPr>
        <p:txBody>
          <a:bodyPr vert="horz" wrap="square" lIns="0" tIns="12700" rIns="0" bIns="0" rtlCol="0">
            <a:spAutoFit/>
          </a:bodyPr>
          <a:lstStyle/>
          <a:p>
            <a:pPr marL="12700">
              <a:lnSpc>
                <a:spcPct val="100000"/>
              </a:lnSpc>
              <a:spcBef>
                <a:spcPts val="100"/>
              </a:spcBef>
            </a:pPr>
            <a:r>
              <a:rPr dirty="0"/>
              <a:t>В</a:t>
            </a:r>
            <a:r>
              <a:rPr spc="-15" dirty="0"/>
              <a:t> </a:t>
            </a:r>
            <a:r>
              <a:rPr dirty="0"/>
              <a:t>день</a:t>
            </a:r>
            <a:r>
              <a:rPr spc="-10" dirty="0"/>
              <a:t> </a:t>
            </a:r>
            <a:r>
              <a:rPr spc="-5" dirty="0"/>
              <a:t>проведения</a:t>
            </a:r>
            <a:r>
              <a:rPr spc="-15" dirty="0"/>
              <a:t> </a:t>
            </a:r>
            <a:r>
              <a:rPr spc="-5" dirty="0"/>
              <a:t>экзамена</a:t>
            </a:r>
            <a:r>
              <a:rPr spc="-10" dirty="0"/>
              <a:t> </a:t>
            </a:r>
            <a:r>
              <a:rPr dirty="0"/>
              <a:t>в</a:t>
            </a:r>
            <a:r>
              <a:rPr spc="-10" dirty="0"/>
              <a:t> </a:t>
            </a:r>
            <a:r>
              <a:rPr spc="-5" dirty="0"/>
              <a:t>ППЭ</a:t>
            </a:r>
            <a:r>
              <a:rPr spc="-10" dirty="0"/>
              <a:t> </a:t>
            </a:r>
            <a:r>
              <a:rPr spc="-5" dirty="0"/>
              <a:t>присутствуют:</a:t>
            </a:r>
          </a:p>
        </p:txBody>
      </p:sp>
      <p:sp>
        <p:nvSpPr>
          <p:cNvPr id="3" name="object 3"/>
          <p:cNvSpPr/>
          <p:nvPr/>
        </p:nvSpPr>
        <p:spPr>
          <a:xfrm>
            <a:off x="453390" y="1329689"/>
            <a:ext cx="7661275" cy="2647315"/>
          </a:xfrm>
          <a:custGeom>
            <a:avLst/>
            <a:gdLst/>
            <a:ahLst/>
            <a:cxnLst/>
            <a:rect l="l" t="t" r="r" b="b"/>
            <a:pathLst>
              <a:path w="7661275" h="2647315">
                <a:moveTo>
                  <a:pt x="0" y="2647188"/>
                </a:moveTo>
                <a:lnTo>
                  <a:pt x="7661148" y="2647188"/>
                </a:lnTo>
                <a:lnTo>
                  <a:pt x="7661148" y="0"/>
                </a:lnTo>
                <a:lnTo>
                  <a:pt x="0" y="0"/>
                </a:lnTo>
                <a:lnTo>
                  <a:pt x="0" y="2647188"/>
                </a:lnTo>
                <a:close/>
              </a:path>
            </a:pathLst>
          </a:custGeom>
          <a:ln w="28956">
            <a:solidFill>
              <a:srgbClr val="8FAADC"/>
            </a:solidFill>
          </a:ln>
        </p:spPr>
        <p:txBody>
          <a:bodyPr wrap="square" lIns="0" tIns="0" rIns="0" bIns="0" rtlCol="0"/>
          <a:lstStyle/>
          <a:p>
            <a:endParaRPr dirty="0"/>
          </a:p>
        </p:txBody>
      </p:sp>
      <p:sp>
        <p:nvSpPr>
          <p:cNvPr id="4" name="object 4"/>
          <p:cNvSpPr txBox="1"/>
          <p:nvPr/>
        </p:nvSpPr>
        <p:spPr>
          <a:xfrm>
            <a:off x="531063" y="1205865"/>
            <a:ext cx="7339965" cy="2167260"/>
          </a:xfrm>
          <a:prstGeom prst="rect">
            <a:avLst/>
          </a:prstGeom>
        </p:spPr>
        <p:txBody>
          <a:bodyPr vert="horz" wrap="square" lIns="0" tIns="165100" rIns="0" bIns="0" rtlCol="0">
            <a:spAutoFit/>
          </a:bodyPr>
          <a:lstStyle/>
          <a:p>
            <a:pPr marL="355600" indent="-342900">
              <a:lnSpc>
                <a:spcPct val="100000"/>
              </a:lnSpc>
              <a:spcBef>
                <a:spcPts val="1300"/>
              </a:spcBef>
              <a:buFont typeface="Wingdings"/>
              <a:buChar char=""/>
              <a:tabLst>
                <a:tab pos="354965" algn="l"/>
                <a:tab pos="355600" algn="l"/>
              </a:tabLst>
            </a:pPr>
            <a:r>
              <a:rPr sz="1800" b="1" spc="-5" dirty="0">
                <a:latin typeface="Century Gothic"/>
                <a:cs typeface="Century Gothic"/>
              </a:rPr>
              <a:t>Руководитель</a:t>
            </a:r>
            <a:r>
              <a:rPr sz="1800" b="1" spc="-70" dirty="0">
                <a:latin typeface="Century Gothic"/>
                <a:cs typeface="Century Gothic"/>
              </a:rPr>
              <a:t> </a:t>
            </a:r>
            <a:r>
              <a:rPr sz="1800" b="1" spc="-5" dirty="0">
                <a:latin typeface="Century Gothic"/>
                <a:cs typeface="Century Gothic"/>
              </a:rPr>
              <a:t>ППЭ</a:t>
            </a:r>
            <a:endParaRPr sz="1800" dirty="0">
              <a:latin typeface="Century Gothic"/>
              <a:cs typeface="Century Gothic"/>
            </a:endParaRPr>
          </a:p>
          <a:p>
            <a:pPr marL="355600" indent="-342900">
              <a:lnSpc>
                <a:spcPct val="100000"/>
              </a:lnSpc>
              <a:spcBef>
                <a:spcPts val="1200"/>
              </a:spcBef>
              <a:buFont typeface="Wingdings"/>
              <a:buChar char=""/>
              <a:tabLst>
                <a:tab pos="354965" algn="l"/>
                <a:tab pos="355600" algn="l"/>
              </a:tabLst>
            </a:pPr>
            <a:r>
              <a:rPr sz="1800" b="1" spc="-5" dirty="0">
                <a:latin typeface="Century Gothic"/>
                <a:cs typeface="Century Gothic"/>
              </a:rPr>
              <a:t>Член</a:t>
            </a:r>
            <a:r>
              <a:rPr sz="1800" b="1" spc="-35" dirty="0">
                <a:latin typeface="Century Gothic"/>
                <a:cs typeface="Century Gothic"/>
              </a:rPr>
              <a:t> </a:t>
            </a:r>
            <a:r>
              <a:rPr sz="1800" b="1" dirty="0">
                <a:latin typeface="Century Gothic"/>
                <a:cs typeface="Century Gothic"/>
              </a:rPr>
              <a:t>государственной</a:t>
            </a:r>
            <a:r>
              <a:rPr sz="1800" b="1" spc="-35" dirty="0">
                <a:latin typeface="Century Gothic"/>
                <a:cs typeface="Century Gothic"/>
              </a:rPr>
              <a:t> </a:t>
            </a:r>
            <a:r>
              <a:rPr sz="1800" b="1" spc="-5" dirty="0">
                <a:latin typeface="Century Gothic"/>
                <a:cs typeface="Century Gothic"/>
              </a:rPr>
              <a:t>экзаменационной</a:t>
            </a:r>
            <a:r>
              <a:rPr sz="1800" b="1" spc="-65" dirty="0">
                <a:latin typeface="Century Gothic"/>
                <a:cs typeface="Century Gothic"/>
              </a:rPr>
              <a:t> </a:t>
            </a:r>
            <a:r>
              <a:rPr sz="1800" b="1" spc="-5" dirty="0">
                <a:latin typeface="Century Gothic"/>
                <a:cs typeface="Century Gothic"/>
              </a:rPr>
              <a:t>комиссии</a:t>
            </a:r>
            <a:endParaRPr sz="1800" dirty="0">
              <a:latin typeface="Century Gothic"/>
              <a:cs typeface="Century Gothic"/>
            </a:endParaRPr>
          </a:p>
          <a:p>
            <a:pPr marL="355600" marR="5080" indent="-342900">
              <a:lnSpc>
                <a:spcPct val="100000"/>
              </a:lnSpc>
              <a:spcBef>
                <a:spcPts val="1200"/>
              </a:spcBef>
              <a:buFont typeface="Wingdings"/>
              <a:buChar char=""/>
              <a:tabLst>
                <a:tab pos="354965" algn="l"/>
                <a:tab pos="355600" algn="l"/>
              </a:tabLst>
            </a:pPr>
            <a:r>
              <a:rPr sz="1800" b="1" spc="-5" dirty="0" smtClean="0">
                <a:latin typeface="Century Gothic"/>
                <a:cs typeface="Century Gothic"/>
              </a:rPr>
              <a:t>Организаторы</a:t>
            </a:r>
            <a:r>
              <a:rPr lang="ru-RU" b="1" spc="-5" dirty="0" smtClean="0">
                <a:latin typeface="Century Gothic"/>
                <a:cs typeface="Century Gothic"/>
              </a:rPr>
              <a:t> ППЭ</a:t>
            </a:r>
            <a:r>
              <a:rPr sz="1800" b="1" spc="-5" dirty="0" smtClean="0">
                <a:latin typeface="Century Gothic"/>
                <a:cs typeface="Century Gothic"/>
              </a:rPr>
              <a:t>, </a:t>
            </a:r>
            <a:r>
              <a:rPr sz="1800" b="1" spc="-5" dirty="0">
                <a:latin typeface="Century Gothic"/>
                <a:cs typeface="Century Gothic"/>
              </a:rPr>
              <a:t>ассистенты</a:t>
            </a:r>
            <a:endParaRPr sz="1800" dirty="0">
              <a:latin typeface="Century Gothic"/>
              <a:cs typeface="Century Gothic"/>
            </a:endParaRPr>
          </a:p>
          <a:p>
            <a:pPr marL="355600" indent="-342900">
              <a:lnSpc>
                <a:spcPct val="100000"/>
              </a:lnSpc>
              <a:spcBef>
                <a:spcPts val="1200"/>
              </a:spcBef>
              <a:buFont typeface="Wingdings"/>
              <a:buChar char=""/>
              <a:tabLst>
                <a:tab pos="354965" algn="l"/>
                <a:tab pos="355600" algn="l"/>
              </a:tabLst>
            </a:pPr>
            <a:r>
              <a:rPr sz="1800" b="1" dirty="0">
                <a:latin typeface="Century Gothic"/>
                <a:cs typeface="Century Gothic"/>
              </a:rPr>
              <a:t>Технический</a:t>
            </a:r>
            <a:r>
              <a:rPr sz="1800" b="1" spc="-85" dirty="0">
                <a:latin typeface="Century Gothic"/>
                <a:cs typeface="Century Gothic"/>
              </a:rPr>
              <a:t> </a:t>
            </a:r>
            <a:r>
              <a:rPr sz="1800" b="1" spc="-5" dirty="0">
                <a:latin typeface="Century Gothic"/>
                <a:cs typeface="Century Gothic"/>
              </a:rPr>
              <a:t>специалист</a:t>
            </a:r>
            <a:endParaRPr sz="1800" dirty="0">
              <a:latin typeface="Century Gothic"/>
              <a:cs typeface="Century Gothic"/>
            </a:endParaRPr>
          </a:p>
          <a:p>
            <a:pPr marL="355600" indent="-342900">
              <a:lnSpc>
                <a:spcPct val="100000"/>
              </a:lnSpc>
              <a:spcBef>
                <a:spcPts val="1200"/>
              </a:spcBef>
              <a:buFont typeface="Wingdings"/>
              <a:buChar char=""/>
              <a:tabLst>
                <a:tab pos="354965" algn="l"/>
                <a:tab pos="355600" algn="l"/>
              </a:tabLst>
            </a:pPr>
            <a:r>
              <a:rPr sz="1800" b="1" dirty="0">
                <a:latin typeface="Century Gothic"/>
                <a:cs typeface="Century Gothic"/>
              </a:rPr>
              <a:t>Медицинский</a:t>
            </a:r>
            <a:r>
              <a:rPr sz="1800" b="1" spc="-85" dirty="0">
                <a:latin typeface="Century Gothic"/>
                <a:cs typeface="Century Gothic"/>
              </a:rPr>
              <a:t> </a:t>
            </a:r>
            <a:r>
              <a:rPr sz="1800" b="1" spc="-5" dirty="0">
                <a:latin typeface="Century Gothic"/>
                <a:cs typeface="Century Gothic"/>
              </a:rPr>
              <a:t>работник</a:t>
            </a:r>
            <a:endParaRPr sz="1800" dirty="0">
              <a:latin typeface="Century Gothic"/>
              <a:cs typeface="Century Gothic"/>
            </a:endParaRPr>
          </a:p>
        </p:txBody>
      </p:sp>
      <p:grpSp>
        <p:nvGrpSpPr>
          <p:cNvPr id="5" name="object 5"/>
          <p:cNvGrpSpPr/>
          <p:nvPr/>
        </p:nvGrpSpPr>
        <p:grpSpPr>
          <a:xfrm>
            <a:off x="7962900" y="1408175"/>
            <a:ext cx="4022090" cy="2490470"/>
            <a:chOff x="7962900" y="1408175"/>
            <a:chExt cx="4022090" cy="2490470"/>
          </a:xfrm>
        </p:grpSpPr>
        <p:sp>
          <p:nvSpPr>
            <p:cNvPr id="6" name="object 6"/>
            <p:cNvSpPr/>
            <p:nvPr/>
          </p:nvSpPr>
          <p:spPr>
            <a:xfrm>
              <a:off x="7977377" y="1422653"/>
              <a:ext cx="3992879" cy="2461260"/>
            </a:xfrm>
            <a:custGeom>
              <a:avLst/>
              <a:gdLst/>
              <a:ahLst/>
              <a:cxnLst/>
              <a:rect l="l" t="t" r="r" b="b"/>
              <a:pathLst>
                <a:path w="3992879" h="2461260">
                  <a:moveTo>
                    <a:pt x="3746754" y="0"/>
                  </a:moveTo>
                  <a:lnTo>
                    <a:pt x="246125" y="0"/>
                  </a:lnTo>
                  <a:lnTo>
                    <a:pt x="196534" y="5002"/>
                  </a:lnTo>
                  <a:lnTo>
                    <a:pt x="150340" y="19347"/>
                  </a:lnTo>
                  <a:lnTo>
                    <a:pt x="108532" y="42045"/>
                  </a:lnTo>
                  <a:lnTo>
                    <a:pt x="72104" y="72104"/>
                  </a:lnTo>
                  <a:lnTo>
                    <a:pt x="42045" y="108532"/>
                  </a:lnTo>
                  <a:lnTo>
                    <a:pt x="19347" y="150340"/>
                  </a:lnTo>
                  <a:lnTo>
                    <a:pt x="5002" y="196534"/>
                  </a:lnTo>
                  <a:lnTo>
                    <a:pt x="0" y="246125"/>
                  </a:lnTo>
                  <a:lnTo>
                    <a:pt x="0" y="2215134"/>
                  </a:lnTo>
                  <a:lnTo>
                    <a:pt x="5002" y="2264725"/>
                  </a:lnTo>
                  <a:lnTo>
                    <a:pt x="19347" y="2310919"/>
                  </a:lnTo>
                  <a:lnTo>
                    <a:pt x="42045" y="2352727"/>
                  </a:lnTo>
                  <a:lnTo>
                    <a:pt x="72104" y="2389155"/>
                  </a:lnTo>
                  <a:lnTo>
                    <a:pt x="108532" y="2419214"/>
                  </a:lnTo>
                  <a:lnTo>
                    <a:pt x="150340" y="2441912"/>
                  </a:lnTo>
                  <a:lnTo>
                    <a:pt x="196534" y="2456257"/>
                  </a:lnTo>
                  <a:lnTo>
                    <a:pt x="246125" y="2461260"/>
                  </a:lnTo>
                  <a:lnTo>
                    <a:pt x="3746754" y="2461260"/>
                  </a:lnTo>
                  <a:lnTo>
                    <a:pt x="3796345" y="2456257"/>
                  </a:lnTo>
                  <a:lnTo>
                    <a:pt x="3842539" y="2441912"/>
                  </a:lnTo>
                  <a:lnTo>
                    <a:pt x="3884347" y="2419214"/>
                  </a:lnTo>
                  <a:lnTo>
                    <a:pt x="3920775" y="2389155"/>
                  </a:lnTo>
                  <a:lnTo>
                    <a:pt x="3950834" y="2352727"/>
                  </a:lnTo>
                  <a:lnTo>
                    <a:pt x="3973532" y="2310919"/>
                  </a:lnTo>
                  <a:lnTo>
                    <a:pt x="3987877" y="2264725"/>
                  </a:lnTo>
                  <a:lnTo>
                    <a:pt x="3992879" y="2215134"/>
                  </a:lnTo>
                  <a:lnTo>
                    <a:pt x="3992879" y="246125"/>
                  </a:lnTo>
                  <a:lnTo>
                    <a:pt x="3987877" y="196534"/>
                  </a:lnTo>
                  <a:lnTo>
                    <a:pt x="3973532" y="150340"/>
                  </a:lnTo>
                  <a:lnTo>
                    <a:pt x="3950834" y="108532"/>
                  </a:lnTo>
                  <a:lnTo>
                    <a:pt x="3920775" y="72104"/>
                  </a:lnTo>
                  <a:lnTo>
                    <a:pt x="3884347" y="42045"/>
                  </a:lnTo>
                  <a:lnTo>
                    <a:pt x="3842539" y="19347"/>
                  </a:lnTo>
                  <a:lnTo>
                    <a:pt x="3796345" y="5002"/>
                  </a:lnTo>
                  <a:lnTo>
                    <a:pt x="3746754" y="0"/>
                  </a:lnTo>
                  <a:close/>
                </a:path>
              </a:pathLst>
            </a:custGeom>
            <a:solidFill>
              <a:srgbClr val="BCD6ED"/>
            </a:solidFill>
          </p:spPr>
          <p:txBody>
            <a:bodyPr wrap="square" lIns="0" tIns="0" rIns="0" bIns="0" rtlCol="0"/>
            <a:lstStyle/>
            <a:p>
              <a:endParaRPr dirty="0"/>
            </a:p>
          </p:txBody>
        </p:sp>
        <p:sp>
          <p:nvSpPr>
            <p:cNvPr id="7" name="object 7"/>
            <p:cNvSpPr/>
            <p:nvPr/>
          </p:nvSpPr>
          <p:spPr>
            <a:xfrm>
              <a:off x="7977377" y="1422653"/>
              <a:ext cx="3992879" cy="2461260"/>
            </a:xfrm>
            <a:custGeom>
              <a:avLst/>
              <a:gdLst/>
              <a:ahLst/>
              <a:cxnLst/>
              <a:rect l="l" t="t" r="r" b="b"/>
              <a:pathLst>
                <a:path w="3992879" h="2461260">
                  <a:moveTo>
                    <a:pt x="0" y="246125"/>
                  </a:moveTo>
                  <a:lnTo>
                    <a:pt x="5002" y="196534"/>
                  </a:lnTo>
                  <a:lnTo>
                    <a:pt x="19347" y="150340"/>
                  </a:lnTo>
                  <a:lnTo>
                    <a:pt x="42045" y="108532"/>
                  </a:lnTo>
                  <a:lnTo>
                    <a:pt x="72104" y="72104"/>
                  </a:lnTo>
                  <a:lnTo>
                    <a:pt x="108532" y="42045"/>
                  </a:lnTo>
                  <a:lnTo>
                    <a:pt x="150340" y="19347"/>
                  </a:lnTo>
                  <a:lnTo>
                    <a:pt x="196534" y="5002"/>
                  </a:lnTo>
                  <a:lnTo>
                    <a:pt x="246125" y="0"/>
                  </a:lnTo>
                  <a:lnTo>
                    <a:pt x="3746754" y="0"/>
                  </a:lnTo>
                  <a:lnTo>
                    <a:pt x="3796345" y="5002"/>
                  </a:lnTo>
                  <a:lnTo>
                    <a:pt x="3842539" y="19347"/>
                  </a:lnTo>
                  <a:lnTo>
                    <a:pt x="3884347" y="42045"/>
                  </a:lnTo>
                  <a:lnTo>
                    <a:pt x="3920775" y="72104"/>
                  </a:lnTo>
                  <a:lnTo>
                    <a:pt x="3950834" y="108532"/>
                  </a:lnTo>
                  <a:lnTo>
                    <a:pt x="3973532" y="150340"/>
                  </a:lnTo>
                  <a:lnTo>
                    <a:pt x="3987877" y="196534"/>
                  </a:lnTo>
                  <a:lnTo>
                    <a:pt x="3992879" y="246125"/>
                  </a:lnTo>
                  <a:lnTo>
                    <a:pt x="3992879" y="2215134"/>
                  </a:lnTo>
                  <a:lnTo>
                    <a:pt x="3987877" y="2264725"/>
                  </a:lnTo>
                  <a:lnTo>
                    <a:pt x="3973532" y="2310919"/>
                  </a:lnTo>
                  <a:lnTo>
                    <a:pt x="3950834" y="2352727"/>
                  </a:lnTo>
                  <a:lnTo>
                    <a:pt x="3920775" y="2389155"/>
                  </a:lnTo>
                  <a:lnTo>
                    <a:pt x="3884347" y="2419214"/>
                  </a:lnTo>
                  <a:lnTo>
                    <a:pt x="3842539" y="2441912"/>
                  </a:lnTo>
                  <a:lnTo>
                    <a:pt x="3796345" y="2456257"/>
                  </a:lnTo>
                  <a:lnTo>
                    <a:pt x="3746754" y="2461260"/>
                  </a:lnTo>
                  <a:lnTo>
                    <a:pt x="246125" y="2461260"/>
                  </a:lnTo>
                  <a:lnTo>
                    <a:pt x="196534" y="2456257"/>
                  </a:lnTo>
                  <a:lnTo>
                    <a:pt x="150340" y="2441912"/>
                  </a:lnTo>
                  <a:lnTo>
                    <a:pt x="108532" y="2419214"/>
                  </a:lnTo>
                  <a:lnTo>
                    <a:pt x="72104" y="2389155"/>
                  </a:lnTo>
                  <a:lnTo>
                    <a:pt x="42045" y="2352727"/>
                  </a:lnTo>
                  <a:lnTo>
                    <a:pt x="19347" y="2310919"/>
                  </a:lnTo>
                  <a:lnTo>
                    <a:pt x="5002" y="2264725"/>
                  </a:lnTo>
                  <a:lnTo>
                    <a:pt x="0" y="2215134"/>
                  </a:lnTo>
                  <a:lnTo>
                    <a:pt x="0" y="246125"/>
                  </a:lnTo>
                  <a:close/>
                </a:path>
              </a:pathLst>
            </a:custGeom>
            <a:ln w="28956">
              <a:solidFill>
                <a:srgbClr val="8FAADC"/>
              </a:solidFill>
            </a:ln>
          </p:spPr>
          <p:txBody>
            <a:bodyPr wrap="square" lIns="0" tIns="0" rIns="0" bIns="0" rtlCol="0"/>
            <a:lstStyle/>
            <a:p>
              <a:endParaRPr dirty="0"/>
            </a:p>
          </p:txBody>
        </p:sp>
      </p:grpSp>
      <p:sp>
        <p:nvSpPr>
          <p:cNvPr id="8" name="object 8"/>
          <p:cNvSpPr txBox="1"/>
          <p:nvPr/>
        </p:nvSpPr>
        <p:spPr>
          <a:xfrm>
            <a:off x="8162670" y="1538732"/>
            <a:ext cx="3622675" cy="2220595"/>
          </a:xfrm>
          <a:prstGeom prst="rect">
            <a:avLst/>
          </a:prstGeom>
        </p:spPr>
        <p:txBody>
          <a:bodyPr vert="horz" wrap="square" lIns="0" tIns="12700" rIns="0" bIns="0" rtlCol="0">
            <a:spAutoFit/>
          </a:bodyPr>
          <a:lstStyle/>
          <a:p>
            <a:pPr marL="79375" marR="72390" algn="ctr">
              <a:lnSpc>
                <a:spcPct val="100000"/>
              </a:lnSpc>
              <a:spcBef>
                <a:spcPts val="100"/>
              </a:spcBef>
            </a:pPr>
            <a:r>
              <a:rPr sz="1800" b="1" spc="-5" dirty="0">
                <a:latin typeface="Century Gothic"/>
                <a:cs typeface="Century Gothic"/>
              </a:rPr>
              <a:t>Допуск </a:t>
            </a:r>
            <a:r>
              <a:rPr sz="1800" b="1" dirty="0">
                <a:latin typeface="Century Gothic"/>
                <a:cs typeface="Century Gothic"/>
              </a:rPr>
              <a:t>в</a:t>
            </a:r>
            <a:r>
              <a:rPr sz="1800" b="1" spc="500" dirty="0">
                <a:latin typeface="Century Gothic"/>
                <a:cs typeface="Century Gothic"/>
              </a:rPr>
              <a:t> </a:t>
            </a:r>
            <a:r>
              <a:rPr sz="1800" b="1" spc="-5" dirty="0">
                <a:latin typeface="Century Gothic"/>
                <a:cs typeface="Century Gothic"/>
              </a:rPr>
              <a:t>ППЭ </a:t>
            </a:r>
            <a:r>
              <a:rPr sz="1800" b="1" dirty="0">
                <a:latin typeface="Century Gothic"/>
                <a:cs typeface="Century Gothic"/>
              </a:rPr>
              <a:t> </a:t>
            </a:r>
            <a:r>
              <a:rPr sz="1800" b="1" spc="-5" dirty="0">
                <a:latin typeface="Century Gothic"/>
                <a:cs typeface="Century Gothic"/>
              </a:rPr>
              <a:t>перечисленных </a:t>
            </a:r>
            <a:r>
              <a:rPr sz="1800" b="1" dirty="0">
                <a:latin typeface="Century Gothic"/>
                <a:cs typeface="Century Gothic"/>
              </a:rPr>
              <a:t>лиц </a:t>
            </a:r>
            <a:r>
              <a:rPr sz="1800" b="1" spc="5" dirty="0">
                <a:latin typeface="Century Gothic"/>
                <a:cs typeface="Century Gothic"/>
              </a:rPr>
              <a:t> </a:t>
            </a:r>
            <a:r>
              <a:rPr sz="1800" b="1" spc="-5" dirty="0">
                <a:latin typeface="Century Gothic"/>
                <a:cs typeface="Century Gothic"/>
              </a:rPr>
              <a:t>осуществляется</a:t>
            </a:r>
            <a:r>
              <a:rPr sz="1800" b="1" spc="-65" dirty="0">
                <a:latin typeface="Century Gothic"/>
                <a:cs typeface="Century Gothic"/>
              </a:rPr>
              <a:t> </a:t>
            </a:r>
            <a:r>
              <a:rPr sz="1800" b="1" spc="-5" dirty="0">
                <a:latin typeface="Century Gothic"/>
                <a:cs typeface="Century Gothic"/>
              </a:rPr>
              <a:t>при</a:t>
            </a:r>
            <a:r>
              <a:rPr sz="1800" b="1" spc="-55" dirty="0">
                <a:latin typeface="Century Gothic"/>
                <a:cs typeface="Century Gothic"/>
              </a:rPr>
              <a:t> </a:t>
            </a:r>
            <a:r>
              <a:rPr sz="1800" b="1" spc="-5" dirty="0">
                <a:latin typeface="Century Gothic"/>
                <a:cs typeface="Century Gothic"/>
              </a:rPr>
              <a:t>наличии</a:t>
            </a:r>
            <a:endParaRPr sz="1800" dirty="0">
              <a:latin typeface="Century Gothic"/>
              <a:cs typeface="Century Gothic"/>
            </a:endParaRPr>
          </a:p>
          <a:p>
            <a:pPr algn="ctr">
              <a:lnSpc>
                <a:spcPct val="100000"/>
              </a:lnSpc>
            </a:pPr>
            <a:r>
              <a:rPr sz="1800" b="1" spc="-5" dirty="0">
                <a:latin typeface="Century Gothic"/>
                <a:cs typeface="Century Gothic"/>
              </a:rPr>
              <a:t>документов,</a:t>
            </a:r>
            <a:r>
              <a:rPr sz="1800" b="1" spc="-70" dirty="0">
                <a:latin typeface="Century Gothic"/>
                <a:cs typeface="Century Gothic"/>
              </a:rPr>
              <a:t> </a:t>
            </a:r>
            <a:r>
              <a:rPr sz="1800" b="1" spc="-5" dirty="0">
                <a:latin typeface="Century Gothic"/>
                <a:cs typeface="Century Gothic"/>
              </a:rPr>
              <a:t>удостоверяющих</a:t>
            </a:r>
            <a:endParaRPr sz="1800" dirty="0">
              <a:latin typeface="Century Gothic"/>
              <a:cs typeface="Century Gothic"/>
            </a:endParaRPr>
          </a:p>
          <a:p>
            <a:pPr algn="ctr">
              <a:lnSpc>
                <a:spcPct val="100000"/>
              </a:lnSpc>
            </a:pPr>
            <a:r>
              <a:rPr sz="1800" b="1" spc="-5" dirty="0">
                <a:latin typeface="Century Gothic"/>
                <a:cs typeface="Century Gothic"/>
              </a:rPr>
              <a:t>личность,</a:t>
            </a:r>
            <a:endParaRPr sz="1800" dirty="0">
              <a:latin typeface="Century Gothic"/>
              <a:cs typeface="Century Gothic"/>
            </a:endParaRPr>
          </a:p>
          <a:p>
            <a:pPr marL="62230" algn="ctr">
              <a:lnSpc>
                <a:spcPct val="100000"/>
              </a:lnSpc>
            </a:pPr>
            <a:r>
              <a:rPr sz="1800" b="1" dirty="0">
                <a:latin typeface="Century Gothic"/>
                <a:cs typeface="Century Gothic"/>
              </a:rPr>
              <a:t>и</a:t>
            </a:r>
            <a:r>
              <a:rPr sz="1800" b="1" spc="-45" dirty="0">
                <a:latin typeface="Century Gothic"/>
                <a:cs typeface="Century Gothic"/>
              </a:rPr>
              <a:t> </a:t>
            </a:r>
            <a:r>
              <a:rPr sz="1800" b="1" spc="-5" dirty="0">
                <a:latin typeface="Century Gothic"/>
                <a:cs typeface="Century Gothic"/>
              </a:rPr>
              <a:t>наличия</a:t>
            </a:r>
            <a:r>
              <a:rPr sz="1800" b="1" spc="-60" dirty="0">
                <a:latin typeface="Century Gothic"/>
                <a:cs typeface="Century Gothic"/>
              </a:rPr>
              <a:t> </a:t>
            </a:r>
            <a:r>
              <a:rPr sz="1800" b="1" spc="-5" dirty="0">
                <a:latin typeface="Century Gothic"/>
                <a:cs typeface="Century Gothic"/>
              </a:rPr>
              <a:t>их</a:t>
            </a:r>
            <a:endParaRPr sz="1800" dirty="0">
              <a:latin typeface="Century Gothic"/>
              <a:cs typeface="Century Gothic"/>
            </a:endParaRPr>
          </a:p>
          <a:p>
            <a:pPr marL="334010" marR="262890" algn="ctr">
              <a:lnSpc>
                <a:spcPct val="100000"/>
              </a:lnSpc>
            </a:pPr>
            <a:r>
              <a:rPr sz="1800" b="1" dirty="0">
                <a:latin typeface="Century Gothic"/>
                <a:cs typeface="Century Gothic"/>
              </a:rPr>
              <a:t>в</a:t>
            </a:r>
            <a:r>
              <a:rPr sz="1800" b="1" spc="-35" dirty="0">
                <a:latin typeface="Century Gothic"/>
                <a:cs typeface="Century Gothic"/>
              </a:rPr>
              <a:t> </a:t>
            </a:r>
            <a:r>
              <a:rPr sz="1800" b="1" spc="-5" dirty="0">
                <a:latin typeface="Century Gothic"/>
                <a:cs typeface="Century Gothic"/>
              </a:rPr>
              <a:t>списке</a:t>
            </a:r>
            <a:r>
              <a:rPr sz="1800" b="1" spc="-65" dirty="0">
                <a:latin typeface="Century Gothic"/>
                <a:cs typeface="Century Gothic"/>
              </a:rPr>
              <a:t> </a:t>
            </a:r>
            <a:r>
              <a:rPr sz="1800" b="1" spc="-5" dirty="0">
                <a:latin typeface="Century Gothic"/>
                <a:cs typeface="Century Gothic"/>
              </a:rPr>
              <a:t>работников</a:t>
            </a:r>
            <a:r>
              <a:rPr sz="1800" b="1" spc="-50" dirty="0">
                <a:latin typeface="Century Gothic"/>
                <a:cs typeface="Century Gothic"/>
              </a:rPr>
              <a:t> </a:t>
            </a:r>
            <a:r>
              <a:rPr sz="1800" b="1" spc="-5" dirty="0">
                <a:latin typeface="Century Gothic"/>
                <a:cs typeface="Century Gothic"/>
              </a:rPr>
              <a:t>ППЭ </a:t>
            </a:r>
            <a:r>
              <a:rPr sz="1800" b="1" spc="-490" dirty="0">
                <a:latin typeface="Century Gothic"/>
                <a:cs typeface="Century Gothic"/>
              </a:rPr>
              <a:t> </a:t>
            </a:r>
            <a:r>
              <a:rPr sz="1800" b="1" spc="-5" dirty="0">
                <a:latin typeface="Century Gothic"/>
                <a:cs typeface="Century Gothic"/>
              </a:rPr>
              <a:t>на</a:t>
            </a:r>
            <a:r>
              <a:rPr sz="1800" b="1" spc="-20" dirty="0">
                <a:latin typeface="Century Gothic"/>
                <a:cs typeface="Century Gothic"/>
              </a:rPr>
              <a:t> </a:t>
            </a:r>
            <a:r>
              <a:rPr sz="1800" b="1" dirty="0">
                <a:latin typeface="Century Gothic"/>
                <a:cs typeface="Century Gothic"/>
              </a:rPr>
              <a:t>день</a:t>
            </a:r>
            <a:r>
              <a:rPr sz="1800" b="1" spc="-20" dirty="0">
                <a:latin typeface="Century Gothic"/>
                <a:cs typeface="Century Gothic"/>
              </a:rPr>
              <a:t> </a:t>
            </a:r>
            <a:r>
              <a:rPr sz="1800" b="1" spc="-5" dirty="0">
                <a:latin typeface="Century Gothic"/>
                <a:cs typeface="Century Gothic"/>
              </a:rPr>
              <a:t>экзамена</a:t>
            </a:r>
            <a:endParaRPr sz="1800" dirty="0">
              <a:latin typeface="Century Gothic"/>
              <a:cs typeface="Century Gothic"/>
            </a:endParaRPr>
          </a:p>
        </p:txBody>
      </p:sp>
      <p:grpSp>
        <p:nvGrpSpPr>
          <p:cNvPr id="9" name="object 9"/>
          <p:cNvGrpSpPr/>
          <p:nvPr/>
        </p:nvGrpSpPr>
        <p:grpSpPr>
          <a:xfrm>
            <a:off x="7958328" y="4256532"/>
            <a:ext cx="3900170" cy="2501265"/>
            <a:chOff x="7958328" y="4256532"/>
            <a:chExt cx="3900170" cy="2501265"/>
          </a:xfrm>
        </p:grpSpPr>
        <p:sp>
          <p:nvSpPr>
            <p:cNvPr id="10" name="object 10"/>
            <p:cNvSpPr/>
            <p:nvPr/>
          </p:nvSpPr>
          <p:spPr>
            <a:xfrm>
              <a:off x="7977378" y="4275582"/>
              <a:ext cx="3862070" cy="2463165"/>
            </a:xfrm>
            <a:custGeom>
              <a:avLst/>
              <a:gdLst/>
              <a:ahLst/>
              <a:cxnLst/>
              <a:rect l="l" t="t" r="r" b="b"/>
              <a:pathLst>
                <a:path w="3862070" h="2463165">
                  <a:moveTo>
                    <a:pt x="3615563" y="0"/>
                  </a:moveTo>
                  <a:lnTo>
                    <a:pt x="246252" y="0"/>
                  </a:lnTo>
                  <a:lnTo>
                    <a:pt x="196620" y="5002"/>
                  </a:lnTo>
                  <a:lnTo>
                    <a:pt x="150393" y="19349"/>
                  </a:lnTo>
                  <a:lnTo>
                    <a:pt x="108563" y="42052"/>
                  </a:lnTo>
                  <a:lnTo>
                    <a:pt x="72120" y="72120"/>
                  </a:lnTo>
                  <a:lnTo>
                    <a:pt x="42052" y="108563"/>
                  </a:lnTo>
                  <a:lnTo>
                    <a:pt x="19349" y="150393"/>
                  </a:lnTo>
                  <a:lnTo>
                    <a:pt x="5002" y="196620"/>
                  </a:lnTo>
                  <a:lnTo>
                    <a:pt x="0" y="246253"/>
                  </a:lnTo>
                  <a:lnTo>
                    <a:pt x="0" y="2216505"/>
                  </a:lnTo>
                  <a:lnTo>
                    <a:pt x="5002" y="2266139"/>
                  </a:lnTo>
                  <a:lnTo>
                    <a:pt x="19349" y="2312368"/>
                  </a:lnTo>
                  <a:lnTo>
                    <a:pt x="42052" y="2354202"/>
                  </a:lnTo>
                  <a:lnTo>
                    <a:pt x="72120" y="2390651"/>
                  </a:lnTo>
                  <a:lnTo>
                    <a:pt x="108563" y="2420723"/>
                  </a:lnTo>
                  <a:lnTo>
                    <a:pt x="150393" y="2443430"/>
                  </a:lnTo>
                  <a:lnTo>
                    <a:pt x="196620" y="2457780"/>
                  </a:lnTo>
                  <a:lnTo>
                    <a:pt x="246252" y="2462784"/>
                  </a:lnTo>
                  <a:lnTo>
                    <a:pt x="3615563" y="2462784"/>
                  </a:lnTo>
                  <a:lnTo>
                    <a:pt x="3665195" y="2457780"/>
                  </a:lnTo>
                  <a:lnTo>
                    <a:pt x="3711422" y="2443430"/>
                  </a:lnTo>
                  <a:lnTo>
                    <a:pt x="3753252" y="2420723"/>
                  </a:lnTo>
                  <a:lnTo>
                    <a:pt x="3789695" y="2390651"/>
                  </a:lnTo>
                  <a:lnTo>
                    <a:pt x="3819763" y="2354202"/>
                  </a:lnTo>
                  <a:lnTo>
                    <a:pt x="3842466" y="2312368"/>
                  </a:lnTo>
                  <a:lnTo>
                    <a:pt x="3856813" y="2266139"/>
                  </a:lnTo>
                  <a:lnTo>
                    <a:pt x="3861816" y="2216505"/>
                  </a:lnTo>
                  <a:lnTo>
                    <a:pt x="3861816" y="246253"/>
                  </a:lnTo>
                  <a:lnTo>
                    <a:pt x="3856813" y="196620"/>
                  </a:lnTo>
                  <a:lnTo>
                    <a:pt x="3842466" y="150393"/>
                  </a:lnTo>
                  <a:lnTo>
                    <a:pt x="3819763" y="108563"/>
                  </a:lnTo>
                  <a:lnTo>
                    <a:pt x="3789695" y="72120"/>
                  </a:lnTo>
                  <a:lnTo>
                    <a:pt x="3753252" y="42052"/>
                  </a:lnTo>
                  <a:lnTo>
                    <a:pt x="3711422" y="19349"/>
                  </a:lnTo>
                  <a:lnTo>
                    <a:pt x="3665195" y="5002"/>
                  </a:lnTo>
                  <a:lnTo>
                    <a:pt x="3615563" y="0"/>
                  </a:lnTo>
                  <a:close/>
                </a:path>
              </a:pathLst>
            </a:custGeom>
            <a:solidFill>
              <a:srgbClr val="DDF8E1"/>
            </a:solidFill>
          </p:spPr>
          <p:txBody>
            <a:bodyPr wrap="square" lIns="0" tIns="0" rIns="0" bIns="0" rtlCol="0"/>
            <a:lstStyle/>
            <a:p>
              <a:endParaRPr dirty="0"/>
            </a:p>
          </p:txBody>
        </p:sp>
        <p:sp>
          <p:nvSpPr>
            <p:cNvPr id="11" name="object 11"/>
            <p:cNvSpPr/>
            <p:nvPr/>
          </p:nvSpPr>
          <p:spPr>
            <a:xfrm>
              <a:off x="7977378" y="4275582"/>
              <a:ext cx="3862070" cy="2463165"/>
            </a:xfrm>
            <a:custGeom>
              <a:avLst/>
              <a:gdLst/>
              <a:ahLst/>
              <a:cxnLst/>
              <a:rect l="l" t="t" r="r" b="b"/>
              <a:pathLst>
                <a:path w="3862070" h="2463165">
                  <a:moveTo>
                    <a:pt x="0" y="246253"/>
                  </a:moveTo>
                  <a:lnTo>
                    <a:pt x="5002" y="196620"/>
                  </a:lnTo>
                  <a:lnTo>
                    <a:pt x="19349" y="150393"/>
                  </a:lnTo>
                  <a:lnTo>
                    <a:pt x="42052" y="108563"/>
                  </a:lnTo>
                  <a:lnTo>
                    <a:pt x="72120" y="72120"/>
                  </a:lnTo>
                  <a:lnTo>
                    <a:pt x="108563" y="42052"/>
                  </a:lnTo>
                  <a:lnTo>
                    <a:pt x="150393" y="19349"/>
                  </a:lnTo>
                  <a:lnTo>
                    <a:pt x="196620" y="5002"/>
                  </a:lnTo>
                  <a:lnTo>
                    <a:pt x="246252" y="0"/>
                  </a:lnTo>
                  <a:lnTo>
                    <a:pt x="3615563" y="0"/>
                  </a:lnTo>
                  <a:lnTo>
                    <a:pt x="3665195" y="5002"/>
                  </a:lnTo>
                  <a:lnTo>
                    <a:pt x="3711422" y="19349"/>
                  </a:lnTo>
                  <a:lnTo>
                    <a:pt x="3753252" y="42052"/>
                  </a:lnTo>
                  <a:lnTo>
                    <a:pt x="3789695" y="72120"/>
                  </a:lnTo>
                  <a:lnTo>
                    <a:pt x="3819763" y="108563"/>
                  </a:lnTo>
                  <a:lnTo>
                    <a:pt x="3842466" y="150393"/>
                  </a:lnTo>
                  <a:lnTo>
                    <a:pt x="3856813" y="196620"/>
                  </a:lnTo>
                  <a:lnTo>
                    <a:pt x="3861816" y="246253"/>
                  </a:lnTo>
                  <a:lnTo>
                    <a:pt x="3861816" y="2216505"/>
                  </a:lnTo>
                  <a:lnTo>
                    <a:pt x="3856813" y="2266139"/>
                  </a:lnTo>
                  <a:lnTo>
                    <a:pt x="3842466" y="2312368"/>
                  </a:lnTo>
                  <a:lnTo>
                    <a:pt x="3819763" y="2354202"/>
                  </a:lnTo>
                  <a:lnTo>
                    <a:pt x="3789695" y="2390651"/>
                  </a:lnTo>
                  <a:lnTo>
                    <a:pt x="3753252" y="2420723"/>
                  </a:lnTo>
                  <a:lnTo>
                    <a:pt x="3711422" y="2443430"/>
                  </a:lnTo>
                  <a:lnTo>
                    <a:pt x="3665195" y="2457780"/>
                  </a:lnTo>
                  <a:lnTo>
                    <a:pt x="3615563" y="2462784"/>
                  </a:lnTo>
                  <a:lnTo>
                    <a:pt x="246252" y="2462784"/>
                  </a:lnTo>
                  <a:lnTo>
                    <a:pt x="196620" y="2457780"/>
                  </a:lnTo>
                  <a:lnTo>
                    <a:pt x="150393" y="2443430"/>
                  </a:lnTo>
                  <a:lnTo>
                    <a:pt x="108563" y="2420723"/>
                  </a:lnTo>
                  <a:lnTo>
                    <a:pt x="72120" y="2390651"/>
                  </a:lnTo>
                  <a:lnTo>
                    <a:pt x="42052" y="2354202"/>
                  </a:lnTo>
                  <a:lnTo>
                    <a:pt x="19349" y="2312368"/>
                  </a:lnTo>
                  <a:lnTo>
                    <a:pt x="5002" y="2266139"/>
                  </a:lnTo>
                  <a:lnTo>
                    <a:pt x="0" y="2216505"/>
                  </a:lnTo>
                  <a:lnTo>
                    <a:pt x="0" y="246253"/>
                  </a:lnTo>
                  <a:close/>
                </a:path>
              </a:pathLst>
            </a:custGeom>
            <a:ln w="38100">
              <a:solidFill>
                <a:srgbClr val="00AF50"/>
              </a:solidFill>
            </a:ln>
          </p:spPr>
          <p:txBody>
            <a:bodyPr wrap="square" lIns="0" tIns="0" rIns="0" bIns="0" rtlCol="0"/>
            <a:lstStyle/>
            <a:p>
              <a:endParaRPr dirty="0"/>
            </a:p>
          </p:txBody>
        </p:sp>
      </p:grpSp>
      <p:sp>
        <p:nvSpPr>
          <p:cNvPr id="12" name="object 12"/>
          <p:cNvSpPr txBox="1"/>
          <p:nvPr/>
        </p:nvSpPr>
        <p:spPr>
          <a:xfrm>
            <a:off x="8164194" y="4666310"/>
            <a:ext cx="3488054" cy="1671955"/>
          </a:xfrm>
          <a:prstGeom prst="rect">
            <a:avLst/>
          </a:prstGeom>
        </p:spPr>
        <p:txBody>
          <a:bodyPr vert="horz" wrap="square" lIns="0" tIns="12700" rIns="0" bIns="0" rtlCol="0">
            <a:spAutoFit/>
          </a:bodyPr>
          <a:lstStyle/>
          <a:p>
            <a:pPr marL="12700" marR="5080" indent="1905" algn="ctr">
              <a:lnSpc>
                <a:spcPct val="100000"/>
              </a:lnSpc>
              <a:spcBef>
                <a:spcPts val="100"/>
              </a:spcBef>
            </a:pPr>
            <a:r>
              <a:rPr sz="1800" b="1" dirty="0">
                <a:latin typeface="Century Gothic"/>
                <a:cs typeface="Century Gothic"/>
              </a:rPr>
              <a:t>Допуск в </a:t>
            </a:r>
            <a:r>
              <a:rPr sz="1800" b="1" spc="-5" dirty="0">
                <a:latin typeface="Century Gothic"/>
                <a:cs typeface="Century Gothic"/>
              </a:rPr>
              <a:t>ППЭ </a:t>
            </a:r>
            <a:r>
              <a:rPr sz="1800" b="1" dirty="0">
                <a:latin typeface="Century Gothic"/>
                <a:cs typeface="Century Gothic"/>
              </a:rPr>
              <a:t> </a:t>
            </a:r>
            <a:r>
              <a:rPr sz="1800" b="1" spc="-5" dirty="0">
                <a:latin typeface="Century Gothic"/>
                <a:cs typeface="Century Gothic"/>
              </a:rPr>
              <a:t>осуществляется</a:t>
            </a:r>
            <a:r>
              <a:rPr sz="1800" b="1" spc="-65" dirty="0">
                <a:latin typeface="Century Gothic"/>
                <a:cs typeface="Century Gothic"/>
              </a:rPr>
              <a:t> </a:t>
            </a:r>
            <a:r>
              <a:rPr sz="1800" b="1" spc="-5" dirty="0">
                <a:latin typeface="Century Gothic"/>
                <a:cs typeface="Century Gothic"/>
              </a:rPr>
              <a:t>при</a:t>
            </a:r>
            <a:r>
              <a:rPr sz="1800" b="1" spc="-55" dirty="0">
                <a:latin typeface="Century Gothic"/>
                <a:cs typeface="Century Gothic"/>
              </a:rPr>
              <a:t> </a:t>
            </a:r>
            <a:r>
              <a:rPr sz="1800" b="1" spc="-5" dirty="0">
                <a:latin typeface="Century Gothic"/>
                <a:cs typeface="Century Gothic"/>
              </a:rPr>
              <a:t>наличии </a:t>
            </a:r>
            <a:r>
              <a:rPr sz="1800" b="1" spc="-490" dirty="0">
                <a:latin typeface="Century Gothic"/>
                <a:cs typeface="Century Gothic"/>
              </a:rPr>
              <a:t> </a:t>
            </a:r>
            <a:r>
              <a:rPr sz="1800" b="1" spc="-5" dirty="0">
                <a:latin typeface="Century Gothic"/>
                <a:cs typeface="Century Gothic"/>
              </a:rPr>
              <a:t>документов, </a:t>
            </a:r>
            <a:r>
              <a:rPr sz="1800" b="1" dirty="0">
                <a:latin typeface="Century Gothic"/>
                <a:cs typeface="Century Gothic"/>
              </a:rPr>
              <a:t> </a:t>
            </a:r>
            <a:r>
              <a:rPr sz="1800" b="1" spc="-5" dirty="0">
                <a:latin typeface="Century Gothic"/>
                <a:cs typeface="Century Gothic"/>
              </a:rPr>
              <a:t>удостоверяющих</a:t>
            </a:r>
            <a:r>
              <a:rPr sz="1800" b="1" spc="-15" dirty="0">
                <a:latin typeface="Century Gothic"/>
                <a:cs typeface="Century Gothic"/>
              </a:rPr>
              <a:t> </a:t>
            </a:r>
            <a:r>
              <a:rPr sz="1800" b="1" spc="-5" dirty="0">
                <a:latin typeface="Century Gothic"/>
                <a:cs typeface="Century Gothic"/>
              </a:rPr>
              <a:t>личность,</a:t>
            </a:r>
            <a:endParaRPr sz="1800" dirty="0">
              <a:latin typeface="Century Gothic"/>
              <a:cs typeface="Century Gothic"/>
            </a:endParaRPr>
          </a:p>
          <a:p>
            <a:pPr marL="440690" marR="367665" algn="ctr">
              <a:lnSpc>
                <a:spcPct val="100000"/>
              </a:lnSpc>
              <a:spcBef>
                <a:spcPts val="5"/>
              </a:spcBef>
            </a:pPr>
            <a:r>
              <a:rPr sz="1800" b="1" dirty="0">
                <a:latin typeface="Century Gothic"/>
                <a:cs typeface="Century Gothic"/>
              </a:rPr>
              <a:t>и</a:t>
            </a:r>
            <a:r>
              <a:rPr sz="1800" b="1" spc="-55" dirty="0">
                <a:latin typeface="Century Gothic"/>
                <a:cs typeface="Century Gothic"/>
              </a:rPr>
              <a:t> </a:t>
            </a:r>
            <a:r>
              <a:rPr sz="1800" b="1" spc="-5" dirty="0">
                <a:latin typeface="Century Gothic"/>
                <a:cs typeface="Century Gothic"/>
              </a:rPr>
              <a:t>подтверждающих</a:t>
            </a:r>
            <a:r>
              <a:rPr sz="1800" b="1" spc="-55" dirty="0">
                <a:latin typeface="Century Gothic"/>
                <a:cs typeface="Century Gothic"/>
              </a:rPr>
              <a:t> </a:t>
            </a:r>
            <a:r>
              <a:rPr sz="1800" b="1" spc="-5" dirty="0">
                <a:latin typeface="Century Gothic"/>
                <a:cs typeface="Century Gothic"/>
              </a:rPr>
              <a:t>их </a:t>
            </a:r>
            <a:r>
              <a:rPr sz="1800" b="1" spc="-490" dirty="0">
                <a:latin typeface="Century Gothic"/>
                <a:cs typeface="Century Gothic"/>
              </a:rPr>
              <a:t> </a:t>
            </a:r>
            <a:r>
              <a:rPr sz="1800" b="1" spc="-10" dirty="0">
                <a:latin typeface="Century Gothic"/>
                <a:cs typeface="Century Gothic"/>
              </a:rPr>
              <a:t>полномочия</a:t>
            </a:r>
            <a:endParaRPr sz="1800" dirty="0">
              <a:latin typeface="Century Gothic"/>
              <a:cs typeface="Century Gothic"/>
            </a:endParaRPr>
          </a:p>
        </p:txBody>
      </p:sp>
      <p:sp>
        <p:nvSpPr>
          <p:cNvPr id="13" name="object 13"/>
          <p:cNvSpPr txBox="1"/>
          <p:nvPr/>
        </p:nvSpPr>
        <p:spPr>
          <a:xfrm>
            <a:off x="463092" y="4944008"/>
            <a:ext cx="6555740" cy="366767"/>
          </a:xfrm>
          <a:prstGeom prst="rect">
            <a:avLst/>
          </a:prstGeom>
        </p:spPr>
        <p:txBody>
          <a:bodyPr vert="horz" wrap="square" lIns="0" tIns="88900" rIns="0" bIns="0" rtlCol="0">
            <a:spAutoFit/>
          </a:bodyPr>
          <a:lstStyle/>
          <a:p>
            <a:pPr marL="355600" indent="-342900">
              <a:lnSpc>
                <a:spcPct val="100000"/>
              </a:lnSpc>
              <a:spcBef>
                <a:spcPts val="700"/>
              </a:spcBef>
              <a:buFont typeface="Wingdings"/>
              <a:buChar char=""/>
              <a:tabLst>
                <a:tab pos="354965" algn="l"/>
                <a:tab pos="355600" algn="l"/>
              </a:tabLst>
            </a:pPr>
            <a:r>
              <a:rPr sz="1800" b="1" dirty="0">
                <a:latin typeface="Century Gothic"/>
                <a:cs typeface="Century Gothic"/>
              </a:rPr>
              <a:t>Сотрудник</a:t>
            </a:r>
            <a:r>
              <a:rPr sz="1800" b="1" spc="-50" dirty="0">
                <a:latin typeface="Century Gothic"/>
                <a:cs typeface="Century Gothic"/>
              </a:rPr>
              <a:t> </a:t>
            </a:r>
            <a:r>
              <a:rPr sz="1800" b="1" spc="-5" dirty="0">
                <a:latin typeface="Century Gothic"/>
                <a:cs typeface="Century Gothic"/>
              </a:rPr>
              <a:t>охраны</a:t>
            </a:r>
            <a:r>
              <a:rPr sz="1800" b="1" spc="-30" dirty="0">
                <a:latin typeface="Century Gothic"/>
                <a:cs typeface="Century Gothic"/>
              </a:rPr>
              <a:t> </a:t>
            </a:r>
            <a:r>
              <a:rPr sz="1800" b="1" spc="-5" dirty="0" smtClean="0">
                <a:latin typeface="Century Gothic"/>
                <a:cs typeface="Century Gothic"/>
              </a:rPr>
              <a:t>правопорядка</a:t>
            </a:r>
            <a:endParaRPr sz="1800" dirty="0">
              <a:latin typeface="Century Gothic"/>
              <a:cs typeface="Century Gothic"/>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195" y="3373125"/>
            <a:ext cx="7566228" cy="51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81761" y="1130046"/>
            <a:ext cx="7912734" cy="2463165"/>
          </a:xfrm>
          <a:custGeom>
            <a:avLst/>
            <a:gdLst/>
            <a:ahLst/>
            <a:cxnLst/>
            <a:rect l="l" t="t" r="r" b="b"/>
            <a:pathLst>
              <a:path w="7912734" h="2463165">
                <a:moveTo>
                  <a:pt x="0" y="2462783"/>
                </a:moveTo>
                <a:lnTo>
                  <a:pt x="7912608" y="2462783"/>
                </a:lnTo>
                <a:lnTo>
                  <a:pt x="7912608" y="0"/>
                </a:lnTo>
                <a:lnTo>
                  <a:pt x="0" y="0"/>
                </a:lnTo>
                <a:lnTo>
                  <a:pt x="0" y="2462783"/>
                </a:lnTo>
                <a:close/>
              </a:path>
            </a:pathLst>
          </a:custGeom>
          <a:ln w="38100">
            <a:solidFill>
              <a:srgbClr val="00AF50"/>
            </a:solidFill>
          </a:ln>
        </p:spPr>
        <p:txBody>
          <a:bodyPr wrap="square" lIns="0" tIns="0" rIns="0" bIns="0" rtlCol="0"/>
          <a:lstStyle/>
          <a:p>
            <a:endParaRPr dirty="0"/>
          </a:p>
        </p:txBody>
      </p:sp>
      <p:sp>
        <p:nvSpPr>
          <p:cNvPr id="4" name="object 4"/>
          <p:cNvSpPr txBox="1"/>
          <p:nvPr/>
        </p:nvSpPr>
        <p:spPr>
          <a:xfrm>
            <a:off x="460044" y="1444497"/>
            <a:ext cx="7372984" cy="1816735"/>
          </a:xfrm>
          <a:prstGeom prst="rect">
            <a:avLst/>
          </a:prstGeom>
        </p:spPr>
        <p:txBody>
          <a:bodyPr vert="horz" wrap="square" lIns="0" tIns="12700" rIns="0" bIns="0" rtlCol="0">
            <a:spAutoFit/>
          </a:bodyPr>
          <a:lstStyle/>
          <a:p>
            <a:pPr marL="299085" marR="964565" indent="-287020">
              <a:lnSpc>
                <a:spcPct val="100000"/>
              </a:lnSpc>
              <a:spcBef>
                <a:spcPts val="100"/>
              </a:spcBef>
              <a:buFont typeface="Wingdings"/>
              <a:buChar char=""/>
              <a:tabLst>
                <a:tab pos="299720" algn="l"/>
              </a:tabLst>
            </a:pPr>
            <a:r>
              <a:rPr sz="1800" spc="-5" dirty="0">
                <a:latin typeface="Century Gothic"/>
                <a:cs typeface="Century Gothic"/>
              </a:rPr>
              <a:t>Аккредитованные</a:t>
            </a:r>
            <a:r>
              <a:rPr sz="1800" dirty="0">
                <a:latin typeface="Century Gothic"/>
                <a:cs typeface="Century Gothic"/>
              </a:rPr>
              <a:t> </a:t>
            </a:r>
            <a:r>
              <a:rPr sz="1800" spc="-5" dirty="0">
                <a:latin typeface="Century Gothic"/>
                <a:cs typeface="Century Gothic"/>
              </a:rPr>
              <a:t>представители</a:t>
            </a:r>
            <a:r>
              <a:rPr sz="1800" spc="30" dirty="0">
                <a:latin typeface="Century Gothic"/>
                <a:cs typeface="Century Gothic"/>
              </a:rPr>
              <a:t> </a:t>
            </a:r>
            <a:r>
              <a:rPr sz="1800" spc="-5" dirty="0">
                <a:latin typeface="Century Gothic"/>
                <a:cs typeface="Century Gothic"/>
              </a:rPr>
              <a:t>средств</a:t>
            </a:r>
            <a:r>
              <a:rPr sz="1800" spc="-10" dirty="0">
                <a:latin typeface="Century Gothic"/>
                <a:cs typeface="Century Gothic"/>
              </a:rPr>
              <a:t> </a:t>
            </a:r>
            <a:r>
              <a:rPr sz="1800" spc="-5" dirty="0">
                <a:latin typeface="Century Gothic"/>
                <a:cs typeface="Century Gothic"/>
              </a:rPr>
              <a:t>массовой </a:t>
            </a:r>
            <a:r>
              <a:rPr sz="1800" spc="-480" dirty="0">
                <a:latin typeface="Century Gothic"/>
                <a:cs typeface="Century Gothic"/>
              </a:rPr>
              <a:t> </a:t>
            </a:r>
            <a:r>
              <a:rPr sz="1800" spc="-5" dirty="0">
                <a:latin typeface="Century Gothic"/>
                <a:cs typeface="Century Gothic"/>
              </a:rPr>
              <a:t>информации</a:t>
            </a:r>
            <a:endParaRPr sz="1800" dirty="0">
              <a:latin typeface="Century Gothic"/>
              <a:cs typeface="Century Gothic"/>
            </a:endParaRPr>
          </a:p>
          <a:p>
            <a:pPr marL="299085" indent="-287020">
              <a:lnSpc>
                <a:spcPct val="100000"/>
              </a:lnSpc>
              <a:spcBef>
                <a:spcPts val="600"/>
              </a:spcBef>
              <a:buFont typeface="Wingdings"/>
              <a:buChar char=""/>
              <a:tabLst>
                <a:tab pos="299720" algn="l"/>
              </a:tabLst>
            </a:pPr>
            <a:r>
              <a:rPr sz="1800" spc="-5" dirty="0">
                <a:latin typeface="Century Gothic"/>
                <a:cs typeface="Century Gothic"/>
              </a:rPr>
              <a:t>Общественные</a:t>
            </a:r>
            <a:r>
              <a:rPr sz="1800" spc="10" dirty="0">
                <a:latin typeface="Century Gothic"/>
                <a:cs typeface="Century Gothic"/>
              </a:rPr>
              <a:t> </a:t>
            </a:r>
            <a:r>
              <a:rPr sz="1800" spc="-10" dirty="0">
                <a:latin typeface="Century Gothic"/>
                <a:cs typeface="Century Gothic"/>
              </a:rPr>
              <a:t>наблюдатели,</a:t>
            </a:r>
            <a:r>
              <a:rPr sz="1800" spc="15" dirty="0">
                <a:latin typeface="Century Gothic"/>
                <a:cs typeface="Century Gothic"/>
              </a:rPr>
              <a:t> </a:t>
            </a:r>
            <a:r>
              <a:rPr sz="1800" spc="-5" dirty="0">
                <a:latin typeface="Century Gothic"/>
                <a:cs typeface="Century Gothic"/>
              </a:rPr>
              <a:t>аккредитованные</a:t>
            </a:r>
            <a:endParaRPr sz="1800" dirty="0">
              <a:latin typeface="Century Gothic"/>
              <a:cs typeface="Century Gothic"/>
            </a:endParaRPr>
          </a:p>
          <a:p>
            <a:pPr marL="299085">
              <a:lnSpc>
                <a:spcPct val="100000"/>
              </a:lnSpc>
            </a:pPr>
            <a:r>
              <a:rPr sz="1800" dirty="0">
                <a:latin typeface="Century Gothic"/>
                <a:cs typeface="Century Gothic"/>
              </a:rPr>
              <a:t>в</a:t>
            </a:r>
            <a:r>
              <a:rPr sz="1800" spc="-40" dirty="0">
                <a:latin typeface="Century Gothic"/>
                <a:cs typeface="Century Gothic"/>
              </a:rPr>
              <a:t> </a:t>
            </a:r>
            <a:r>
              <a:rPr sz="1800" spc="-5" dirty="0">
                <a:latin typeface="Century Gothic"/>
                <a:cs typeface="Century Gothic"/>
              </a:rPr>
              <a:t>установленном</a:t>
            </a:r>
            <a:r>
              <a:rPr sz="1800" spc="-15" dirty="0">
                <a:latin typeface="Century Gothic"/>
                <a:cs typeface="Century Gothic"/>
              </a:rPr>
              <a:t> </a:t>
            </a:r>
            <a:r>
              <a:rPr sz="1800" spc="-5" dirty="0">
                <a:latin typeface="Century Gothic"/>
                <a:cs typeface="Century Gothic"/>
              </a:rPr>
              <a:t>порядке</a:t>
            </a:r>
            <a:endParaRPr sz="1800" dirty="0">
              <a:latin typeface="Century Gothic"/>
              <a:cs typeface="Century Gothic"/>
            </a:endParaRPr>
          </a:p>
          <a:p>
            <a:pPr marL="299085" marR="5080" indent="-287020">
              <a:lnSpc>
                <a:spcPts val="2100"/>
              </a:lnSpc>
              <a:spcBef>
                <a:spcPts val="720"/>
              </a:spcBef>
              <a:buFont typeface="Wingdings"/>
              <a:buChar char=""/>
              <a:tabLst>
                <a:tab pos="299720" algn="l"/>
              </a:tabLst>
            </a:pPr>
            <a:r>
              <a:rPr sz="1800" spc="-5" dirty="0">
                <a:latin typeface="Century Gothic"/>
                <a:cs typeface="Century Gothic"/>
              </a:rPr>
              <a:t>Должностные лица Рособрнадзора, органа исполнительной </a:t>
            </a:r>
            <a:r>
              <a:rPr sz="1800" spc="-484" dirty="0">
                <a:latin typeface="Century Gothic"/>
                <a:cs typeface="Century Gothic"/>
              </a:rPr>
              <a:t> </a:t>
            </a:r>
            <a:r>
              <a:rPr sz="1800" spc="-5" dirty="0">
                <a:latin typeface="Century Gothic"/>
                <a:cs typeface="Century Gothic"/>
              </a:rPr>
              <a:t>власти</a:t>
            </a:r>
            <a:r>
              <a:rPr sz="1800" spc="5" dirty="0">
                <a:latin typeface="Century Gothic"/>
                <a:cs typeface="Century Gothic"/>
              </a:rPr>
              <a:t> </a:t>
            </a:r>
            <a:r>
              <a:rPr sz="1800" spc="-5" dirty="0">
                <a:latin typeface="Century Gothic"/>
                <a:cs typeface="Century Gothic"/>
              </a:rPr>
              <a:t>субъекта</a:t>
            </a:r>
            <a:r>
              <a:rPr sz="1800" spc="10" dirty="0">
                <a:latin typeface="Century Gothic"/>
                <a:cs typeface="Century Gothic"/>
              </a:rPr>
              <a:t> </a:t>
            </a:r>
            <a:r>
              <a:rPr sz="1800" dirty="0">
                <a:latin typeface="Century Gothic"/>
                <a:cs typeface="Century Gothic"/>
              </a:rPr>
              <a:t>РФ</a:t>
            </a:r>
          </a:p>
        </p:txBody>
      </p:sp>
      <p:grpSp>
        <p:nvGrpSpPr>
          <p:cNvPr id="5" name="object 5"/>
          <p:cNvGrpSpPr/>
          <p:nvPr/>
        </p:nvGrpSpPr>
        <p:grpSpPr>
          <a:xfrm>
            <a:off x="8097011" y="1051560"/>
            <a:ext cx="3837940" cy="2620010"/>
            <a:chOff x="8097011" y="1051560"/>
            <a:chExt cx="3837940" cy="2620010"/>
          </a:xfrm>
        </p:grpSpPr>
        <p:sp>
          <p:nvSpPr>
            <p:cNvPr id="6" name="object 6"/>
            <p:cNvSpPr/>
            <p:nvPr/>
          </p:nvSpPr>
          <p:spPr>
            <a:xfrm>
              <a:off x="8116061" y="1070610"/>
              <a:ext cx="3799840" cy="2581910"/>
            </a:xfrm>
            <a:custGeom>
              <a:avLst/>
              <a:gdLst/>
              <a:ahLst/>
              <a:cxnLst/>
              <a:rect l="l" t="t" r="r" b="b"/>
              <a:pathLst>
                <a:path w="3799840" h="2581910">
                  <a:moveTo>
                    <a:pt x="3541141" y="0"/>
                  </a:moveTo>
                  <a:lnTo>
                    <a:pt x="258191" y="0"/>
                  </a:lnTo>
                  <a:lnTo>
                    <a:pt x="211773" y="4158"/>
                  </a:lnTo>
                  <a:lnTo>
                    <a:pt x="168089" y="16150"/>
                  </a:lnTo>
                  <a:lnTo>
                    <a:pt x="127865" y="35244"/>
                  </a:lnTo>
                  <a:lnTo>
                    <a:pt x="91831" y="60714"/>
                  </a:lnTo>
                  <a:lnTo>
                    <a:pt x="60714" y="91831"/>
                  </a:lnTo>
                  <a:lnTo>
                    <a:pt x="35244" y="127865"/>
                  </a:lnTo>
                  <a:lnTo>
                    <a:pt x="16150" y="168089"/>
                  </a:lnTo>
                  <a:lnTo>
                    <a:pt x="4158" y="211773"/>
                  </a:lnTo>
                  <a:lnTo>
                    <a:pt x="0" y="258190"/>
                  </a:lnTo>
                  <a:lnTo>
                    <a:pt x="0" y="2323465"/>
                  </a:lnTo>
                  <a:lnTo>
                    <a:pt x="4158" y="2369882"/>
                  </a:lnTo>
                  <a:lnTo>
                    <a:pt x="16150" y="2413566"/>
                  </a:lnTo>
                  <a:lnTo>
                    <a:pt x="35244" y="2453790"/>
                  </a:lnTo>
                  <a:lnTo>
                    <a:pt x="60714" y="2489824"/>
                  </a:lnTo>
                  <a:lnTo>
                    <a:pt x="91831" y="2520941"/>
                  </a:lnTo>
                  <a:lnTo>
                    <a:pt x="127865" y="2546411"/>
                  </a:lnTo>
                  <a:lnTo>
                    <a:pt x="168089" y="2565505"/>
                  </a:lnTo>
                  <a:lnTo>
                    <a:pt x="211773" y="2577497"/>
                  </a:lnTo>
                  <a:lnTo>
                    <a:pt x="258191" y="2581656"/>
                  </a:lnTo>
                  <a:lnTo>
                    <a:pt x="3541141" y="2581656"/>
                  </a:lnTo>
                  <a:lnTo>
                    <a:pt x="3587558" y="2577497"/>
                  </a:lnTo>
                  <a:lnTo>
                    <a:pt x="3631242" y="2565505"/>
                  </a:lnTo>
                  <a:lnTo>
                    <a:pt x="3671466" y="2546411"/>
                  </a:lnTo>
                  <a:lnTo>
                    <a:pt x="3707500" y="2520941"/>
                  </a:lnTo>
                  <a:lnTo>
                    <a:pt x="3738617" y="2489824"/>
                  </a:lnTo>
                  <a:lnTo>
                    <a:pt x="3764087" y="2453790"/>
                  </a:lnTo>
                  <a:lnTo>
                    <a:pt x="3783181" y="2413566"/>
                  </a:lnTo>
                  <a:lnTo>
                    <a:pt x="3795173" y="2369882"/>
                  </a:lnTo>
                  <a:lnTo>
                    <a:pt x="3799332" y="2323465"/>
                  </a:lnTo>
                  <a:lnTo>
                    <a:pt x="3799332" y="258190"/>
                  </a:lnTo>
                  <a:lnTo>
                    <a:pt x="3795173" y="211773"/>
                  </a:lnTo>
                  <a:lnTo>
                    <a:pt x="3783181" y="168089"/>
                  </a:lnTo>
                  <a:lnTo>
                    <a:pt x="3764087" y="127865"/>
                  </a:lnTo>
                  <a:lnTo>
                    <a:pt x="3738617" y="91831"/>
                  </a:lnTo>
                  <a:lnTo>
                    <a:pt x="3707500" y="60714"/>
                  </a:lnTo>
                  <a:lnTo>
                    <a:pt x="3671466" y="35244"/>
                  </a:lnTo>
                  <a:lnTo>
                    <a:pt x="3631242" y="16150"/>
                  </a:lnTo>
                  <a:lnTo>
                    <a:pt x="3587558" y="4158"/>
                  </a:lnTo>
                  <a:lnTo>
                    <a:pt x="3541141" y="0"/>
                  </a:lnTo>
                  <a:close/>
                </a:path>
              </a:pathLst>
            </a:custGeom>
            <a:solidFill>
              <a:srgbClr val="DDF8E1"/>
            </a:solidFill>
          </p:spPr>
          <p:txBody>
            <a:bodyPr wrap="square" lIns="0" tIns="0" rIns="0" bIns="0" rtlCol="0"/>
            <a:lstStyle/>
            <a:p>
              <a:endParaRPr dirty="0"/>
            </a:p>
          </p:txBody>
        </p:sp>
        <p:sp>
          <p:nvSpPr>
            <p:cNvPr id="7" name="object 7"/>
            <p:cNvSpPr/>
            <p:nvPr/>
          </p:nvSpPr>
          <p:spPr>
            <a:xfrm>
              <a:off x="8116061" y="1070610"/>
              <a:ext cx="3799840" cy="2581910"/>
            </a:xfrm>
            <a:custGeom>
              <a:avLst/>
              <a:gdLst/>
              <a:ahLst/>
              <a:cxnLst/>
              <a:rect l="l" t="t" r="r" b="b"/>
              <a:pathLst>
                <a:path w="3799840" h="2581910">
                  <a:moveTo>
                    <a:pt x="0" y="258190"/>
                  </a:moveTo>
                  <a:lnTo>
                    <a:pt x="4158" y="211773"/>
                  </a:lnTo>
                  <a:lnTo>
                    <a:pt x="16150" y="168089"/>
                  </a:lnTo>
                  <a:lnTo>
                    <a:pt x="35244" y="127865"/>
                  </a:lnTo>
                  <a:lnTo>
                    <a:pt x="60714" y="91831"/>
                  </a:lnTo>
                  <a:lnTo>
                    <a:pt x="91831" y="60714"/>
                  </a:lnTo>
                  <a:lnTo>
                    <a:pt x="127865" y="35244"/>
                  </a:lnTo>
                  <a:lnTo>
                    <a:pt x="168089" y="16150"/>
                  </a:lnTo>
                  <a:lnTo>
                    <a:pt x="211773" y="4158"/>
                  </a:lnTo>
                  <a:lnTo>
                    <a:pt x="258191" y="0"/>
                  </a:lnTo>
                  <a:lnTo>
                    <a:pt x="3541141" y="0"/>
                  </a:lnTo>
                  <a:lnTo>
                    <a:pt x="3587558" y="4158"/>
                  </a:lnTo>
                  <a:lnTo>
                    <a:pt x="3631242" y="16150"/>
                  </a:lnTo>
                  <a:lnTo>
                    <a:pt x="3671466" y="35244"/>
                  </a:lnTo>
                  <a:lnTo>
                    <a:pt x="3707500" y="60714"/>
                  </a:lnTo>
                  <a:lnTo>
                    <a:pt x="3738617" y="91831"/>
                  </a:lnTo>
                  <a:lnTo>
                    <a:pt x="3764087" y="127865"/>
                  </a:lnTo>
                  <a:lnTo>
                    <a:pt x="3783181" y="168089"/>
                  </a:lnTo>
                  <a:lnTo>
                    <a:pt x="3795173" y="211773"/>
                  </a:lnTo>
                  <a:lnTo>
                    <a:pt x="3799332" y="258190"/>
                  </a:lnTo>
                  <a:lnTo>
                    <a:pt x="3799332" y="2323465"/>
                  </a:lnTo>
                  <a:lnTo>
                    <a:pt x="3795173" y="2369882"/>
                  </a:lnTo>
                  <a:lnTo>
                    <a:pt x="3783181" y="2413566"/>
                  </a:lnTo>
                  <a:lnTo>
                    <a:pt x="3764087" y="2453790"/>
                  </a:lnTo>
                  <a:lnTo>
                    <a:pt x="3738617" y="2489824"/>
                  </a:lnTo>
                  <a:lnTo>
                    <a:pt x="3707500" y="2520941"/>
                  </a:lnTo>
                  <a:lnTo>
                    <a:pt x="3671466" y="2546411"/>
                  </a:lnTo>
                  <a:lnTo>
                    <a:pt x="3631242" y="2565505"/>
                  </a:lnTo>
                  <a:lnTo>
                    <a:pt x="3587558" y="2577497"/>
                  </a:lnTo>
                  <a:lnTo>
                    <a:pt x="3541141" y="2581656"/>
                  </a:lnTo>
                  <a:lnTo>
                    <a:pt x="258191" y="2581656"/>
                  </a:lnTo>
                  <a:lnTo>
                    <a:pt x="211773" y="2577497"/>
                  </a:lnTo>
                  <a:lnTo>
                    <a:pt x="168089" y="2565505"/>
                  </a:lnTo>
                  <a:lnTo>
                    <a:pt x="127865" y="2546411"/>
                  </a:lnTo>
                  <a:lnTo>
                    <a:pt x="91831" y="2520941"/>
                  </a:lnTo>
                  <a:lnTo>
                    <a:pt x="60714" y="2489824"/>
                  </a:lnTo>
                  <a:lnTo>
                    <a:pt x="35244" y="2453790"/>
                  </a:lnTo>
                  <a:lnTo>
                    <a:pt x="16150" y="2413566"/>
                  </a:lnTo>
                  <a:lnTo>
                    <a:pt x="4158" y="2369882"/>
                  </a:lnTo>
                  <a:lnTo>
                    <a:pt x="0" y="2323465"/>
                  </a:lnTo>
                  <a:lnTo>
                    <a:pt x="0" y="258190"/>
                  </a:lnTo>
                  <a:close/>
                </a:path>
              </a:pathLst>
            </a:custGeom>
            <a:ln w="38100">
              <a:solidFill>
                <a:srgbClr val="00AF50"/>
              </a:solidFill>
            </a:ln>
          </p:spPr>
          <p:txBody>
            <a:bodyPr wrap="square" lIns="0" tIns="0" rIns="0" bIns="0" rtlCol="0"/>
            <a:lstStyle/>
            <a:p>
              <a:endParaRPr dirty="0"/>
            </a:p>
          </p:txBody>
        </p:sp>
      </p:grpSp>
      <p:sp>
        <p:nvSpPr>
          <p:cNvPr id="8" name="object 8"/>
          <p:cNvSpPr txBox="1"/>
          <p:nvPr/>
        </p:nvSpPr>
        <p:spPr>
          <a:xfrm>
            <a:off x="8272653" y="1520697"/>
            <a:ext cx="3488054" cy="1671955"/>
          </a:xfrm>
          <a:prstGeom prst="rect">
            <a:avLst/>
          </a:prstGeom>
        </p:spPr>
        <p:txBody>
          <a:bodyPr vert="horz" wrap="square" lIns="0" tIns="12700" rIns="0" bIns="0" rtlCol="0">
            <a:spAutoFit/>
          </a:bodyPr>
          <a:lstStyle/>
          <a:p>
            <a:pPr marL="12700" marR="5080" indent="-1270" algn="ctr">
              <a:lnSpc>
                <a:spcPct val="100000"/>
              </a:lnSpc>
              <a:spcBef>
                <a:spcPts val="100"/>
              </a:spcBef>
            </a:pPr>
            <a:r>
              <a:rPr sz="1800" b="1" dirty="0">
                <a:latin typeface="Century Gothic"/>
                <a:cs typeface="Century Gothic"/>
              </a:rPr>
              <a:t>Допуск в </a:t>
            </a:r>
            <a:r>
              <a:rPr sz="1800" b="1" spc="-5" dirty="0">
                <a:latin typeface="Century Gothic"/>
                <a:cs typeface="Century Gothic"/>
              </a:rPr>
              <a:t>ППЭ </a:t>
            </a:r>
            <a:r>
              <a:rPr sz="1800" b="1" dirty="0">
                <a:latin typeface="Century Gothic"/>
                <a:cs typeface="Century Gothic"/>
              </a:rPr>
              <a:t> </a:t>
            </a:r>
            <a:r>
              <a:rPr sz="1800" b="1" spc="-5" dirty="0">
                <a:latin typeface="Century Gothic"/>
                <a:cs typeface="Century Gothic"/>
              </a:rPr>
              <a:t>осуществляется</a:t>
            </a:r>
            <a:r>
              <a:rPr sz="1800" b="1" spc="-65" dirty="0">
                <a:latin typeface="Century Gothic"/>
                <a:cs typeface="Century Gothic"/>
              </a:rPr>
              <a:t> </a:t>
            </a:r>
            <a:r>
              <a:rPr sz="1800" b="1" spc="-5" dirty="0">
                <a:latin typeface="Century Gothic"/>
                <a:cs typeface="Century Gothic"/>
              </a:rPr>
              <a:t>при</a:t>
            </a:r>
            <a:r>
              <a:rPr sz="1800" b="1" spc="-55" dirty="0">
                <a:latin typeface="Century Gothic"/>
                <a:cs typeface="Century Gothic"/>
              </a:rPr>
              <a:t> </a:t>
            </a:r>
            <a:r>
              <a:rPr sz="1800" b="1" spc="-5" dirty="0">
                <a:latin typeface="Century Gothic"/>
                <a:cs typeface="Century Gothic"/>
              </a:rPr>
              <a:t>наличии </a:t>
            </a:r>
            <a:r>
              <a:rPr sz="1800" b="1" spc="-490" dirty="0">
                <a:latin typeface="Century Gothic"/>
                <a:cs typeface="Century Gothic"/>
              </a:rPr>
              <a:t> </a:t>
            </a:r>
            <a:r>
              <a:rPr sz="1800" b="1" spc="-5" dirty="0">
                <a:latin typeface="Century Gothic"/>
                <a:cs typeface="Century Gothic"/>
              </a:rPr>
              <a:t>документов, </a:t>
            </a:r>
            <a:r>
              <a:rPr sz="1800" b="1" dirty="0">
                <a:latin typeface="Century Gothic"/>
                <a:cs typeface="Century Gothic"/>
              </a:rPr>
              <a:t> </a:t>
            </a:r>
            <a:r>
              <a:rPr sz="1800" b="1" spc="-5" dirty="0">
                <a:latin typeface="Century Gothic"/>
                <a:cs typeface="Century Gothic"/>
              </a:rPr>
              <a:t>удостоверяющих</a:t>
            </a:r>
            <a:r>
              <a:rPr sz="1800" b="1" spc="-15" dirty="0">
                <a:latin typeface="Century Gothic"/>
                <a:cs typeface="Century Gothic"/>
              </a:rPr>
              <a:t> </a:t>
            </a:r>
            <a:r>
              <a:rPr sz="1800" b="1" spc="-5" dirty="0">
                <a:latin typeface="Century Gothic"/>
                <a:cs typeface="Century Gothic"/>
              </a:rPr>
              <a:t>личность,</a:t>
            </a:r>
            <a:endParaRPr sz="1800" dirty="0">
              <a:latin typeface="Century Gothic"/>
              <a:cs typeface="Century Gothic"/>
            </a:endParaRPr>
          </a:p>
          <a:p>
            <a:pPr marL="439420" marR="368935" algn="ctr">
              <a:lnSpc>
                <a:spcPct val="100000"/>
              </a:lnSpc>
            </a:pPr>
            <a:r>
              <a:rPr sz="1800" b="1" dirty="0">
                <a:latin typeface="Century Gothic"/>
                <a:cs typeface="Century Gothic"/>
              </a:rPr>
              <a:t>и</a:t>
            </a:r>
            <a:r>
              <a:rPr sz="1800" b="1" spc="-55" dirty="0">
                <a:latin typeface="Century Gothic"/>
                <a:cs typeface="Century Gothic"/>
              </a:rPr>
              <a:t> </a:t>
            </a:r>
            <a:r>
              <a:rPr sz="1800" b="1" spc="-5" dirty="0">
                <a:latin typeface="Century Gothic"/>
                <a:cs typeface="Century Gothic"/>
              </a:rPr>
              <a:t>подтверждающих</a:t>
            </a:r>
            <a:r>
              <a:rPr sz="1800" b="1" spc="-55" dirty="0">
                <a:latin typeface="Century Gothic"/>
                <a:cs typeface="Century Gothic"/>
              </a:rPr>
              <a:t> </a:t>
            </a:r>
            <a:r>
              <a:rPr sz="1800" b="1" spc="-5" dirty="0">
                <a:latin typeface="Century Gothic"/>
                <a:cs typeface="Century Gothic"/>
              </a:rPr>
              <a:t>их </a:t>
            </a:r>
            <a:r>
              <a:rPr sz="1800" b="1" spc="-490" dirty="0">
                <a:latin typeface="Century Gothic"/>
                <a:cs typeface="Century Gothic"/>
              </a:rPr>
              <a:t> </a:t>
            </a:r>
            <a:r>
              <a:rPr sz="1800" b="1" spc="-10" dirty="0">
                <a:latin typeface="Century Gothic"/>
                <a:cs typeface="Century Gothic"/>
              </a:rPr>
              <a:t>полномочия</a:t>
            </a:r>
            <a:endParaRPr sz="1800" dirty="0">
              <a:latin typeface="Century Gothic"/>
              <a:cs typeface="Century Gothic"/>
            </a:endParaRPr>
          </a:p>
        </p:txBody>
      </p:sp>
      <p:grpSp>
        <p:nvGrpSpPr>
          <p:cNvPr id="9" name="object 9"/>
          <p:cNvGrpSpPr/>
          <p:nvPr/>
        </p:nvGrpSpPr>
        <p:grpSpPr>
          <a:xfrm>
            <a:off x="4821935" y="4305300"/>
            <a:ext cx="7033259" cy="661035"/>
            <a:chOff x="4821935" y="4305300"/>
            <a:chExt cx="7033259" cy="661035"/>
          </a:xfrm>
        </p:grpSpPr>
        <p:pic>
          <p:nvPicPr>
            <p:cNvPr id="10" name="object 10"/>
            <p:cNvPicPr/>
            <p:nvPr/>
          </p:nvPicPr>
          <p:blipFill>
            <a:blip r:embed="rId2" cstate="print"/>
            <a:stretch>
              <a:fillRect/>
            </a:stretch>
          </p:blipFill>
          <p:spPr>
            <a:xfrm>
              <a:off x="4821935" y="4305300"/>
              <a:ext cx="7032879" cy="638175"/>
            </a:xfrm>
            <a:prstGeom prst="rect">
              <a:avLst/>
            </a:prstGeom>
          </p:spPr>
        </p:pic>
        <p:pic>
          <p:nvPicPr>
            <p:cNvPr id="11" name="object 11"/>
            <p:cNvPicPr/>
            <p:nvPr/>
          </p:nvPicPr>
          <p:blipFill>
            <a:blip r:embed="rId3" cstate="print"/>
            <a:stretch>
              <a:fillRect/>
            </a:stretch>
          </p:blipFill>
          <p:spPr>
            <a:xfrm>
              <a:off x="6851903" y="4357128"/>
              <a:ext cx="2971419" cy="609079"/>
            </a:xfrm>
            <a:prstGeom prst="rect">
              <a:avLst/>
            </a:prstGeom>
          </p:spPr>
        </p:pic>
        <p:sp>
          <p:nvSpPr>
            <p:cNvPr id="12" name="object 12"/>
            <p:cNvSpPr/>
            <p:nvPr/>
          </p:nvSpPr>
          <p:spPr>
            <a:xfrm>
              <a:off x="4874513" y="4338065"/>
              <a:ext cx="6937375" cy="542925"/>
            </a:xfrm>
            <a:custGeom>
              <a:avLst/>
              <a:gdLst/>
              <a:ahLst/>
              <a:cxnLst/>
              <a:rect l="l" t="t" r="r" b="b"/>
              <a:pathLst>
                <a:path w="6937375" h="542925">
                  <a:moveTo>
                    <a:pt x="6846824" y="0"/>
                  </a:moveTo>
                  <a:lnTo>
                    <a:pt x="90424" y="0"/>
                  </a:lnTo>
                  <a:lnTo>
                    <a:pt x="55239" y="7110"/>
                  </a:lnTo>
                  <a:lnTo>
                    <a:pt x="26495" y="26495"/>
                  </a:lnTo>
                  <a:lnTo>
                    <a:pt x="7110" y="55239"/>
                  </a:lnTo>
                  <a:lnTo>
                    <a:pt x="0" y="90423"/>
                  </a:lnTo>
                  <a:lnTo>
                    <a:pt x="0" y="452119"/>
                  </a:lnTo>
                  <a:lnTo>
                    <a:pt x="7110" y="487304"/>
                  </a:lnTo>
                  <a:lnTo>
                    <a:pt x="26495" y="516048"/>
                  </a:lnTo>
                  <a:lnTo>
                    <a:pt x="55239" y="535433"/>
                  </a:lnTo>
                  <a:lnTo>
                    <a:pt x="90424" y="542543"/>
                  </a:lnTo>
                  <a:lnTo>
                    <a:pt x="6846824" y="542543"/>
                  </a:lnTo>
                  <a:lnTo>
                    <a:pt x="6882008" y="535433"/>
                  </a:lnTo>
                  <a:lnTo>
                    <a:pt x="6910752" y="516048"/>
                  </a:lnTo>
                  <a:lnTo>
                    <a:pt x="6930137" y="487304"/>
                  </a:lnTo>
                  <a:lnTo>
                    <a:pt x="6937248" y="452119"/>
                  </a:lnTo>
                  <a:lnTo>
                    <a:pt x="6937248" y="90423"/>
                  </a:lnTo>
                  <a:lnTo>
                    <a:pt x="6930137" y="55239"/>
                  </a:lnTo>
                  <a:lnTo>
                    <a:pt x="6910752" y="26495"/>
                  </a:lnTo>
                  <a:lnTo>
                    <a:pt x="6882008" y="7110"/>
                  </a:lnTo>
                  <a:lnTo>
                    <a:pt x="6846824" y="0"/>
                  </a:lnTo>
                  <a:close/>
                </a:path>
              </a:pathLst>
            </a:custGeom>
            <a:solidFill>
              <a:srgbClr val="C5DFB4"/>
            </a:solidFill>
          </p:spPr>
          <p:txBody>
            <a:bodyPr wrap="square" lIns="0" tIns="0" rIns="0" bIns="0" rtlCol="0"/>
            <a:lstStyle/>
            <a:p>
              <a:endParaRPr dirty="0"/>
            </a:p>
          </p:txBody>
        </p:sp>
        <p:sp>
          <p:nvSpPr>
            <p:cNvPr id="13" name="object 13"/>
            <p:cNvSpPr/>
            <p:nvPr/>
          </p:nvSpPr>
          <p:spPr>
            <a:xfrm>
              <a:off x="4874513" y="4338065"/>
              <a:ext cx="6937375" cy="542925"/>
            </a:xfrm>
            <a:custGeom>
              <a:avLst/>
              <a:gdLst/>
              <a:ahLst/>
              <a:cxnLst/>
              <a:rect l="l" t="t" r="r" b="b"/>
              <a:pathLst>
                <a:path w="6937375" h="542925">
                  <a:moveTo>
                    <a:pt x="0" y="90423"/>
                  </a:moveTo>
                  <a:lnTo>
                    <a:pt x="7110" y="55239"/>
                  </a:lnTo>
                  <a:lnTo>
                    <a:pt x="26495" y="26495"/>
                  </a:lnTo>
                  <a:lnTo>
                    <a:pt x="55239" y="7110"/>
                  </a:lnTo>
                  <a:lnTo>
                    <a:pt x="90424" y="0"/>
                  </a:lnTo>
                  <a:lnTo>
                    <a:pt x="6846824" y="0"/>
                  </a:lnTo>
                  <a:lnTo>
                    <a:pt x="6882008" y="7110"/>
                  </a:lnTo>
                  <a:lnTo>
                    <a:pt x="6910752" y="26495"/>
                  </a:lnTo>
                  <a:lnTo>
                    <a:pt x="6930137" y="55239"/>
                  </a:lnTo>
                  <a:lnTo>
                    <a:pt x="6937248" y="90423"/>
                  </a:lnTo>
                  <a:lnTo>
                    <a:pt x="6937248" y="452119"/>
                  </a:lnTo>
                  <a:lnTo>
                    <a:pt x="6930137" y="487304"/>
                  </a:lnTo>
                  <a:lnTo>
                    <a:pt x="6910752" y="516048"/>
                  </a:lnTo>
                  <a:lnTo>
                    <a:pt x="6882008" y="535433"/>
                  </a:lnTo>
                  <a:lnTo>
                    <a:pt x="6846824" y="542543"/>
                  </a:lnTo>
                  <a:lnTo>
                    <a:pt x="90424" y="542543"/>
                  </a:lnTo>
                  <a:lnTo>
                    <a:pt x="55239" y="535433"/>
                  </a:lnTo>
                  <a:lnTo>
                    <a:pt x="26495" y="516048"/>
                  </a:lnTo>
                  <a:lnTo>
                    <a:pt x="7110" y="487304"/>
                  </a:lnTo>
                  <a:lnTo>
                    <a:pt x="0" y="452119"/>
                  </a:lnTo>
                  <a:lnTo>
                    <a:pt x="0" y="90423"/>
                  </a:lnTo>
                  <a:close/>
                </a:path>
              </a:pathLst>
            </a:custGeom>
            <a:ln w="19812">
              <a:solidFill>
                <a:srgbClr val="00AF50"/>
              </a:solidFill>
            </a:ln>
          </p:spPr>
          <p:txBody>
            <a:bodyPr wrap="square" lIns="0" tIns="0" rIns="0" bIns="0" rtlCol="0"/>
            <a:lstStyle/>
            <a:p>
              <a:endParaRPr dirty="0"/>
            </a:p>
          </p:txBody>
        </p:sp>
      </p:grpSp>
      <p:grpSp>
        <p:nvGrpSpPr>
          <p:cNvPr id="14" name="object 14"/>
          <p:cNvGrpSpPr/>
          <p:nvPr/>
        </p:nvGrpSpPr>
        <p:grpSpPr>
          <a:xfrm>
            <a:off x="4864608" y="5184647"/>
            <a:ext cx="6957059" cy="1120140"/>
            <a:chOff x="4864608" y="5184647"/>
            <a:chExt cx="6957059" cy="1120140"/>
          </a:xfrm>
        </p:grpSpPr>
        <p:sp>
          <p:nvSpPr>
            <p:cNvPr id="15" name="object 15"/>
            <p:cNvSpPr/>
            <p:nvPr/>
          </p:nvSpPr>
          <p:spPr>
            <a:xfrm>
              <a:off x="4874514" y="5194553"/>
              <a:ext cx="6937375" cy="1100455"/>
            </a:xfrm>
            <a:custGeom>
              <a:avLst/>
              <a:gdLst/>
              <a:ahLst/>
              <a:cxnLst/>
              <a:rect l="l" t="t" r="r" b="b"/>
              <a:pathLst>
                <a:path w="6937375" h="1100454">
                  <a:moveTo>
                    <a:pt x="6753859" y="0"/>
                  </a:moveTo>
                  <a:lnTo>
                    <a:pt x="183387" y="0"/>
                  </a:lnTo>
                  <a:lnTo>
                    <a:pt x="134658" y="6555"/>
                  </a:lnTo>
                  <a:lnTo>
                    <a:pt x="90856" y="25051"/>
                  </a:lnTo>
                  <a:lnTo>
                    <a:pt x="53736" y="53736"/>
                  </a:lnTo>
                  <a:lnTo>
                    <a:pt x="25051" y="90856"/>
                  </a:lnTo>
                  <a:lnTo>
                    <a:pt x="6555" y="134658"/>
                  </a:lnTo>
                  <a:lnTo>
                    <a:pt x="0" y="183388"/>
                  </a:lnTo>
                  <a:lnTo>
                    <a:pt x="0" y="916940"/>
                  </a:lnTo>
                  <a:lnTo>
                    <a:pt x="6555" y="965691"/>
                  </a:lnTo>
                  <a:lnTo>
                    <a:pt x="25051" y="1009499"/>
                  </a:lnTo>
                  <a:lnTo>
                    <a:pt x="53736" y="1046614"/>
                  </a:lnTo>
                  <a:lnTo>
                    <a:pt x="90856" y="1075290"/>
                  </a:lnTo>
                  <a:lnTo>
                    <a:pt x="134658" y="1093777"/>
                  </a:lnTo>
                  <a:lnTo>
                    <a:pt x="183387" y="1100328"/>
                  </a:lnTo>
                  <a:lnTo>
                    <a:pt x="6753859" y="1100328"/>
                  </a:lnTo>
                  <a:lnTo>
                    <a:pt x="6802589" y="1093777"/>
                  </a:lnTo>
                  <a:lnTo>
                    <a:pt x="6846391" y="1075290"/>
                  </a:lnTo>
                  <a:lnTo>
                    <a:pt x="6883511" y="1046614"/>
                  </a:lnTo>
                  <a:lnTo>
                    <a:pt x="6912196" y="1009499"/>
                  </a:lnTo>
                  <a:lnTo>
                    <a:pt x="6930692" y="965691"/>
                  </a:lnTo>
                  <a:lnTo>
                    <a:pt x="6937248" y="916940"/>
                  </a:lnTo>
                  <a:lnTo>
                    <a:pt x="6937248" y="183388"/>
                  </a:lnTo>
                  <a:lnTo>
                    <a:pt x="6930692" y="134658"/>
                  </a:lnTo>
                  <a:lnTo>
                    <a:pt x="6912196" y="90856"/>
                  </a:lnTo>
                  <a:lnTo>
                    <a:pt x="6883511" y="53736"/>
                  </a:lnTo>
                  <a:lnTo>
                    <a:pt x="6846391" y="25051"/>
                  </a:lnTo>
                  <a:lnTo>
                    <a:pt x="6802589" y="6555"/>
                  </a:lnTo>
                  <a:lnTo>
                    <a:pt x="6753859" y="0"/>
                  </a:lnTo>
                  <a:close/>
                </a:path>
              </a:pathLst>
            </a:custGeom>
            <a:solidFill>
              <a:srgbClr val="FFFFFF"/>
            </a:solidFill>
          </p:spPr>
          <p:txBody>
            <a:bodyPr wrap="square" lIns="0" tIns="0" rIns="0" bIns="0" rtlCol="0"/>
            <a:lstStyle/>
            <a:p>
              <a:endParaRPr dirty="0"/>
            </a:p>
          </p:txBody>
        </p:sp>
        <p:sp>
          <p:nvSpPr>
            <p:cNvPr id="16" name="object 16"/>
            <p:cNvSpPr/>
            <p:nvPr/>
          </p:nvSpPr>
          <p:spPr>
            <a:xfrm>
              <a:off x="4874514" y="5194553"/>
              <a:ext cx="6937375" cy="1100455"/>
            </a:xfrm>
            <a:custGeom>
              <a:avLst/>
              <a:gdLst/>
              <a:ahLst/>
              <a:cxnLst/>
              <a:rect l="l" t="t" r="r" b="b"/>
              <a:pathLst>
                <a:path w="6937375" h="1100454">
                  <a:moveTo>
                    <a:pt x="0" y="183388"/>
                  </a:moveTo>
                  <a:lnTo>
                    <a:pt x="6555" y="134658"/>
                  </a:lnTo>
                  <a:lnTo>
                    <a:pt x="25051" y="90856"/>
                  </a:lnTo>
                  <a:lnTo>
                    <a:pt x="53736" y="53736"/>
                  </a:lnTo>
                  <a:lnTo>
                    <a:pt x="90856" y="25051"/>
                  </a:lnTo>
                  <a:lnTo>
                    <a:pt x="134658" y="6555"/>
                  </a:lnTo>
                  <a:lnTo>
                    <a:pt x="183387" y="0"/>
                  </a:lnTo>
                  <a:lnTo>
                    <a:pt x="6753859" y="0"/>
                  </a:lnTo>
                  <a:lnTo>
                    <a:pt x="6802589" y="6555"/>
                  </a:lnTo>
                  <a:lnTo>
                    <a:pt x="6846391" y="25051"/>
                  </a:lnTo>
                  <a:lnTo>
                    <a:pt x="6883511" y="53736"/>
                  </a:lnTo>
                  <a:lnTo>
                    <a:pt x="6912196" y="90856"/>
                  </a:lnTo>
                  <a:lnTo>
                    <a:pt x="6930692" y="134658"/>
                  </a:lnTo>
                  <a:lnTo>
                    <a:pt x="6937248" y="183388"/>
                  </a:lnTo>
                  <a:lnTo>
                    <a:pt x="6937248" y="916940"/>
                  </a:lnTo>
                  <a:lnTo>
                    <a:pt x="6930692" y="965691"/>
                  </a:lnTo>
                  <a:lnTo>
                    <a:pt x="6912196" y="1009499"/>
                  </a:lnTo>
                  <a:lnTo>
                    <a:pt x="6883511" y="1046614"/>
                  </a:lnTo>
                  <a:lnTo>
                    <a:pt x="6846391" y="1075290"/>
                  </a:lnTo>
                  <a:lnTo>
                    <a:pt x="6802589" y="1093777"/>
                  </a:lnTo>
                  <a:lnTo>
                    <a:pt x="6753859" y="1100328"/>
                  </a:lnTo>
                  <a:lnTo>
                    <a:pt x="183387" y="1100328"/>
                  </a:lnTo>
                  <a:lnTo>
                    <a:pt x="134658" y="1093777"/>
                  </a:lnTo>
                  <a:lnTo>
                    <a:pt x="90856" y="1075290"/>
                  </a:lnTo>
                  <a:lnTo>
                    <a:pt x="53736" y="1046614"/>
                  </a:lnTo>
                  <a:lnTo>
                    <a:pt x="25051" y="1009499"/>
                  </a:lnTo>
                  <a:lnTo>
                    <a:pt x="6555" y="965691"/>
                  </a:lnTo>
                  <a:lnTo>
                    <a:pt x="0" y="916940"/>
                  </a:lnTo>
                  <a:lnTo>
                    <a:pt x="0" y="183388"/>
                  </a:lnTo>
                  <a:close/>
                </a:path>
              </a:pathLst>
            </a:custGeom>
            <a:ln w="19812">
              <a:solidFill>
                <a:srgbClr val="00AF50"/>
              </a:solidFill>
            </a:ln>
          </p:spPr>
          <p:txBody>
            <a:bodyPr wrap="square" lIns="0" tIns="0" rIns="0" bIns="0" rtlCol="0"/>
            <a:lstStyle/>
            <a:p>
              <a:endParaRPr dirty="0"/>
            </a:p>
          </p:txBody>
        </p:sp>
      </p:grpSp>
      <p:sp>
        <p:nvSpPr>
          <p:cNvPr id="17" name="object 17"/>
          <p:cNvSpPr txBox="1"/>
          <p:nvPr/>
        </p:nvSpPr>
        <p:spPr>
          <a:xfrm>
            <a:off x="4967985" y="4436745"/>
            <a:ext cx="6751955" cy="1751762"/>
          </a:xfrm>
          <a:prstGeom prst="rect">
            <a:avLst/>
          </a:prstGeom>
        </p:spPr>
        <p:txBody>
          <a:bodyPr vert="horz" wrap="square" lIns="0" tIns="12700" rIns="0" bIns="0" rtlCol="0">
            <a:spAutoFit/>
          </a:bodyPr>
          <a:lstStyle/>
          <a:p>
            <a:pPr algn="ctr">
              <a:lnSpc>
                <a:spcPct val="100000"/>
              </a:lnSpc>
              <a:spcBef>
                <a:spcPts val="100"/>
              </a:spcBef>
            </a:pPr>
            <a:r>
              <a:rPr sz="2000" b="1" spc="-5" dirty="0">
                <a:latin typeface="Arial"/>
                <a:cs typeface="Arial"/>
              </a:rPr>
              <a:t>Представители</a:t>
            </a:r>
            <a:r>
              <a:rPr sz="2000" b="1" spc="-30" dirty="0">
                <a:latin typeface="Arial"/>
                <a:cs typeface="Arial"/>
              </a:rPr>
              <a:t> </a:t>
            </a:r>
            <a:r>
              <a:rPr sz="2000" b="1" spc="-5" dirty="0">
                <a:latin typeface="Arial"/>
                <a:cs typeface="Arial"/>
              </a:rPr>
              <a:t>СМИ</a:t>
            </a:r>
            <a:endParaRPr sz="2000" dirty="0">
              <a:latin typeface="Arial"/>
              <a:cs typeface="Arial"/>
            </a:endParaRPr>
          </a:p>
          <a:p>
            <a:pPr>
              <a:lnSpc>
                <a:spcPct val="100000"/>
              </a:lnSpc>
            </a:pPr>
            <a:endParaRPr sz="2200" dirty="0">
              <a:latin typeface="Arial"/>
              <a:cs typeface="Arial"/>
            </a:endParaRPr>
          </a:p>
          <a:p>
            <a:pPr>
              <a:lnSpc>
                <a:spcPct val="100000"/>
              </a:lnSpc>
              <a:spcBef>
                <a:spcPts val="40"/>
              </a:spcBef>
            </a:pPr>
            <a:endParaRPr sz="1700" dirty="0">
              <a:latin typeface="Arial"/>
              <a:cs typeface="Arial"/>
            </a:endParaRPr>
          </a:p>
          <a:p>
            <a:pPr marL="12700" marR="5080" algn="just">
              <a:lnSpc>
                <a:spcPct val="100000"/>
              </a:lnSpc>
              <a:spcBef>
                <a:spcPts val="5"/>
              </a:spcBef>
            </a:pPr>
            <a:r>
              <a:rPr sz="1800" spc="-10" dirty="0">
                <a:solidFill>
                  <a:srgbClr val="FF0000"/>
                </a:solidFill>
                <a:latin typeface="Century Gothic"/>
                <a:cs typeface="Century Gothic"/>
              </a:rPr>
              <a:t>присутствуют </a:t>
            </a:r>
            <a:r>
              <a:rPr sz="1800" dirty="0">
                <a:solidFill>
                  <a:srgbClr val="FF0000"/>
                </a:solidFill>
                <a:latin typeface="Century Gothic"/>
                <a:cs typeface="Century Gothic"/>
              </a:rPr>
              <a:t>в </a:t>
            </a:r>
            <a:r>
              <a:rPr sz="1800" spc="-10" dirty="0">
                <a:solidFill>
                  <a:srgbClr val="FF0000"/>
                </a:solidFill>
                <a:latin typeface="Century Gothic"/>
                <a:cs typeface="Century Gothic"/>
              </a:rPr>
              <a:t>аудиториях </a:t>
            </a:r>
            <a:r>
              <a:rPr sz="1800" spc="-5" dirty="0">
                <a:solidFill>
                  <a:srgbClr val="FF0000"/>
                </a:solidFill>
                <a:latin typeface="Century Gothic"/>
                <a:cs typeface="Century Gothic"/>
              </a:rPr>
              <a:t>только </a:t>
            </a:r>
            <a:r>
              <a:rPr sz="1800" dirty="0">
                <a:solidFill>
                  <a:srgbClr val="FF0000"/>
                </a:solidFill>
                <a:latin typeface="Century Gothic"/>
                <a:cs typeface="Century Gothic"/>
              </a:rPr>
              <a:t>до </a:t>
            </a:r>
            <a:r>
              <a:rPr sz="1800" spc="-5" dirty="0">
                <a:solidFill>
                  <a:srgbClr val="FF0000"/>
                </a:solidFill>
                <a:latin typeface="Century Gothic"/>
                <a:cs typeface="Century Gothic"/>
              </a:rPr>
              <a:t>момента вскрытия </a:t>
            </a:r>
            <a:r>
              <a:rPr sz="1800" dirty="0">
                <a:solidFill>
                  <a:srgbClr val="FF0000"/>
                </a:solidFill>
                <a:latin typeface="Century Gothic"/>
                <a:cs typeface="Century Gothic"/>
              </a:rPr>
              <a:t> </a:t>
            </a:r>
            <a:r>
              <a:rPr sz="1800" spc="-5" dirty="0">
                <a:solidFill>
                  <a:srgbClr val="FF0000"/>
                </a:solidFill>
                <a:latin typeface="Century Gothic"/>
                <a:cs typeface="Century Gothic"/>
              </a:rPr>
              <a:t>участниками</a:t>
            </a:r>
            <a:r>
              <a:rPr sz="1800" spc="484" dirty="0">
                <a:solidFill>
                  <a:srgbClr val="FF0000"/>
                </a:solidFill>
                <a:latin typeface="Century Gothic"/>
                <a:cs typeface="Century Gothic"/>
              </a:rPr>
              <a:t>  </a:t>
            </a:r>
            <a:r>
              <a:rPr sz="1800" spc="-5" dirty="0">
                <a:solidFill>
                  <a:srgbClr val="FF0000"/>
                </a:solidFill>
                <a:latin typeface="Century Gothic"/>
                <a:cs typeface="Century Gothic"/>
              </a:rPr>
              <a:t>экзамена</a:t>
            </a:r>
            <a:r>
              <a:rPr sz="1800" spc="484" dirty="0">
                <a:solidFill>
                  <a:srgbClr val="FF0000"/>
                </a:solidFill>
                <a:latin typeface="Century Gothic"/>
                <a:cs typeface="Century Gothic"/>
              </a:rPr>
              <a:t> </a:t>
            </a:r>
            <a:r>
              <a:rPr sz="1800" spc="490" dirty="0">
                <a:solidFill>
                  <a:srgbClr val="FF0000"/>
                </a:solidFill>
                <a:latin typeface="Century Gothic"/>
                <a:cs typeface="Century Gothic"/>
              </a:rPr>
              <a:t> </a:t>
            </a:r>
            <a:r>
              <a:rPr sz="1800" spc="-5" dirty="0">
                <a:solidFill>
                  <a:srgbClr val="FF0000"/>
                </a:solidFill>
                <a:latin typeface="Century Gothic"/>
                <a:cs typeface="Century Gothic"/>
              </a:rPr>
              <a:t>индивидуальных</a:t>
            </a:r>
            <a:r>
              <a:rPr sz="1800" spc="484" dirty="0">
                <a:solidFill>
                  <a:srgbClr val="FF0000"/>
                </a:solidFill>
                <a:latin typeface="Century Gothic"/>
                <a:cs typeface="Century Gothic"/>
              </a:rPr>
              <a:t> </a:t>
            </a:r>
            <a:r>
              <a:rPr sz="1800" spc="490" dirty="0">
                <a:solidFill>
                  <a:srgbClr val="FF0000"/>
                </a:solidFill>
                <a:latin typeface="Century Gothic"/>
                <a:cs typeface="Century Gothic"/>
              </a:rPr>
              <a:t> </a:t>
            </a:r>
            <a:r>
              <a:rPr sz="1800" spc="-5" dirty="0">
                <a:solidFill>
                  <a:srgbClr val="FF0000"/>
                </a:solidFill>
                <a:latin typeface="Century Gothic"/>
                <a:cs typeface="Century Gothic"/>
              </a:rPr>
              <a:t>комплектов </a:t>
            </a:r>
            <a:r>
              <a:rPr sz="1800" dirty="0">
                <a:solidFill>
                  <a:srgbClr val="FF0000"/>
                </a:solidFill>
                <a:latin typeface="Century Gothic"/>
                <a:cs typeface="Century Gothic"/>
              </a:rPr>
              <a:t> с </a:t>
            </a:r>
            <a:r>
              <a:rPr sz="1800" spc="-5" dirty="0">
                <a:solidFill>
                  <a:srgbClr val="FF0000"/>
                </a:solidFill>
                <a:latin typeface="Century Gothic"/>
                <a:cs typeface="Century Gothic"/>
              </a:rPr>
              <a:t>экзаменационными</a:t>
            </a:r>
            <a:r>
              <a:rPr sz="1800" spc="15" dirty="0">
                <a:solidFill>
                  <a:srgbClr val="FF0000"/>
                </a:solidFill>
                <a:latin typeface="Century Gothic"/>
                <a:cs typeface="Century Gothic"/>
              </a:rPr>
              <a:t> </a:t>
            </a:r>
            <a:r>
              <a:rPr sz="1800" spc="-10" dirty="0">
                <a:solidFill>
                  <a:srgbClr val="FF0000"/>
                </a:solidFill>
                <a:latin typeface="Century Gothic"/>
                <a:cs typeface="Century Gothic"/>
              </a:rPr>
              <a:t>материалами</a:t>
            </a:r>
            <a:endParaRPr sz="1800" dirty="0">
              <a:solidFill>
                <a:srgbClr val="FF0000"/>
              </a:solidFill>
              <a:latin typeface="Century Gothic"/>
              <a:cs typeface="Century Gothic"/>
            </a:endParaRPr>
          </a:p>
        </p:txBody>
      </p:sp>
      <p:pic>
        <p:nvPicPr>
          <p:cNvPr id="18" name="object 18"/>
          <p:cNvPicPr/>
          <p:nvPr/>
        </p:nvPicPr>
        <p:blipFill>
          <a:blip r:embed="rId4" cstate="print"/>
          <a:stretch>
            <a:fillRect/>
          </a:stretch>
        </p:blipFill>
        <p:spPr>
          <a:xfrm>
            <a:off x="975360" y="4131564"/>
            <a:ext cx="3115055" cy="2162556"/>
          </a:xfrm>
          <a:prstGeom prst="rect">
            <a:avLst/>
          </a:prstGeom>
        </p:spPr>
      </p:pic>
      <p:sp>
        <p:nvSpPr>
          <p:cNvPr id="20" name="Прямоугольник 19"/>
          <p:cNvSpPr/>
          <p:nvPr/>
        </p:nvSpPr>
        <p:spPr>
          <a:xfrm>
            <a:off x="1295400" y="228600"/>
            <a:ext cx="10591800" cy="584775"/>
          </a:xfrm>
          <a:prstGeom prst="rect">
            <a:avLst/>
          </a:prstGeom>
        </p:spPr>
        <p:txBody>
          <a:bodyPr wrap="square">
            <a:spAutoFit/>
          </a:bodyPr>
          <a:lstStyle/>
          <a:p>
            <a:pPr algn="ctr"/>
            <a:r>
              <a:rPr lang="ru-RU" sz="3200" b="1" dirty="0" smtClean="0">
                <a:solidFill>
                  <a:schemeClr val="tx2"/>
                </a:solidFill>
              </a:rPr>
              <a:t>В день </a:t>
            </a:r>
            <a:r>
              <a:rPr lang="ru-RU" sz="3200" b="1" spc="-5" dirty="0" smtClean="0">
                <a:solidFill>
                  <a:schemeClr val="tx2"/>
                </a:solidFill>
              </a:rPr>
              <a:t>проведения экзамена </a:t>
            </a:r>
            <a:r>
              <a:rPr lang="ru-RU" sz="3200" b="1" dirty="0" smtClean="0">
                <a:solidFill>
                  <a:schemeClr val="tx2"/>
                </a:solidFill>
              </a:rPr>
              <a:t>в </a:t>
            </a:r>
            <a:r>
              <a:rPr lang="ru-RU" sz="3200" b="1" spc="-5" dirty="0" smtClean="0">
                <a:solidFill>
                  <a:schemeClr val="tx2"/>
                </a:solidFill>
              </a:rPr>
              <a:t>ППЭ могут </a:t>
            </a:r>
            <a:r>
              <a:rPr lang="ru-RU" sz="3200" b="1" spc="-660" dirty="0" smtClean="0">
                <a:solidFill>
                  <a:schemeClr val="tx2"/>
                </a:solidFill>
              </a:rPr>
              <a:t> </a:t>
            </a:r>
            <a:r>
              <a:rPr lang="ru-RU" sz="3200" b="1" spc="-5" dirty="0" smtClean="0">
                <a:solidFill>
                  <a:schemeClr val="tx2"/>
                </a:solidFill>
              </a:rPr>
              <a:t>присутствовать</a:t>
            </a:r>
            <a:endParaRPr lang="ru-RU" sz="3200" b="1" dirty="0">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90800" y="119202"/>
            <a:ext cx="8441944" cy="627736"/>
          </a:xfrm>
          <a:prstGeom prst="rect">
            <a:avLst/>
          </a:prstGeom>
        </p:spPr>
        <p:txBody>
          <a:bodyPr vert="horz" wrap="square" lIns="0" tIns="12065" rIns="0" bIns="0" rtlCol="0">
            <a:spAutoFit/>
          </a:bodyPr>
          <a:lstStyle/>
          <a:p>
            <a:pPr marL="12700">
              <a:lnSpc>
                <a:spcPct val="100000"/>
              </a:lnSpc>
              <a:spcBef>
                <a:spcPts val="95"/>
              </a:spcBef>
            </a:pPr>
            <a:r>
              <a:rPr sz="4000" b="1" spc="-5" dirty="0">
                <a:solidFill>
                  <a:schemeClr val="tx2"/>
                </a:solidFill>
              </a:rPr>
              <a:t>Использование</a:t>
            </a:r>
            <a:r>
              <a:rPr sz="4000" b="1" spc="-20" dirty="0">
                <a:solidFill>
                  <a:schemeClr val="tx2"/>
                </a:solidFill>
              </a:rPr>
              <a:t> </a:t>
            </a:r>
            <a:r>
              <a:rPr sz="4000" b="1" spc="-10" dirty="0">
                <a:solidFill>
                  <a:schemeClr val="tx2"/>
                </a:solidFill>
              </a:rPr>
              <a:t>средств</a:t>
            </a:r>
            <a:r>
              <a:rPr sz="4000" b="1" spc="-5" dirty="0">
                <a:solidFill>
                  <a:schemeClr val="tx2"/>
                </a:solidFill>
              </a:rPr>
              <a:t> </a:t>
            </a:r>
            <a:r>
              <a:rPr sz="4000" b="1" spc="-10" dirty="0">
                <a:solidFill>
                  <a:schemeClr val="tx2"/>
                </a:solidFill>
              </a:rPr>
              <a:t>связи</a:t>
            </a:r>
            <a:endParaRPr sz="4000" b="1" dirty="0">
              <a:solidFill>
                <a:schemeClr val="tx2"/>
              </a:solidFill>
            </a:endParaRPr>
          </a:p>
        </p:txBody>
      </p:sp>
      <p:pic>
        <p:nvPicPr>
          <p:cNvPr id="3" name="object 3"/>
          <p:cNvPicPr/>
          <p:nvPr/>
        </p:nvPicPr>
        <p:blipFill>
          <a:blip r:embed="rId2" cstate="print"/>
          <a:stretch>
            <a:fillRect/>
          </a:stretch>
        </p:blipFill>
        <p:spPr>
          <a:xfrm>
            <a:off x="1205483" y="5334000"/>
            <a:ext cx="1083564" cy="1115568"/>
          </a:xfrm>
          <a:prstGeom prst="rect">
            <a:avLst/>
          </a:prstGeom>
        </p:spPr>
      </p:pic>
      <p:sp>
        <p:nvSpPr>
          <p:cNvPr id="4" name="object 4"/>
          <p:cNvSpPr txBox="1"/>
          <p:nvPr/>
        </p:nvSpPr>
        <p:spPr>
          <a:xfrm>
            <a:off x="608177" y="1674368"/>
            <a:ext cx="5741035" cy="3043555"/>
          </a:xfrm>
          <a:prstGeom prst="rect">
            <a:avLst/>
          </a:prstGeom>
        </p:spPr>
        <p:txBody>
          <a:bodyPr vert="horz" wrap="square" lIns="0" tIns="149860" rIns="0" bIns="0" rtlCol="0">
            <a:spAutoFit/>
          </a:bodyPr>
          <a:lstStyle/>
          <a:p>
            <a:pPr marL="299085" indent="-287020">
              <a:lnSpc>
                <a:spcPct val="100000"/>
              </a:lnSpc>
              <a:spcBef>
                <a:spcPts val="1180"/>
              </a:spcBef>
              <a:buFont typeface="Wingdings"/>
              <a:buChar char=""/>
              <a:tabLst>
                <a:tab pos="299720" algn="l"/>
              </a:tabLst>
            </a:pPr>
            <a:r>
              <a:rPr sz="1800" spc="-5" dirty="0">
                <a:latin typeface="Century Gothic"/>
                <a:cs typeface="Century Gothic"/>
              </a:rPr>
              <a:t>руководители</a:t>
            </a:r>
            <a:r>
              <a:rPr sz="1800" spc="-20" dirty="0">
                <a:latin typeface="Century Gothic"/>
                <a:cs typeface="Century Gothic"/>
              </a:rPr>
              <a:t> </a:t>
            </a:r>
            <a:r>
              <a:rPr sz="1800" spc="-10" dirty="0">
                <a:latin typeface="Century Gothic"/>
                <a:cs typeface="Century Gothic"/>
              </a:rPr>
              <a:t>ППЭ</a:t>
            </a:r>
            <a:endParaRPr sz="1800" dirty="0">
              <a:latin typeface="Century Gothic"/>
              <a:cs typeface="Century Gothic"/>
            </a:endParaRPr>
          </a:p>
          <a:p>
            <a:pPr marL="299085" indent="-287020">
              <a:lnSpc>
                <a:spcPct val="100000"/>
              </a:lnSpc>
              <a:spcBef>
                <a:spcPts val="1080"/>
              </a:spcBef>
              <a:buFont typeface="Wingdings"/>
              <a:buChar char=""/>
              <a:tabLst>
                <a:tab pos="299720" algn="l"/>
              </a:tabLst>
            </a:pPr>
            <a:r>
              <a:rPr sz="1800" dirty="0">
                <a:latin typeface="Century Gothic"/>
                <a:cs typeface="Century Gothic"/>
              </a:rPr>
              <a:t>члены</a:t>
            </a:r>
            <a:r>
              <a:rPr sz="1800" spc="-45" dirty="0">
                <a:latin typeface="Century Gothic"/>
                <a:cs typeface="Century Gothic"/>
              </a:rPr>
              <a:t> </a:t>
            </a:r>
            <a:r>
              <a:rPr sz="1800" dirty="0">
                <a:latin typeface="Century Gothic"/>
                <a:cs typeface="Century Gothic"/>
              </a:rPr>
              <a:t>ГЭК</a:t>
            </a:r>
          </a:p>
          <a:p>
            <a:pPr marL="299085" indent="-287020">
              <a:lnSpc>
                <a:spcPct val="100000"/>
              </a:lnSpc>
              <a:spcBef>
                <a:spcPts val="1080"/>
              </a:spcBef>
              <a:buFont typeface="Wingdings"/>
              <a:buChar char=""/>
              <a:tabLst>
                <a:tab pos="299720" algn="l"/>
              </a:tabLst>
            </a:pPr>
            <a:r>
              <a:rPr sz="1800" spc="-5" dirty="0">
                <a:latin typeface="Century Gothic"/>
                <a:cs typeface="Century Gothic"/>
              </a:rPr>
              <a:t>руководители</a:t>
            </a:r>
            <a:r>
              <a:rPr sz="1800" spc="-25" dirty="0">
                <a:latin typeface="Century Gothic"/>
                <a:cs typeface="Century Gothic"/>
              </a:rPr>
              <a:t> </a:t>
            </a:r>
            <a:r>
              <a:rPr sz="1800" spc="-5" dirty="0">
                <a:latin typeface="Century Gothic"/>
                <a:cs typeface="Century Gothic"/>
              </a:rPr>
              <a:t>ОО</a:t>
            </a:r>
            <a:endParaRPr sz="1800" dirty="0">
              <a:latin typeface="Century Gothic"/>
              <a:cs typeface="Century Gothic"/>
            </a:endParaRPr>
          </a:p>
          <a:p>
            <a:pPr marL="299085" indent="-287020">
              <a:lnSpc>
                <a:spcPct val="100000"/>
              </a:lnSpc>
              <a:spcBef>
                <a:spcPts val="405"/>
              </a:spcBef>
              <a:buFont typeface="Wingdings"/>
              <a:buChar char=""/>
              <a:tabLst>
                <a:tab pos="299720" algn="l"/>
              </a:tabLst>
            </a:pPr>
            <a:r>
              <a:rPr sz="1800" spc="-5" dirty="0">
                <a:latin typeface="Century Gothic"/>
                <a:cs typeface="Century Gothic"/>
              </a:rPr>
              <a:t>сотрудники охраны</a:t>
            </a:r>
            <a:r>
              <a:rPr sz="1800" spc="-20" dirty="0">
                <a:latin typeface="Century Gothic"/>
                <a:cs typeface="Century Gothic"/>
              </a:rPr>
              <a:t> </a:t>
            </a:r>
            <a:r>
              <a:rPr sz="1800" spc="-5" dirty="0">
                <a:latin typeface="Century Gothic"/>
                <a:cs typeface="Century Gothic"/>
              </a:rPr>
              <a:t>правопорядка</a:t>
            </a:r>
            <a:r>
              <a:rPr sz="1800" spc="-40" dirty="0">
                <a:latin typeface="Century Gothic"/>
                <a:cs typeface="Century Gothic"/>
              </a:rPr>
              <a:t> </a:t>
            </a:r>
            <a:r>
              <a:rPr sz="1800" dirty="0">
                <a:latin typeface="Century Gothic"/>
                <a:cs typeface="Century Gothic"/>
              </a:rPr>
              <a:t>и</a:t>
            </a:r>
            <a:r>
              <a:rPr sz="1800" spc="-20" dirty="0">
                <a:latin typeface="Century Gothic"/>
                <a:cs typeface="Century Gothic"/>
              </a:rPr>
              <a:t> </a:t>
            </a:r>
            <a:r>
              <a:rPr sz="1800" spc="-10" dirty="0">
                <a:latin typeface="Century Gothic"/>
                <a:cs typeface="Century Gothic"/>
              </a:rPr>
              <a:t>(или)</a:t>
            </a:r>
            <a:endParaRPr sz="1800" dirty="0">
              <a:latin typeface="Century Gothic"/>
              <a:cs typeface="Century Gothic"/>
            </a:endParaRPr>
          </a:p>
          <a:p>
            <a:pPr marL="299085">
              <a:lnSpc>
                <a:spcPct val="100000"/>
              </a:lnSpc>
            </a:pPr>
            <a:r>
              <a:rPr sz="1800" spc="-5" dirty="0">
                <a:latin typeface="Century Gothic"/>
                <a:cs typeface="Century Gothic"/>
              </a:rPr>
              <a:t>сотрудники</a:t>
            </a:r>
            <a:r>
              <a:rPr sz="1800" dirty="0">
                <a:latin typeface="Century Gothic"/>
                <a:cs typeface="Century Gothic"/>
              </a:rPr>
              <a:t> </a:t>
            </a:r>
            <a:r>
              <a:rPr sz="1800" spc="-5" dirty="0">
                <a:latin typeface="Century Gothic"/>
                <a:cs typeface="Century Gothic"/>
              </a:rPr>
              <a:t>органов</a:t>
            </a:r>
            <a:r>
              <a:rPr sz="1800" spc="470" dirty="0">
                <a:latin typeface="Century Gothic"/>
                <a:cs typeface="Century Gothic"/>
              </a:rPr>
              <a:t> </a:t>
            </a:r>
            <a:r>
              <a:rPr sz="1800" spc="-5" dirty="0">
                <a:latin typeface="Century Gothic"/>
                <a:cs typeface="Century Gothic"/>
              </a:rPr>
              <a:t>внутренних </a:t>
            </a:r>
            <a:r>
              <a:rPr sz="1800" dirty="0">
                <a:latin typeface="Century Gothic"/>
                <a:cs typeface="Century Gothic"/>
              </a:rPr>
              <a:t>дел</a:t>
            </a:r>
            <a:r>
              <a:rPr sz="1800" spc="-15" dirty="0">
                <a:latin typeface="Century Gothic"/>
                <a:cs typeface="Century Gothic"/>
              </a:rPr>
              <a:t> </a:t>
            </a:r>
            <a:r>
              <a:rPr sz="1800" spc="-10" dirty="0">
                <a:latin typeface="Century Gothic"/>
                <a:cs typeface="Century Gothic"/>
              </a:rPr>
              <a:t>(полиции)</a:t>
            </a:r>
            <a:endParaRPr sz="1800" dirty="0">
              <a:latin typeface="Century Gothic"/>
              <a:cs typeface="Century Gothic"/>
            </a:endParaRPr>
          </a:p>
          <a:p>
            <a:pPr marL="299085" indent="-287020">
              <a:lnSpc>
                <a:spcPct val="100000"/>
              </a:lnSpc>
              <a:spcBef>
                <a:spcPts val="675"/>
              </a:spcBef>
              <a:buFont typeface="Wingdings"/>
              <a:buChar char=""/>
              <a:tabLst>
                <a:tab pos="299720" algn="l"/>
              </a:tabLst>
            </a:pPr>
            <a:r>
              <a:rPr sz="1800" spc="-5" dirty="0">
                <a:latin typeface="Century Gothic"/>
                <a:cs typeface="Century Gothic"/>
              </a:rPr>
              <a:t>представители</a:t>
            </a:r>
            <a:r>
              <a:rPr sz="1800" spc="-10" dirty="0">
                <a:latin typeface="Century Gothic"/>
                <a:cs typeface="Century Gothic"/>
              </a:rPr>
              <a:t> </a:t>
            </a:r>
            <a:r>
              <a:rPr sz="1800" dirty="0">
                <a:latin typeface="Century Gothic"/>
                <a:cs typeface="Century Gothic"/>
              </a:rPr>
              <a:t>СМИ</a:t>
            </a:r>
          </a:p>
          <a:p>
            <a:pPr marL="299085" indent="-287020">
              <a:lnSpc>
                <a:spcPct val="100000"/>
              </a:lnSpc>
              <a:spcBef>
                <a:spcPts val="1080"/>
              </a:spcBef>
              <a:buFont typeface="Wingdings"/>
              <a:buChar char=""/>
              <a:tabLst>
                <a:tab pos="299720" algn="l"/>
              </a:tabLst>
            </a:pPr>
            <a:r>
              <a:rPr sz="1800" spc="-5" dirty="0">
                <a:latin typeface="Century Gothic"/>
                <a:cs typeface="Century Gothic"/>
              </a:rPr>
              <a:t>общественные</a:t>
            </a:r>
            <a:r>
              <a:rPr sz="1800" spc="5" dirty="0">
                <a:latin typeface="Century Gothic"/>
                <a:cs typeface="Century Gothic"/>
              </a:rPr>
              <a:t> </a:t>
            </a:r>
            <a:r>
              <a:rPr sz="1800" spc="-10" dirty="0">
                <a:latin typeface="Century Gothic"/>
                <a:cs typeface="Century Gothic"/>
              </a:rPr>
              <a:t>наблюдатели</a:t>
            </a:r>
            <a:endParaRPr sz="1800" dirty="0">
              <a:latin typeface="Century Gothic"/>
              <a:cs typeface="Century Gothic"/>
            </a:endParaRPr>
          </a:p>
          <a:p>
            <a:pPr marL="299085" indent="-287020">
              <a:lnSpc>
                <a:spcPct val="100000"/>
              </a:lnSpc>
              <a:spcBef>
                <a:spcPts val="1080"/>
              </a:spcBef>
              <a:buFont typeface="Wingdings"/>
              <a:buChar char=""/>
              <a:tabLst>
                <a:tab pos="299720" algn="l"/>
              </a:tabLst>
            </a:pPr>
            <a:r>
              <a:rPr sz="1800" spc="-5" dirty="0">
                <a:latin typeface="Century Gothic"/>
                <a:cs typeface="Century Gothic"/>
              </a:rPr>
              <a:t>должностные</a:t>
            </a:r>
            <a:r>
              <a:rPr sz="1800" spc="-25" dirty="0">
                <a:latin typeface="Century Gothic"/>
                <a:cs typeface="Century Gothic"/>
              </a:rPr>
              <a:t> </a:t>
            </a:r>
            <a:r>
              <a:rPr sz="1800" spc="-5" dirty="0">
                <a:latin typeface="Century Gothic"/>
                <a:cs typeface="Century Gothic"/>
              </a:rPr>
              <a:t>лица</a:t>
            </a:r>
            <a:r>
              <a:rPr sz="1800" spc="-10" dirty="0">
                <a:latin typeface="Century Gothic"/>
                <a:cs typeface="Century Gothic"/>
              </a:rPr>
              <a:t> </a:t>
            </a:r>
            <a:r>
              <a:rPr sz="1800" spc="-5" dirty="0">
                <a:latin typeface="Century Gothic"/>
                <a:cs typeface="Century Gothic"/>
              </a:rPr>
              <a:t>Рособрнадзора</a:t>
            </a:r>
            <a:endParaRPr sz="1800" dirty="0">
              <a:latin typeface="Century Gothic"/>
              <a:cs typeface="Century Gothic"/>
            </a:endParaRPr>
          </a:p>
        </p:txBody>
      </p:sp>
      <p:grpSp>
        <p:nvGrpSpPr>
          <p:cNvPr id="5" name="object 5"/>
          <p:cNvGrpSpPr/>
          <p:nvPr/>
        </p:nvGrpSpPr>
        <p:grpSpPr>
          <a:xfrm>
            <a:off x="7418831" y="1703832"/>
            <a:ext cx="2971800" cy="2691765"/>
            <a:chOff x="7418831" y="1703832"/>
            <a:chExt cx="2971800" cy="2691765"/>
          </a:xfrm>
        </p:grpSpPr>
        <p:sp>
          <p:nvSpPr>
            <p:cNvPr id="6" name="object 6"/>
            <p:cNvSpPr/>
            <p:nvPr/>
          </p:nvSpPr>
          <p:spPr>
            <a:xfrm>
              <a:off x="7437881" y="1722882"/>
              <a:ext cx="2933700" cy="2653665"/>
            </a:xfrm>
            <a:custGeom>
              <a:avLst/>
              <a:gdLst/>
              <a:ahLst/>
              <a:cxnLst/>
              <a:rect l="l" t="t" r="r" b="b"/>
              <a:pathLst>
                <a:path w="2933700" h="2653665">
                  <a:moveTo>
                    <a:pt x="2491486" y="0"/>
                  </a:moveTo>
                  <a:lnTo>
                    <a:pt x="442214" y="0"/>
                  </a:lnTo>
                  <a:lnTo>
                    <a:pt x="394031" y="2594"/>
                  </a:lnTo>
                  <a:lnTo>
                    <a:pt x="347350" y="10199"/>
                  </a:lnTo>
                  <a:lnTo>
                    <a:pt x="302442" y="22545"/>
                  </a:lnTo>
                  <a:lnTo>
                    <a:pt x="259577" y="39360"/>
                  </a:lnTo>
                  <a:lnTo>
                    <a:pt x="219023" y="60376"/>
                  </a:lnTo>
                  <a:lnTo>
                    <a:pt x="181051" y="85323"/>
                  </a:lnTo>
                  <a:lnTo>
                    <a:pt x="145930" y="113931"/>
                  </a:lnTo>
                  <a:lnTo>
                    <a:pt x="113931" y="145930"/>
                  </a:lnTo>
                  <a:lnTo>
                    <a:pt x="85323" y="181051"/>
                  </a:lnTo>
                  <a:lnTo>
                    <a:pt x="60376" y="219023"/>
                  </a:lnTo>
                  <a:lnTo>
                    <a:pt x="39360" y="259577"/>
                  </a:lnTo>
                  <a:lnTo>
                    <a:pt x="22545" y="302442"/>
                  </a:lnTo>
                  <a:lnTo>
                    <a:pt x="10199" y="347350"/>
                  </a:lnTo>
                  <a:lnTo>
                    <a:pt x="2594" y="394031"/>
                  </a:lnTo>
                  <a:lnTo>
                    <a:pt x="0" y="442213"/>
                  </a:lnTo>
                  <a:lnTo>
                    <a:pt x="0" y="2211069"/>
                  </a:lnTo>
                  <a:lnTo>
                    <a:pt x="2594" y="2259252"/>
                  </a:lnTo>
                  <a:lnTo>
                    <a:pt x="10199" y="2305933"/>
                  </a:lnTo>
                  <a:lnTo>
                    <a:pt x="22545" y="2350841"/>
                  </a:lnTo>
                  <a:lnTo>
                    <a:pt x="39360" y="2393706"/>
                  </a:lnTo>
                  <a:lnTo>
                    <a:pt x="60376" y="2434260"/>
                  </a:lnTo>
                  <a:lnTo>
                    <a:pt x="85323" y="2472232"/>
                  </a:lnTo>
                  <a:lnTo>
                    <a:pt x="113931" y="2507353"/>
                  </a:lnTo>
                  <a:lnTo>
                    <a:pt x="145930" y="2539352"/>
                  </a:lnTo>
                  <a:lnTo>
                    <a:pt x="181051" y="2567960"/>
                  </a:lnTo>
                  <a:lnTo>
                    <a:pt x="219023" y="2592907"/>
                  </a:lnTo>
                  <a:lnTo>
                    <a:pt x="259577" y="2613923"/>
                  </a:lnTo>
                  <a:lnTo>
                    <a:pt x="302442" y="2630738"/>
                  </a:lnTo>
                  <a:lnTo>
                    <a:pt x="347350" y="2643084"/>
                  </a:lnTo>
                  <a:lnTo>
                    <a:pt x="394031" y="2650689"/>
                  </a:lnTo>
                  <a:lnTo>
                    <a:pt x="442214" y="2653284"/>
                  </a:lnTo>
                  <a:lnTo>
                    <a:pt x="2491486" y="2653284"/>
                  </a:lnTo>
                  <a:lnTo>
                    <a:pt x="2539668" y="2650689"/>
                  </a:lnTo>
                  <a:lnTo>
                    <a:pt x="2586349" y="2643084"/>
                  </a:lnTo>
                  <a:lnTo>
                    <a:pt x="2631257" y="2630738"/>
                  </a:lnTo>
                  <a:lnTo>
                    <a:pt x="2674122" y="2613923"/>
                  </a:lnTo>
                  <a:lnTo>
                    <a:pt x="2714676" y="2592907"/>
                  </a:lnTo>
                  <a:lnTo>
                    <a:pt x="2752648" y="2567960"/>
                  </a:lnTo>
                  <a:lnTo>
                    <a:pt x="2787769" y="2539352"/>
                  </a:lnTo>
                  <a:lnTo>
                    <a:pt x="2819768" y="2507353"/>
                  </a:lnTo>
                  <a:lnTo>
                    <a:pt x="2848376" y="2472232"/>
                  </a:lnTo>
                  <a:lnTo>
                    <a:pt x="2873323" y="2434260"/>
                  </a:lnTo>
                  <a:lnTo>
                    <a:pt x="2894339" y="2393706"/>
                  </a:lnTo>
                  <a:lnTo>
                    <a:pt x="2911154" y="2350841"/>
                  </a:lnTo>
                  <a:lnTo>
                    <a:pt x="2923500" y="2305933"/>
                  </a:lnTo>
                  <a:lnTo>
                    <a:pt x="2931105" y="2259252"/>
                  </a:lnTo>
                  <a:lnTo>
                    <a:pt x="2933700" y="2211069"/>
                  </a:lnTo>
                  <a:lnTo>
                    <a:pt x="2933700" y="442213"/>
                  </a:lnTo>
                  <a:lnTo>
                    <a:pt x="2931105" y="394031"/>
                  </a:lnTo>
                  <a:lnTo>
                    <a:pt x="2923500" y="347350"/>
                  </a:lnTo>
                  <a:lnTo>
                    <a:pt x="2911154" y="302442"/>
                  </a:lnTo>
                  <a:lnTo>
                    <a:pt x="2894339" y="259577"/>
                  </a:lnTo>
                  <a:lnTo>
                    <a:pt x="2873323" y="219023"/>
                  </a:lnTo>
                  <a:lnTo>
                    <a:pt x="2848376" y="181051"/>
                  </a:lnTo>
                  <a:lnTo>
                    <a:pt x="2819768" y="145930"/>
                  </a:lnTo>
                  <a:lnTo>
                    <a:pt x="2787769" y="113931"/>
                  </a:lnTo>
                  <a:lnTo>
                    <a:pt x="2752648" y="85323"/>
                  </a:lnTo>
                  <a:lnTo>
                    <a:pt x="2714676" y="60376"/>
                  </a:lnTo>
                  <a:lnTo>
                    <a:pt x="2674122" y="39360"/>
                  </a:lnTo>
                  <a:lnTo>
                    <a:pt x="2631257" y="22545"/>
                  </a:lnTo>
                  <a:lnTo>
                    <a:pt x="2586349" y="10199"/>
                  </a:lnTo>
                  <a:lnTo>
                    <a:pt x="2539668" y="2594"/>
                  </a:lnTo>
                  <a:lnTo>
                    <a:pt x="2491486" y="0"/>
                  </a:lnTo>
                  <a:close/>
                </a:path>
              </a:pathLst>
            </a:custGeom>
            <a:solidFill>
              <a:srgbClr val="F97A6D"/>
            </a:solidFill>
          </p:spPr>
          <p:txBody>
            <a:bodyPr wrap="square" lIns="0" tIns="0" rIns="0" bIns="0" rtlCol="0"/>
            <a:lstStyle/>
            <a:p>
              <a:endParaRPr dirty="0"/>
            </a:p>
          </p:txBody>
        </p:sp>
        <p:sp>
          <p:nvSpPr>
            <p:cNvPr id="7" name="object 7"/>
            <p:cNvSpPr/>
            <p:nvPr/>
          </p:nvSpPr>
          <p:spPr>
            <a:xfrm>
              <a:off x="7437881" y="1722882"/>
              <a:ext cx="2933700" cy="2653665"/>
            </a:xfrm>
            <a:custGeom>
              <a:avLst/>
              <a:gdLst/>
              <a:ahLst/>
              <a:cxnLst/>
              <a:rect l="l" t="t" r="r" b="b"/>
              <a:pathLst>
                <a:path w="2933700" h="2653665">
                  <a:moveTo>
                    <a:pt x="0" y="442213"/>
                  </a:moveTo>
                  <a:lnTo>
                    <a:pt x="2594" y="394031"/>
                  </a:lnTo>
                  <a:lnTo>
                    <a:pt x="10199" y="347350"/>
                  </a:lnTo>
                  <a:lnTo>
                    <a:pt x="22545" y="302442"/>
                  </a:lnTo>
                  <a:lnTo>
                    <a:pt x="39360" y="259577"/>
                  </a:lnTo>
                  <a:lnTo>
                    <a:pt x="60376" y="219023"/>
                  </a:lnTo>
                  <a:lnTo>
                    <a:pt x="85323" y="181051"/>
                  </a:lnTo>
                  <a:lnTo>
                    <a:pt x="113931" y="145930"/>
                  </a:lnTo>
                  <a:lnTo>
                    <a:pt x="145930" y="113931"/>
                  </a:lnTo>
                  <a:lnTo>
                    <a:pt x="181051" y="85323"/>
                  </a:lnTo>
                  <a:lnTo>
                    <a:pt x="219023" y="60376"/>
                  </a:lnTo>
                  <a:lnTo>
                    <a:pt x="259577" y="39360"/>
                  </a:lnTo>
                  <a:lnTo>
                    <a:pt x="302442" y="22545"/>
                  </a:lnTo>
                  <a:lnTo>
                    <a:pt x="347350" y="10199"/>
                  </a:lnTo>
                  <a:lnTo>
                    <a:pt x="394031" y="2594"/>
                  </a:lnTo>
                  <a:lnTo>
                    <a:pt x="442214" y="0"/>
                  </a:lnTo>
                  <a:lnTo>
                    <a:pt x="2491486" y="0"/>
                  </a:lnTo>
                  <a:lnTo>
                    <a:pt x="2539668" y="2594"/>
                  </a:lnTo>
                  <a:lnTo>
                    <a:pt x="2586349" y="10199"/>
                  </a:lnTo>
                  <a:lnTo>
                    <a:pt x="2631257" y="22545"/>
                  </a:lnTo>
                  <a:lnTo>
                    <a:pt x="2674122" y="39360"/>
                  </a:lnTo>
                  <a:lnTo>
                    <a:pt x="2714676" y="60376"/>
                  </a:lnTo>
                  <a:lnTo>
                    <a:pt x="2752648" y="85323"/>
                  </a:lnTo>
                  <a:lnTo>
                    <a:pt x="2787769" y="113931"/>
                  </a:lnTo>
                  <a:lnTo>
                    <a:pt x="2819768" y="145930"/>
                  </a:lnTo>
                  <a:lnTo>
                    <a:pt x="2848376" y="181051"/>
                  </a:lnTo>
                  <a:lnTo>
                    <a:pt x="2873323" y="219023"/>
                  </a:lnTo>
                  <a:lnTo>
                    <a:pt x="2894339" y="259577"/>
                  </a:lnTo>
                  <a:lnTo>
                    <a:pt x="2911154" y="302442"/>
                  </a:lnTo>
                  <a:lnTo>
                    <a:pt x="2923500" y="347350"/>
                  </a:lnTo>
                  <a:lnTo>
                    <a:pt x="2931105" y="394031"/>
                  </a:lnTo>
                  <a:lnTo>
                    <a:pt x="2933700" y="442213"/>
                  </a:lnTo>
                  <a:lnTo>
                    <a:pt x="2933700" y="2211069"/>
                  </a:lnTo>
                  <a:lnTo>
                    <a:pt x="2931105" y="2259252"/>
                  </a:lnTo>
                  <a:lnTo>
                    <a:pt x="2923500" y="2305933"/>
                  </a:lnTo>
                  <a:lnTo>
                    <a:pt x="2911154" y="2350841"/>
                  </a:lnTo>
                  <a:lnTo>
                    <a:pt x="2894339" y="2393706"/>
                  </a:lnTo>
                  <a:lnTo>
                    <a:pt x="2873323" y="2434260"/>
                  </a:lnTo>
                  <a:lnTo>
                    <a:pt x="2848376" y="2472232"/>
                  </a:lnTo>
                  <a:lnTo>
                    <a:pt x="2819768" y="2507353"/>
                  </a:lnTo>
                  <a:lnTo>
                    <a:pt x="2787769" y="2539352"/>
                  </a:lnTo>
                  <a:lnTo>
                    <a:pt x="2752648" y="2567960"/>
                  </a:lnTo>
                  <a:lnTo>
                    <a:pt x="2714676" y="2592907"/>
                  </a:lnTo>
                  <a:lnTo>
                    <a:pt x="2674122" y="2613923"/>
                  </a:lnTo>
                  <a:lnTo>
                    <a:pt x="2631257" y="2630738"/>
                  </a:lnTo>
                  <a:lnTo>
                    <a:pt x="2586349" y="2643084"/>
                  </a:lnTo>
                  <a:lnTo>
                    <a:pt x="2539668" y="2650689"/>
                  </a:lnTo>
                  <a:lnTo>
                    <a:pt x="2491486" y="2653284"/>
                  </a:lnTo>
                  <a:lnTo>
                    <a:pt x="442214" y="2653284"/>
                  </a:lnTo>
                  <a:lnTo>
                    <a:pt x="394031" y="2650689"/>
                  </a:lnTo>
                  <a:lnTo>
                    <a:pt x="347350" y="2643084"/>
                  </a:lnTo>
                  <a:lnTo>
                    <a:pt x="302442" y="2630738"/>
                  </a:lnTo>
                  <a:lnTo>
                    <a:pt x="259577" y="2613923"/>
                  </a:lnTo>
                  <a:lnTo>
                    <a:pt x="219023" y="2592907"/>
                  </a:lnTo>
                  <a:lnTo>
                    <a:pt x="181051" y="2567960"/>
                  </a:lnTo>
                  <a:lnTo>
                    <a:pt x="145930" y="2539352"/>
                  </a:lnTo>
                  <a:lnTo>
                    <a:pt x="113931" y="2507353"/>
                  </a:lnTo>
                  <a:lnTo>
                    <a:pt x="85323" y="2472232"/>
                  </a:lnTo>
                  <a:lnTo>
                    <a:pt x="60376" y="2434260"/>
                  </a:lnTo>
                  <a:lnTo>
                    <a:pt x="39360" y="2393706"/>
                  </a:lnTo>
                  <a:lnTo>
                    <a:pt x="22545" y="2350841"/>
                  </a:lnTo>
                  <a:lnTo>
                    <a:pt x="10199" y="2305933"/>
                  </a:lnTo>
                  <a:lnTo>
                    <a:pt x="2594" y="2259252"/>
                  </a:lnTo>
                  <a:lnTo>
                    <a:pt x="0" y="2211069"/>
                  </a:lnTo>
                  <a:lnTo>
                    <a:pt x="0" y="442213"/>
                  </a:lnTo>
                  <a:close/>
                </a:path>
              </a:pathLst>
            </a:custGeom>
            <a:ln w="38100">
              <a:solidFill>
                <a:srgbClr val="E1001A"/>
              </a:solidFill>
            </a:ln>
          </p:spPr>
          <p:txBody>
            <a:bodyPr wrap="square" lIns="0" tIns="0" rIns="0" bIns="0" rtlCol="0"/>
            <a:lstStyle/>
            <a:p>
              <a:endParaRPr dirty="0"/>
            </a:p>
          </p:txBody>
        </p:sp>
      </p:grpSp>
      <p:sp>
        <p:nvSpPr>
          <p:cNvPr id="8" name="object 8"/>
          <p:cNvSpPr txBox="1"/>
          <p:nvPr/>
        </p:nvSpPr>
        <p:spPr>
          <a:xfrm>
            <a:off x="7722489" y="2209038"/>
            <a:ext cx="2366010" cy="574040"/>
          </a:xfrm>
          <a:prstGeom prst="rect">
            <a:avLst/>
          </a:prstGeom>
        </p:spPr>
        <p:txBody>
          <a:bodyPr vert="horz" wrap="square" lIns="0" tIns="12700" rIns="0" bIns="0" rtlCol="0">
            <a:spAutoFit/>
          </a:bodyPr>
          <a:lstStyle/>
          <a:p>
            <a:pPr marL="429895" marR="5080" indent="-417830">
              <a:lnSpc>
                <a:spcPct val="100000"/>
              </a:lnSpc>
              <a:spcBef>
                <a:spcPts val="100"/>
              </a:spcBef>
            </a:pPr>
            <a:r>
              <a:rPr sz="1800" spc="-5" dirty="0">
                <a:latin typeface="Century Gothic"/>
                <a:cs typeface="Century Gothic"/>
              </a:rPr>
              <a:t>Использовать</a:t>
            </a:r>
            <a:r>
              <a:rPr sz="1800" spc="-50" dirty="0">
                <a:latin typeface="Century Gothic"/>
                <a:cs typeface="Century Gothic"/>
              </a:rPr>
              <a:t> </a:t>
            </a:r>
            <a:r>
              <a:rPr sz="1800" spc="-5" dirty="0">
                <a:latin typeface="Century Gothic"/>
                <a:cs typeface="Century Gothic"/>
              </a:rPr>
              <a:t>только </a:t>
            </a:r>
            <a:r>
              <a:rPr sz="1800" spc="-480" dirty="0">
                <a:latin typeface="Century Gothic"/>
                <a:cs typeface="Century Gothic"/>
              </a:rPr>
              <a:t> </a:t>
            </a:r>
            <a:r>
              <a:rPr sz="1800" dirty="0">
                <a:latin typeface="Century Gothic"/>
                <a:cs typeface="Century Gothic"/>
              </a:rPr>
              <a:t>в</a:t>
            </a:r>
            <a:r>
              <a:rPr sz="1800" spc="-20" dirty="0">
                <a:latin typeface="Century Gothic"/>
                <a:cs typeface="Century Gothic"/>
              </a:rPr>
              <a:t> </a:t>
            </a:r>
            <a:r>
              <a:rPr sz="1800" spc="-5" dirty="0">
                <a:latin typeface="Century Gothic"/>
                <a:cs typeface="Century Gothic"/>
              </a:rPr>
              <a:t>Штабе </a:t>
            </a:r>
            <a:r>
              <a:rPr sz="1800" spc="-10" dirty="0">
                <a:latin typeface="Century Gothic"/>
                <a:cs typeface="Century Gothic"/>
              </a:rPr>
              <a:t>ППЭ</a:t>
            </a:r>
            <a:endParaRPr sz="1800" dirty="0">
              <a:latin typeface="Century Gothic"/>
              <a:cs typeface="Century Gothic"/>
            </a:endParaRPr>
          </a:p>
        </p:txBody>
      </p:sp>
      <p:sp>
        <p:nvSpPr>
          <p:cNvPr id="9" name="object 9"/>
          <p:cNvSpPr txBox="1"/>
          <p:nvPr/>
        </p:nvSpPr>
        <p:spPr>
          <a:xfrm>
            <a:off x="7887081" y="3032252"/>
            <a:ext cx="2034539" cy="848360"/>
          </a:xfrm>
          <a:prstGeom prst="rect">
            <a:avLst/>
          </a:prstGeom>
        </p:spPr>
        <p:txBody>
          <a:bodyPr vert="horz" wrap="square" lIns="0" tIns="12700" rIns="0" bIns="0" rtlCol="0">
            <a:spAutoFit/>
          </a:bodyPr>
          <a:lstStyle/>
          <a:p>
            <a:pPr marL="187960" marR="179070" indent="635" algn="ctr">
              <a:lnSpc>
                <a:spcPct val="100000"/>
              </a:lnSpc>
              <a:spcBef>
                <a:spcPts val="100"/>
              </a:spcBef>
            </a:pPr>
            <a:r>
              <a:rPr sz="1800" spc="-5" dirty="0">
                <a:latin typeface="Century Gothic"/>
                <a:cs typeface="Century Gothic"/>
              </a:rPr>
              <a:t>Только </a:t>
            </a:r>
            <a:r>
              <a:rPr sz="1800" dirty="0">
                <a:latin typeface="Century Gothic"/>
                <a:cs typeface="Century Gothic"/>
              </a:rPr>
              <a:t>в </a:t>
            </a:r>
            <a:r>
              <a:rPr sz="1800" spc="-5" dirty="0">
                <a:latin typeface="Century Gothic"/>
                <a:cs typeface="Century Gothic"/>
              </a:rPr>
              <a:t>связи </a:t>
            </a:r>
            <a:r>
              <a:rPr sz="1800" dirty="0">
                <a:latin typeface="Century Gothic"/>
                <a:cs typeface="Century Gothic"/>
              </a:rPr>
              <a:t> </a:t>
            </a:r>
            <a:r>
              <a:rPr sz="1800" spc="-5" dirty="0">
                <a:latin typeface="Century Gothic"/>
                <a:cs typeface="Century Gothic"/>
              </a:rPr>
              <a:t>со</a:t>
            </a:r>
            <a:r>
              <a:rPr sz="1800" spc="-85" dirty="0">
                <a:latin typeface="Century Gothic"/>
                <a:cs typeface="Century Gothic"/>
              </a:rPr>
              <a:t> </a:t>
            </a:r>
            <a:r>
              <a:rPr sz="1800" spc="-5" dirty="0">
                <a:latin typeface="Century Gothic"/>
                <a:cs typeface="Century Gothic"/>
              </a:rPr>
              <a:t>служебной</a:t>
            </a:r>
            <a:endParaRPr sz="1800" dirty="0">
              <a:latin typeface="Century Gothic"/>
              <a:cs typeface="Century Gothic"/>
            </a:endParaRPr>
          </a:p>
          <a:p>
            <a:pPr algn="ctr">
              <a:lnSpc>
                <a:spcPct val="100000"/>
              </a:lnSpc>
            </a:pPr>
            <a:r>
              <a:rPr sz="1800" spc="-5" dirty="0">
                <a:latin typeface="Century Gothic"/>
                <a:cs typeface="Century Gothic"/>
              </a:rPr>
              <a:t>необходимостью</a:t>
            </a:r>
            <a:endParaRPr sz="1800" dirty="0">
              <a:latin typeface="Century Gothic"/>
              <a:cs typeface="Century Gothic"/>
            </a:endParaRPr>
          </a:p>
        </p:txBody>
      </p:sp>
      <p:pic>
        <p:nvPicPr>
          <p:cNvPr id="10" name="object 10"/>
          <p:cNvPicPr/>
          <p:nvPr/>
        </p:nvPicPr>
        <p:blipFill>
          <a:blip r:embed="rId3" cstate="print"/>
          <a:stretch>
            <a:fillRect/>
          </a:stretch>
        </p:blipFill>
        <p:spPr>
          <a:xfrm>
            <a:off x="265175" y="5145023"/>
            <a:ext cx="746760" cy="1304544"/>
          </a:xfrm>
          <a:prstGeom prst="rect">
            <a:avLst/>
          </a:prstGeom>
        </p:spPr>
      </p:pic>
      <p:sp>
        <p:nvSpPr>
          <p:cNvPr id="11" name="object 11"/>
          <p:cNvSpPr txBox="1"/>
          <p:nvPr/>
        </p:nvSpPr>
        <p:spPr>
          <a:xfrm>
            <a:off x="634390" y="1174496"/>
            <a:ext cx="6623684"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entury Gothic"/>
                <a:cs typeface="Century Gothic"/>
              </a:rPr>
              <a:t>В</a:t>
            </a:r>
            <a:r>
              <a:rPr sz="1800" spc="-10" dirty="0">
                <a:latin typeface="Century Gothic"/>
                <a:cs typeface="Century Gothic"/>
              </a:rPr>
              <a:t> </a:t>
            </a:r>
            <a:r>
              <a:rPr sz="1800" spc="-5" dirty="0">
                <a:latin typeface="Century Gothic"/>
                <a:cs typeface="Century Gothic"/>
              </a:rPr>
              <a:t>день</a:t>
            </a:r>
            <a:r>
              <a:rPr sz="1800" spc="5" dirty="0">
                <a:latin typeface="Century Gothic"/>
                <a:cs typeface="Century Gothic"/>
              </a:rPr>
              <a:t> </a:t>
            </a:r>
            <a:r>
              <a:rPr sz="1800" spc="-5" dirty="0">
                <a:latin typeface="Century Gothic"/>
                <a:cs typeface="Century Gothic"/>
              </a:rPr>
              <a:t>экзамена</a:t>
            </a:r>
            <a:r>
              <a:rPr sz="1800" spc="5" dirty="0">
                <a:latin typeface="Century Gothic"/>
                <a:cs typeface="Century Gothic"/>
              </a:rPr>
              <a:t> </a:t>
            </a:r>
            <a:r>
              <a:rPr sz="1800" spc="-5" dirty="0">
                <a:latin typeface="Century Gothic"/>
                <a:cs typeface="Century Gothic"/>
              </a:rPr>
              <a:t>иметь</a:t>
            </a:r>
            <a:r>
              <a:rPr sz="1800" spc="15" dirty="0">
                <a:latin typeface="Century Gothic"/>
                <a:cs typeface="Century Gothic"/>
              </a:rPr>
              <a:t> </a:t>
            </a:r>
            <a:r>
              <a:rPr sz="1800" spc="-5" dirty="0">
                <a:latin typeface="Century Gothic"/>
                <a:cs typeface="Century Gothic"/>
              </a:rPr>
              <a:t>при</a:t>
            </a:r>
            <a:r>
              <a:rPr sz="1800" spc="10" dirty="0">
                <a:latin typeface="Century Gothic"/>
                <a:cs typeface="Century Gothic"/>
              </a:rPr>
              <a:t> </a:t>
            </a:r>
            <a:r>
              <a:rPr sz="1800" spc="-5" dirty="0">
                <a:latin typeface="Century Gothic"/>
                <a:cs typeface="Century Gothic"/>
              </a:rPr>
              <a:t>себе</a:t>
            </a:r>
            <a:r>
              <a:rPr sz="1800" dirty="0">
                <a:latin typeface="Century Gothic"/>
                <a:cs typeface="Century Gothic"/>
              </a:rPr>
              <a:t> </a:t>
            </a:r>
            <a:r>
              <a:rPr sz="1800" spc="-5" dirty="0">
                <a:latin typeface="Century Gothic"/>
                <a:cs typeface="Century Gothic"/>
              </a:rPr>
              <a:t>средства</a:t>
            </a:r>
            <a:r>
              <a:rPr sz="1800" spc="-10" dirty="0">
                <a:latin typeface="Century Gothic"/>
                <a:cs typeface="Century Gothic"/>
              </a:rPr>
              <a:t> </a:t>
            </a:r>
            <a:r>
              <a:rPr sz="1800" spc="-5" dirty="0">
                <a:latin typeface="Century Gothic"/>
                <a:cs typeface="Century Gothic"/>
              </a:rPr>
              <a:t>связи вправе:</a:t>
            </a:r>
            <a:endParaRPr sz="1800" dirty="0">
              <a:latin typeface="Century Gothic"/>
              <a:cs typeface="Century Gothic"/>
            </a:endParaRPr>
          </a:p>
        </p:txBody>
      </p:sp>
      <p:grpSp>
        <p:nvGrpSpPr>
          <p:cNvPr id="12" name="object 12"/>
          <p:cNvGrpSpPr/>
          <p:nvPr/>
        </p:nvGrpSpPr>
        <p:grpSpPr>
          <a:xfrm>
            <a:off x="2473451" y="5228844"/>
            <a:ext cx="8524240" cy="1327785"/>
            <a:chOff x="2473451" y="5228844"/>
            <a:chExt cx="8524240" cy="1327785"/>
          </a:xfrm>
        </p:grpSpPr>
        <p:sp>
          <p:nvSpPr>
            <p:cNvPr id="13" name="object 13"/>
            <p:cNvSpPr/>
            <p:nvPr/>
          </p:nvSpPr>
          <p:spPr>
            <a:xfrm>
              <a:off x="2483357" y="5238750"/>
              <a:ext cx="8503920" cy="1308100"/>
            </a:xfrm>
            <a:custGeom>
              <a:avLst/>
              <a:gdLst/>
              <a:ahLst/>
              <a:cxnLst/>
              <a:rect l="l" t="t" r="r" b="b"/>
              <a:pathLst>
                <a:path w="8503920" h="1308100">
                  <a:moveTo>
                    <a:pt x="8285988" y="0"/>
                  </a:moveTo>
                  <a:lnTo>
                    <a:pt x="217931" y="0"/>
                  </a:lnTo>
                  <a:lnTo>
                    <a:pt x="167951" y="5753"/>
                  </a:lnTo>
                  <a:lnTo>
                    <a:pt x="122075" y="22144"/>
                  </a:lnTo>
                  <a:lnTo>
                    <a:pt x="81611" y="47866"/>
                  </a:lnTo>
                  <a:lnTo>
                    <a:pt x="47866" y="81611"/>
                  </a:lnTo>
                  <a:lnTo>
                    <a:pt x="22144" y="122075"/>
                  </a:lnTo>
                  <a:lnTo>
                    <a:pt x="5753" y="167951"/>
                  </a:lnTo>
                  <a:lnTo>
                    <a:pt x="0" y="217931"/>
                  </a:lnTo>
                  <a:lnTo>
                    <a:pt x="0" y="1089660"/>
                  </a:lnTo>
                  <a:lnTo>
                    <a:pt x="5753" y="1139628"/>
                  </a:lnTo>
                  <a:lnTo>
                    <a:pt x="22144" y="1185499"/>
                  </a:lnTo>
                  <a:lnTo>
                    <a:pt x="47866" y="1225964"/>
                  </a:lnTo>
                  <a:lnTo>
                    <a:pt x="81611" y="1259713"/>
                  </a:lnTo>
                  <a:lnTo>
                    <a:pt x="122075" y="1285440"/>
                  </a:lnTo>
                  <a:lnTo>
                    <a:pt x="167951" y="1301836"/>
                  </a:lnTo>
                  <a:lnTo>
                    <a:pt x="217931" y="1307592"/>
                  </a:lnTo>
                  <a:lnTo>
                    <a:pt x="8285988" y="1307592"/>
                  </a:lnTo>
                  <a:lnTo>
                    <a:pt x="8335968" y="1301836"/>
                  </a:lnTo>
                  <a:lnTo>
                    <a:pt x="8381844" y="1285440"/>
                  </a:lnTo>
                  <a:lnTo>
                    <a:pt x="8422308" y="1259713"/>
                  </a:lnTo>
                  <a:lnTo>
                    <a:pt x="8456053" y="1225964"/>
                  </a:lnTo>
                  <a:lnTo>
                    <a:pt x="8481775" y="1185499"/>
                  </a:lnTo>
                  <a:lnTo>
                    <a:pt x="8498166" y="1139628"/>
                  </a:lnTo>
                  <a:lnTo>
                    <a:pt x="8503920" y="1089660"/>
                  </a:lnTo>
                  <a:lnTo>
                    <a:pt x="8503920" y="217931"/>
                  </a:lnTo>
                  <a:lnTo>
                    <a:pt x="8498166" y="167951"/>
                  </a:lnTo>
                  <a:lnTo>
                    <a:pt x="8481775" y="122075"/>
                  </a:lnTo>
                  <a:lnTo>
                    <a:pt x="8456053" y="81611"/>
                  </a:lnTo>
                  <a:lnTo>
                    <a:pt x="8422308" y="47866"/>
                  </a:lnTo>
                  <a:lnTo>
                    <a:pt x="8381844" y="22144"/>
                  </a:lnTo>
                  <a:lnTo>
                    <a:pt x="8335968" y="5753"/>
                  </a:lnTo>
                  <a:lnTo>
                    <a:pt x="8285988" y="0"/>
                  </a:lnTo>
                  <a:close/>
                </a:path>
              </a:pathLst>
            </a:custGeom>
            <a:solidFill>
              <a:srgbClr val="FAE4D5"/>
            </a:solidFill>
          </p:spPr>
          <p:txBody>
            <a:bodyPr wrap="square" lIns="0" tIns="0" rIns="0" bIns="0" rtlCol="0"/>
            <a:lstStyle/>
            <a:p>
              <a:endParaRPr dirty="0"/>
            </a:p>
          </p:txBody>
        </p:sp>
        <p:sp>
          <p:nvSpPr>
            <p:cNvPr id="14" name="object 14"/>
            <p:cNvSpPr/>
            <p:nvPr/>
          </p:nvSpPr>
          <p:spPr>
            <a:xfrm>
              <a:off x="2483357" y="5238750"/>
              <a:ext cx="8503920" cy="1308100"/>
            </a:xfrm>
            <a:custGeom>
              <a:avLst/>
              <a:gdLst/>
              <a:ahLst/>
              <a:cxnLst/>
              <a:rect l="l" t="t" r="r" b="b"/>
              <a:pathLst>
                <a:path w="8503920" h="1308100">
                  <a:moveTo>
                    <a:pt x="0" y="217931"/>
                  </a:moveTo>
                  <a:lnTo>
                    <a:pt x="5753" y="167951"/>
                  </a:lnTo>
                  <a:lnTo>
                    <a:pt x="22144" y="122075"/>
                  </a:lnTo>
                  <a:lnTo>
                    <a:pt x="47866" y="81611"/>
                  </a:lnTo>
                  <a:lnTo>
                    <a:pt x="81611" y="47866"/>
                  </a:lnTo>
                  <a:lnTo>
                    <a:pt x="122075" y="22144"/>
                  </a:lnTo>
                  <a:lnTo>
                    <a:pt x="167951" y="5753"/>
                  </a:lnTo>
                  <a:lnTo>
                    <a:pt x="217931" y="0"/>
                  </a:lnTo>
                  <a:lnTo>
                    <a:pt x="8285988" y="0"/>
                  </a:lnTo>
                  <a:lnTo>
                    <a:pt x="8335968" y="5753"/>
                  </a:lnTo>
                  <a:lnTo>
                    <a:pt x="8381844" y="22144"/>
                  </a:lnTo>
                  <a:lnTo>
                    <a:pt x="8422308" y="47866"/>
                  </a:lnTo>
                  <a:lnTo>
                    <a:pt x="8456053" y="81611"/>
                  </a:lnTo>
                  <a:lnTo>
                    <a:pt x="8481775" y="122075"/>
                  </a:lnTo>
                  <a:lnTo>
                    <a:pt x="8498166" y="167951"/>
                  </a:lnTo>
                  <a:lnTo>
                    <a:pt x="8503920" y="217931"/>
                  </a:lnTo>
                  <a:lnTo>
                    <a:pt x="8503920" y="1089660"/>
                  </a:lnTo>
                  <a:lnTo>
                    <a:pt x="8498166" y="1139628"/>
                  </a:lnTo>
                  <a:lnTo>
                    <a:pt x="8481775" y="1185499"/>
                  </a:lnTo>
                  <a:lnTo>
                    <a:pt x="8456053" y="1225964"/>
                  </a:lnTo>
                  <a:lnTo>
                    <a:pt x="8422308" y="1259713"/>
                  </a:lnTo>
                  <a:lnTo>
                    <a:pt x="8381844" y="1285440"/>
                  </a:lnTo>
                  <a:lnTo>
                    <a:pt x="8335968" y="1301836"/>
                  </a:lnTo>
                  <a:lnTo>
                    <a:pt x="8285988" y="1307592"/>
                  </a:lnTo>
                  <a:lnTo>
                    <a:pt x="217931" y="1307592"/>
                  </a:lnTo>
                  <a:lnTo>
                    <a:pt x="167951" y="1301836"/>
                  </a:lnTo>
                  <a:lnTo>
                    <a:pt x="122075" y="1285440"/>
                  </a:lnTo>
                  <a:lnTo>
                    <a:pt x="81611" y="1259713"/>
                  </a:lnTo>
                  <a:lnTo>
                    <a:pt x="47866" y="1225964"/>
                  </a:lnTo>
                  <a:lnTo>
                    <a:pt x="22144" y="1185499"/>
                  </a:lnTo>
                  <a:lnTo>
                    <a:pt x="5753" y="1139628"/>
                  </a:lnTo>
                  <a:lnTo>
                    <a:pt x="0" y="1089660"/>
                  </a:lnTo>
                  <a:lnTo>
                    <a:pt x="0" y="217931"/>
                  </a:lnTo>
                  <a:close/>
                </a:path>
              </a:pathLst>
            </a:custGeom>
            <a:ln w="19811">
              <a:solidFill>
                <a:srgbClr val="C00000"/>
              </a:solidFill>
            </a:ln>
          </p:spPr>
          <p:txBody>
            <a:bodyPr wrap="square" lIns="0" tIns="0" rIns="0" bIns="0" rtlCol="0"/>
            <a:lstStyle/>
            <a:p>
              <a:endParaRPr dirty="0"/>
            </a:p>
          </p:txBody>
        </p:sp>
      </p:grpSp>
      <p:sp>
        <p:nvSpPr>
          <p:cNvPr id="15" name="object 15"/>
          <p:cNvSpPr txBox="1"/>
          <p:nvPr/>
        </p:nvSpPr>
        <p:spPr>
          <a:xfrm>
            <a:off x="2585973" y="5388051"/>
            <a:ext cx="8298180" cy="750205"/>
          </a:xfrm>
          <a:prstGeom prst="rect">
            <a:avLst/>
          </a:prstGeom>
        </p:spPr>
        <p:txBody>
          <a:bodyPr vert="horz" wrap="square" lIns="0" tIns="11430" rIns="0" bIns="0" rtlCol="0">
            <a:spAutoFit/>
          </a:bodyPr>
          <a:lstStyle/>
          <a:p>
            <a:pPr marL="12700" marR="5080" algn="just">
              <a:lnSpc>
                <a:spcPct val="100200"/>
              </a:lnSpc>
              <a:spcBef>
                <a:spcPts val="90"/>
              </a:spcBef>
            </a:pPr>
            <a:r>
              <a:rPr sz="1600" spc="-10" dirty="0" err="1" smtClean="0">
                <a:latin typeface="Century Gothic"/>
                <a:cs typeface="Century Gothic"/>
              </a:rPr>
              <a:t>Организаторам</a:t>
            </a:r>
            <a:r>
              <a:rPr lang="ru-RU" sz="1600" spc="-10" dirty="0" smtClean="0">
                <a:latin typeface="Century Gothic"/>
                <a:cs typeface="Century Gothic"/>
              </a:rPr>
              <a:t> ППЭ</a:t>
            </a:r>
            <a:r>
              <a:rPr sz="1600" spc="-10" dirty="0" smtClean="0">
                <a:latin typeface="Century Gothic"/>
                <a:cs typeface="Century Gothic"/>
              </a:rPr>
              <a:t>,</a:t>
            </a:r>
            <a:r>
              <a:rPr sz="1600" spc="-5" dirty="0" smtClean="0">
                <a:latin typeface="Century Gothic"/>
                <a:cs typeface="Century Gothic"/>
              </a:rPr>
              <a:t> </a:t>
            </a:r>
            <a:r>
              <a:rPr sz="1600" spc="-5" dirty="0">
                <a:latin typeface="Century Gothic"/>
                <a:cs typeface="Century Gothic"/>
              </a:rPr>
              <a:t>медицинским</a:t>
            </a:r>
            <a:r>
              <a:rPr sz="1600" dirty="0">
                <a:latin typeface="Century Gothic"/>
                <a:cs typeface="Century Gothic"/>
              </a:rPr>
              <a:t> </a:t>
            </a:r>
            <a:r>
              <a:rPr sz="1600" spc="-5" dirty="0" smtClean="0">
                <a:latin typeface="Century Gothic"/>
                <a:cs typeface="Century Gothic"/>
              </a:rPr>
              <a:t>работникам, </a:t>
            </a:r>
            <a:r>
              <a:rPr sz="1600" spc="-430" dirty="0" smtClean="0">
                <a:latin typeface="Century Gothic"/>
                <a:cs typeface="Century Gothic"/>
              </a:rPr>
              <a:t> </a:t>
            </a:r>
            <a:r>
              <a:rPr sz="1600" spc="-5" dirty="0">
                <a:latin typeface="Century Gothic"/>
                <a:cs typeface="Century Gothic"/>
              </a:rPr>
              <a:t>ассистентам,</a:t>
            </a:r>
            <a:r>
              <a:rPr sz="1600" dirty="0">
                <a:latin typeface="Century Gothic"/>
                <a:cs typeface="Century Gothic"/>
              </a:rPr>
              <a:t> </a:t>
            </a:r>
            <a:r>
              <a:rPr sz="1600" spc="-5" dirty="0">
                <a:latin typeface="Century Gothic"/>
                <a:cs typeface="Century Gothic"/>
              </a:rPr>
              <a:t>оказывающим</a:t>
            </a:r>
            <a:r>
              <a:rPr sz="1600" dirty="0">
                <a:latin typeface="Century Gothic"/>
                <a:cs typeface="Century Gothic"/>
              </a:rPr>
              <a:t> </a:t>
            </a:r>
            <a:r>
              <a:rPr sz="1600" spc="-5" dirty="0">
                <a:latin typeface="Century Gothic"/>
                <a:cs typeface="Century Gothic"/>
              </a:rPr>
              <a:t>необходимую</a:t>
            </a:r>
            <a:r>
              <a:rPr sz="1600" dirty="0">
                <a:latin typeface="Century Gothic"/>
                <a:cs typeface="Century Gothic"/>
              </a:rPr>
              <a:t> </a:t>
            </a:r>
            <a:r>
              <a:rPr sz="1600" spc="-5" dirty="0">
                <a:latin typeface="Century Gothic"/>
                <a:cs typeface="Century Gothic"/>
              </a:rPr>
              <a:t>помощь</a:t>
            </a:r>
            <a:r>
              <a:rPr sz="1600" dirty="0">
                <a:latin typeface="Century Gothic"/>
                <a:cs typeface="Century Gothic"/>
              </a:rPr>
              <a:t> </a:t>
            </a:r>
            <a:r>
              <a:rPr sz="1600" spc="-5" dirty="0">
                <a:latin typeface="Century Gothic"/>
                <a:cs typeface="Century Gothic"/>
              </a:rPr>
              <a:t>участникам</a:t>
            </a:r>
            <a:r>
              <a:rPr sz="1600" dirty="0">
                <a:latin typeface="Century Gothic"/>
                <a:cs typeface="Century Gothic"/>
              </a:rPr>
              <a:t> </a:t>
            </a:r>
            <a:r>
              <a:rPr sz="1600" spc="-5" dirty="0">
                <a:latin typeface="Century Gothic"/>
                <a:cs typeface="Century Gothic"/>
              </a:rPr>
              <a:t>ГИА</a:t>
            </a:r>
            <a:r>
              <a:rPr sz="1600" dirty="0">
                <a:latin typeface="Century Gothic"/>
                <a:cs typeface="Century Gothic"/>
              </a:rPr>
              <a:t> </a:t>
            </a:r>
            <a:r>
              <a:rPr sz="1600" spc="-5" dirty="0">
                <a:latin typeface="Century Gothic"/>
                <a:cs typeface="Century Gothic"/>
              </a:rPr>
              <a:t>с</a:t>
            </a:r>
            <a:r>
              <a:rPr sz="1600" dirty="0">
                <a:latin typeface="Century Gothic"/>
                <a:cs typeface="Century Gothic"/>
              </a:rPr>
              <a:t> </a:t>
            </a:r>
            <a:r>
              <a:rPr sz="1600" spc="-10" dirty="0">
                <a:latin typeface="Century Gothic"/>
                <a:cs typeface="Century Gothic"/>
              </a:rPr>
              <a:t>ОВЗ, </a:t>
            </a:r>
            <a:r>
              <a:rPr sz="1600" spc="-430" dirty="0">
                <a:latin typeface="Century Gothic"/>
                <a:cs typeface="Century Gothic"/>
              </a:rPr>
              <a:t> </a:t>
            </a:r>
            <a:r>
              <a:rPr sz="1600" spc="-5" dirty="0">
                <a:latin typeface="Century Gothic"/>
                <a:cs typeface="Century Gothic"/>
              </a:rPr>
              <a:t>детям-инвалидам и инвалидам, техническим специалистам – </a:t>
            </a:r>
            <a:r>
              <a:rPr sz="1600" spc="-10" dirty="0">
                <a:latin typeface="Century Gothic"/>
                <a:cs typeface="Century Gothic"/>
              </a:rPr>
              <a:t>иметь </a:t>
            </a:r>
            <a:r>
              <a:rPr sz="1600" dirty="0">
                <a:latin typeface="Century Gothic"/>
                <a:cs typeface="Century Gothic"/>
              </a:rPr>
              <a:t>при </a:t>
            </a:r>
            <a:r>
              <a:rPr sz="1600" spc="-5" dirty="0">
                <a:latin typeface="Century Gothic"/>
                <a:cs typeface="Century Gothic"/>
              </a:rPr>
              <a:t>себе </a:t>
            </a:r>
            <a:r>
              <a:rPr sz="1600" dirty="0">
                <a:latin typeface="Century Gothic"/>
                <a:cs typeface="Century Gothic"/>
              </a:rPr>
              <a:t> </a:t>
            </a:r>
            <a:r>
              <a:rPr sz="1600" spc="-5" dirty="0">
                <a:latin typeface="Century Gothic"/>
                <a:cs typeface="Century Gothic"/>
              </a:rPr>
              <a:t>средства</a:t>
            </a:r>
            <a:r>
              <a:rPr sz="1600" spc="5" dirty="0">
                <a:latin typeface="Century Gothic"/>
                <a:cs typeface="Century Gothic"/>
              </a:rPr>
              <a:t> </a:t>
            </a:r>
            <a:r>
              <a:rPr sz="1600" spc="-5" dirty="0">
                <a:latin typeface="Century Gothic"/>
                <a:cs typeface="Century Gothic"/>
              </a:rPr>
              <a:t>связи</a:t>
            </a:r>
            <a:r>
              <a:rPr sz="1600" spc="5" dirty="0">
                <a:latin typeface="Century Gothic"/>
                <a:cs typeface="Century Gothic"/>
              </a:rPr>
              <a:t> </a:t>
            </a:r>
            <a:r>
              <a:rPr sz="1600" b="1" spc="-10" dirty="0">
                <a:latin typeface="Century Gothic"/>
                <a:cs typeface="Century Gothic"/>
              </a:rPr>
              <a:t>запрещается</a:t>
            </a:r>
            <a:endParaRPr sz="1600" dirty="0">
              <a:latin typeface="Century Gothic"/>
              <a:cs typeface="Century Gothic"/>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0"/>
            <a:ext cx="10972800" cy="1143000"/>
          </a:xfrm>
          <a:prstGeom prst="rect">
            <a:avLst/>
          </a:prstGeom>
        </p:spPr>
        <p:txBody>
          <a:bodyPr vert="horz" wrap="square" lIns="0" tIns="12700" rIns="0" bIns="0" rtlCol="0">
            <a:spAutoFit/>
          </a:bodyPr>
          <a:lstStyle/>
          <a:p>
            <a:pPr marL="2604135" algn="ctr">
              <a:lnSpc>
                <a:spcPts val="2280"/>
              </a:lnSpc>
              <a:spcBef>
                <a:spcPts val="100"/>
              </a:spcBef>
            </a:pPr>
            <a:r>
              <a:rPr sz="2000" dirty="0">
                <a:solidFill>
                  <a:srgbClr val="AB303B"/>
                </a:solidFill>
              </a:rPr>
              <a:t>До</a:t>
            </a:r>
            <a:r>
              <a:rPr sz="2000" spc="-15" dirty="0">
                <a:solidFill>
                  <a:srgbClr val="AB303B"/>
                </a:solidFill>
              </a:rPr>
              <a:t> </a:t>
            </a:r>
            <a:r>
              <a:rPr sz="2000" spc="-5" dirty="0">
                <a:solidFill>
                  <a:srgbClr val="AB303B"/>
                </a:solidFill>
              </a:rPr>
              <a:t>начала</a:t>
            </a:r>
            <a:r>
              <a:rPr sz="2000" spc="15" dirty="0">
                <a:solidFill>
                  <a:srgbClr val="AB303B"/>
                </a:solidFill>
              </a:rPr>
              <a:t> </a:t>
            </a:r>
            <a:r>
              <a:rPr sz="2000" spc="-5" dirty="0">
                <a:solidFill>
                  <a:srgbClr val="AB303B"/>
                </a:solidFill>
              </a:rPr>
              <a:t>экзамена</a:t>
            </a:r>
            <a:r>
              <a:rPr sz="2000" spc="-10" dirty="0">
                <a:solidFill>
                  <a:srgbClr val="AB303B"/>
                </a:solidFill>
              </a:rPr>
              <a:t> </a:t>
            </a:r>
            <a:r>
              <a:rPr sz="2000" spc="-5" dirty="0">
                <a:solidFill>
                  <a:srgbClr val="AB303B"/>
                </a:solidFill>
              </a:rPr>
              <a:t>руководитель</a:t>
            </a:r>
            <a:r>
              <a:rPr sz="2000" spc="-25" dirty="0">
                <a:solidFill>
                  <a:srgbClr val="AB303B"/>
                </a:solidFill>
              </a:rPr>
              <a:t> </a:t>
            </a:r>
            <a:r>
              <a:rPr sz="2000" dirty="0">
                <a:solidFill>
                  <a:srgbClr val="AB303B"/>
                </a:solidFill>
              </a:rPr>
              <a:t>ППЭ</a:t>
            </a:r>
            <a:r>
              <a:rPr sz="2000" spc="-5" dirty="0">
                <a:solidFill>
                  <a:srgbClr val="AB303B"/>
                </a:solidFill>
              </a:rPr>
              <a:t> проводит инструктаж</a:t>
            </a:r>
            <a:endParaRPr sz="2000" dirty="0"/>
          </a:p>
          <a:p>
            <a:pPr marL="2604135" algn="ctr">
              <a:lnSpc>
                <a:spcPts val="2280"/>
              </a:lnSpc>
            </a:pPr>
            <a:r>
              <a:rPr sz="2000" spc="-5" dirty="0">
                <a:solidFill>
                  <a:srgbClr val="AB303B"/>
                </a:solidFill>
              </a:rPr>
              <a:t>(проводится </a:t>
            </a:r>
            <a:r>
              <a:rPr sz="2000" dirty="0">
                <a:solidFill>
                  <a:srgbClr val="AB303B"/>
                </a:solidFill>
              </a:rPr>
              <a:t>не</a:t>
            </a:r>
            <a:r>
              <a:rPr sz="2000" spc="-5" dirty="0">
                <a:solidFill>
                  <a:srgbClr val="AB303B"/>
                </a:solidFill>
              </a:rPr>
              <a:t> позднее</a:t>
            </a:r>
            <a:r>
              <a:rPr sz="2000" spc="-30" dirty="0">
                <a:solidFill>
                  <a:srgbClr val="AB303B"/>
                </a:solidFill>
              </a:rPr>
              <a:t> </a:t>
            </a:r>
            <a:r>
              <a:rPr sz="2000" dirty="0">
                <a:solidFill>
                  <a:srgbClr val="AB303B"/>
                </a:solidFill>
              </a:rPr>
              <a:t>8.30)</a:t>
            </a:r>
            <a:r>
              <a:rPr sz="2000" spc="-10" dirty="0">
                <a:solidFill>
                  <a:srgbClr val="AB303B"/>
                </a:solidFill>
              </a:rPr>
              <a:t> </a:t>
            </a:r>
            <a:r>
              <a:rPr sz="2000" dirty="0">
                <a:solidFill>
                  <a:srgbClr val="AB303B"/>
                </a:solidFill>
              </a:rPr>
              <a:t>по</a:t>
            </a:r>
            <a:r>
              <a:rPr sz="2000" spc="-5" dirty="0">
                <a:solidFill>
                  <a:srgbClr val="AB303B"/>
                </a:solidFill>
              </a:rPr>
              <a:t> процедуре</a:t>
            </a:r>
            <a:r>
              <a:rPr sz="2000" spc="-30" dirty="0">
                <a:solidFill>
                  <a:srgbClr val="AB303B"/>
                </a:solidFill>
              </a:rPr>
              <a:t> </a:t>
            </a:r>
            <a:r>
              <a:rPr sz="2000" spc="-5" dirty="0">
                <a:solidFill>
                  <a:srgbClr val="AB303B"/>
                </a:solidFill>
              </a:rPr>
              <a:t>проведения</a:t>
            </a:r>
            <a:r>
              <a:rPr sz="2000" spc="-15" dirty="0">
                <a:solidFill>
                  <a:srgbClr val="AB303B"/>
                </a:solidFill>
              </a:rPr>
              <a:t> </a:t>
            </a:r>
            <a:r>
              <a:rPr sz="2000" spc="-5" dirty="0">
                <a:solidFill>
                  <a:srgbClr val="AB303B"/>
                </a:solidFill>
              </a:rPr>
              <a:t>экзамена</a:t>
            </a:r>
            <a:r>
              <a:rPr sz="2000" spc="-10" dirty="0">
                <a:solidFill>
                  <a:srgbClr val="AB303B"/>
                </a:solidFill>
              </a:rPr>
              <a:t> </a:t>
            </a:r>
            <a:r>
              <a:rPr sz="2000" dirty="0">
                <a:solidFill>
                  <a:srgbClr val="AB303B"/>
                </a:solidFill>
              </a:rPr>
              <a:t>для</a:t>
            </a:r>
            <a:endParaRPr sz="2000" dirty="0"/>
          </a:p>
        </p:txBody>
      </p:sp>
      <p:sp>
        <p:nvSpPr>
          <p:cNvPr id="3" name="object 3"/>
          <p:cNvSpPr txBox="1"/>
          <p:nvPr/>
        </p:nvSpPr>
        <p:spPr>
          <a:xfrm>
            <a:off x="3048000" y="838200"/>
            <a:ext cx="8849360" cy="331470"/>
          </a:xfrm>
          <a:prstGeom prst="rect">
            <a:avLst/>
          </a:prstGeom>
        </p:spPr>
        <p:txBody>
          <a:bodyPr vert="horz" wrap="square" lIns="0" tIns="13335" rIns="0" bIns="0" rtlCol="0">
            <a:spAutoFit/>
          </a:bodyPr>
          <a:lstStyle/>
          <a:p>
            <a:pPr marL="12700">
              <a:lnSpc>
                <a:spcPct val="100000"/>
              </a:lnSpc>
              <a:spcBef>
                <a:spcPts val="105"/>
              </a:spcBef>
              <a:tabLst>
                <a:tab pos="758825" algn="l"/>
              </a:tabLst>
            </a:pPr>
            <a:r>
              <a:rPr sz="2000" b="1" dirty="0">
                <a:solidFill>
                  <a:srgbClr val="AB303B"/>
                </a:solidFill>
                <a:latin typeface="Century Gothic"/>
                <a:cs typeface="Century Gothic"/>
              </a:rPr>
              <a:t>всех	</a:t>
            </a:r>
            <a:r>
              <a:rPr sz="2000" b="1" spc="-5" dirty="0">
                <a:solidFill>
                  <a:srgbClr val="AB303B"/>
                </a:solidFill>
                <a:latin typeface="Century Gothic"/>
                <a:cs typeface="Century Gothic"/>
              </a:rPr>
              <a:t>категорий</a:t>
            </a:r>
            <a:r>
              <a:rPr sz="2000" b="1" spc="-15" dirty="0">
                <a:solidFill>
                  <a:srgbClr val="AB303B"/>
                </a:solidFill>
                <a:latin typeface="Century Gothic"/>
                <a:cs typeface="Century Gothic"/>
              </a:rPr>
              <a:t> </a:t>
            </a:r>
            <a:r>
              <a:rPr sz="2000" b="1" spc="-5" dirty="0">
                <a:solidFill>
                  <a:srgbClr val="AB303B"/>
                </a:solidFill>
                <a:latin typeface="Century Gothic"/>
                <a:cs typeface="Century Gothic"/>
              </a:rPr>
              <a:t>работников,</a:t>
            </a:r>
            <a:r>
              <a:rPr sz="2000" b="1" dirty="0">
                <a:solidFill>
                  <a:srgbClr val="AB303B"/>
                </a:solidFill>
                <a:latin typeface="Century Gothic"/>
                <a:cs typeface="Century Gothic"/>
              </a:rPr>
              <a:t> </a:t>
            </a:r>
            <a:r>
              <a:rPr sz="2000" b="1" spc="-5" dirty="0">
                <a:solidFill>
                  <a:srgbClr val="AB303B"/>
                </a:solidFill>
                <a:latin typeface="Century Gothic"/>
                <a:cs typeface="Century Gothic"/>
              </a:rPr>
              <a:t>назначенных</a:t>
            </a:r>
            <a:r>
              <a:rPr sz="2000" b="1" spc="5" dirty="0">
                <a:solidFill>
                  <a:srgbClr val="AB303B"/>
                </a:solidFill>
                <a:latin typeface="Century Gothic"/>
                <a:cs typeface="Century Gothic"/>
              </a:rPr>
              <a:t> </a:t>
            </a:r>
            <a:r>
              <a:rPr sz="2000" b="1" dirty="0">
                <a:solidFill>
                  <a:srgbClr val="AB303B"/>
                </a:solidFill>
                <a:latin typeface="Century Gothic"/>
                <a:cs typeface="Century Gothic"/>
              </a:rPr>
              <a:t>в</a:t>
            </a:r>
            <a:r>
              <a:rPr sz="2000" b="1" spc="5" dirty="0">
                <a:solidFill>
                  <a:srgbClr val="AB303B"/>
                </a:solidFill>
                <a:latin typeface="Century Gothic"/>
                <a:cs typeface="Century Gothic"/>
              </a:rPr>
              <a:t> </a:t>
            </a:r>
            <a:r>
              <a:rPr sz="2000" b="1" dirty="0">
                <a:solidFill>
                  <a:srgbClr val="AB303B"/>
                </a:solidFill>
                <a:latin typeface="Century Gothic"/>
                <a:cs typeface="Century Gothic"/>
              </a:rPr>
              <a:t>данный</a:t>
            </a:r>
            <a:r>
              <a:rPr sz="2000" b="1" spc="10" dirty="0">
                <a:solidFill>
                  <a:srgbClr val="AB303B"/>
                </a:solidFill>
                <a:latin typeface="Century Gothic"/>
                <a:cs typeface="Century Gothic"/>
              </a:rPr>
              <a:t> </a:t>
            </a:r>
            <a:r>
              <a:rPr sz="2000" b="1" dirty="0">
                <a:solidFill>
                  <a:srgbClr val="AB303B"/>
                </a:solidFill>
                <a:latin typeface="Century Gothic"/>
                <a:cs typeface="Century Gothic"/>
              </a:rPr>
              <a:t>ППЭ, и</a:t>
            </a:r>
            <a:r>
              <a:rPr sz="2000" b="1" spc="-10" dirty="0">
                <a:solidFill>
                  <a:srgbClr val="AB303B"/>
                </a:solidFill>
                <a:latin typeface="Century Gothic"/>
                <a:cs typeface="Century Gothic"/>
              </a:rPr>
              <a:t> </a:t>
            </a:r>
            <a:r>
              <a:rPr sz="2000" b="1" spc="-5" dirty="0">
                <a:solidFill>
                  <a:srgbClr val="AB303B"/>
                </a:solidFill>
                <a:latin typeface="Century Gothic"/>
                <a:cs typeface="Century Gothic"/>
              </a:rPr>
              <a:t>выдает:</a:t>
            </a:r>
            <a:endParaRPr sz="2000" dirty="0">
              <a:latin typeface="Century Gothic"/>
              <a:cs typeface="Century Gothic"/>
            </a:endParaRPr>
          </a:p>
        </p:txBody>
      </p:sp>
      <p:sp>
        <p:nvSpPr>
          <p:cNvPr id="4" name="object 4"/>
          <p:cNvSpPr/>
          <p:nvPr/>
        </p:nvSpPr>
        <p:spPr>
          <a:xfrm>
            <a:off x="271272" y="1726692"/>
            <a:ext cx="5704840" cy="3162300"/>
          </a:xfrm>
          <a:custGeom>
            <a:avLst/>
            <a:gdLst/>
            <a:ahLst/>
            <a:cxnLst/>
            <a:rect l="l" t="t" r="r" b="b"/>
            <a:pathLst>
              <a:path w="5704840" h="3162300">
                <a:moveTo>
                  <a:pt x="0" y="3162299"/>
                </a:moveTo>
                <a:lnTo>
                  <a:pt x="5704332" y="3162299"/>
                </a:lnTo>
                <a:lnTo>
                  <a:pt x="5704332" y="0"/>
                </a:lnTo>
                <a:lnTo>
                  <a:pt x="0" y="0"/>
                </a:lnTo>
                <a:lnTo>
                  <a:pt x="0" y="3162299"/>
                </a:lnTo>
                <a:close/>
              </a:path>
            </a:pathLst>
          </a:custGeom>
          <a:ln w="6096">
            <a:solidFill>
              <a:srgbClr val="4471C4"/>
            </a:solidFill>
          </a:ln>
        </p:spPr>
        <p:txBody>
          <a:bodyPr wrap="square" lIns="0" tIns="0" rIns="0" bIns="0" rtlCol="0"/>
          <a:lstStyle/>
          <a:p>
            <a:endParaRPr dirty="0"/>
          </a:p>
        </p:txBody>
      </p:sp>
      <p:sp>
        <p:nvSpPr>
          <p:cNvPr id="5" name="object 5"/>
          <p:cNvSpPr txBox="1"/>
          <p:nvPr/>
        </p:nvSpPr>
        <p:spPr>
          <a:xfrm>
            <a:off x="701446" y="1873757"/>
            <a:ext cx="4789805" cy="2717539"/>
          </a:xfrm>
          <a:prstGeom prst="rect">
            <a:avLst/>
          </a:prstGeom>
        </p:spPr>
        <p:txBody>
          <a:bodyPr vert="horz" wrap="square" lIns="0" tIns="5715" rIns="0" bIns="0" rtlCol="0">
            <a:spAutoFit/>
          </a:bodyPr>
          <a:lstStyle/>
          <a:p>
            <a:pPr marL="12700" marR="1122680">
              <a:lnSpc>
                <a:spcPct val="102499"/>
              </a:lnSpc>
              <a:spcBef>
                <a:spcPts val="45"/>
              </a:spcBef>
              <a:buSzPct val="93750"/>
              <a:buFont typeface="Century Gothic"/>
              <a:buChar char="•"/>
              <a:tabLst>
                <a:tab pos="136525" algn="l"/>
              </a:tabLst>
            </a:pPr>
            <a:r>
              <a:rPr sz="1600" b="1" spc="-10" dirty="0">
                <a:latin typeface="Century Gothic"/>
                <a:cs typeface="Century Gothic"/>
              </a:rPr>
              <a:t>05-02</a:t>
            </a:r>
            <a:r>
              <a:rPr sz="1600" b="1" spc="15" dirty="0">
                <a:latin typeface="Century Gothic"/>
                <a:cs typeface="Century Gothic"/>
              </a:rPr>
              <a:t> </a:t>
            </a:r>
            <a:r>
              <a:rPr sz="1600" spc="-5" dirty="0">
                <a:latin typeface="Century Gothic"/>
                <a:cs typeface="Century Gothic"/>
              </a:rPr>
              <a:t>«Протокол</a:t>
            </a:r>
            <a:r>
              <a:rPr sz="1600" spc="10" dirty="0">
                <a:latin typeface="Century Gothic"/>
                <a:cs typeface="Century Gothic"/>
              </a:rPr>
              <a:t> </a:t>
            </a:r>
            <a:r>
              <a:rPr sz="1600" spc="-10" dirty="0">
                <a:latin typeface="Century Gothic"/>
                <a:cs typeface="Century Gothic"/>
              </a:rPr>
              <a:t>проведения</a:t>
            </a:r>
            <a:r>
              <a:rPr sz="1600" spc="20" dirty="0">
                <a:latin typeface="Century Gothic"/>
                <a:cs typeface="Century Gothic"/>
              </a:rPr>
              <a:t> </a:t>
            </a:r>
            <a:r>
              <a:rPr sz="1600" spc="-10" dirty="0">
                <a:latin typeface="Century Gothic"/>
                <a:cs typeface="Century Gothic"/>
              </a:rPr>
              <a:t>ГИА</a:t>
            </a:r>
            <a:r>
              <a:rPr sz="1600" spc="10" dirty="0">
                <a:latin typeface="Century Gothic"/>
                <a:cs typeface="Century Gothic"/>
              </a:rPr>
              <a:t> </a:t>
            </a:r>
            <a:r>
              <a:rPr sz="1600" spc="-5" dirty="0">
                <a:latin typeface="Century Gothic"/>
                <a:cs typeface="Century Gothic"/>
              </a:rPr>
              <a:t>в </a:t>
            </a:r>
            <a:r>
              <a:rPr sz="1600" spc="-430" dirty="0">
                <a:latin typeface="Century Gothic"/>
                <a:cs typeface="Century Gothic"/>
              </a:rPr>
              <a:t> </a:t>
            </a:r>
            <a:r>
              <a:rPr sz="1600" spc="-10" dirty="0">
                <a:latin typeface="Century Gothic"/>
                <a:cs typeface="Century Gothic"/>
              </a:rPr>
              <a:t>аудитории»</a:t>
            </a:r>
            <a:endParaRPr sz="1600" dirty="0">
              <a:latin typeface="Century Gothic"/>
              <a:cs typeface="Century Gothic"/>
            </a:endParaRPr>
          </a:p>
          <a:p>
            <a:pPr marL="12700" marR="251460">
              <a:lnSpc>
                <a:spcPct val="102499"/>
              </a:lnSpc>
              <a:spcBef>
                <a:spcPts val="290"/>
              </a:spcBef>
              <a:buSzPct val="93750"/>
              <a:buFont typeface="Century Gothic"/>
              <a:buChar char="•"/>
              <a:tabLst>
                <a:tab pos="136525" algn="l"/>
              </a:tabLst>
            </a:pPr>
            <a:r>
              <a:rPr sz="1600" b="1" spc="-10" dirty="0">
                <a:latin typeface="Century Gothic"/>
                <a:cs typeface="Century Gothic"/>
              </a:rPr>
              <a:t>05-01</a:t>
            </a:r>
            <a:r>
              <a:rPr sz="1600" b="1" spc="20" dirty="0">
                <a:latin typeface="Century Gothic"/>
                <a:cs typeface="Century Gothic"/>
              </a:rPr>
              <a:t> </a:t>
            </a:r>
            <a:r>
              <a:rPr sz="1600" spc="-5" dirty="0">
                <a:latin typeface="Century Gothic"/>
                <a:cs typeface="Century Gothic"/>
              </a:rPr>
              <a:t>«Список</a:t>
            </a:r>
            <a:r>
              <a:rPr sz="1600" spc="10" dirty="0">
                <a:latin typeface="Century Gothic"/>
                <a:cs typeface="Century Gothic"/>
              </a:rPr>
              <a:t> </a:t>
            </a:r>
            <a:r>
              <a:rPr sz="1600" spc="-5" dirty="0">
                <a:latin typeface="Century Gothic"/>
                <a:cs typeface="Century Gothic"/>
              </a:rPr>
              <a:t>участников</a:t>
            </a:r>
            <a:r>
              <a:rPr sz="1600" spc="-10" dirty="0">
                <a:latin typeface="Century Gothic"/>
                <a:cs typeface="Century Gothic"/>
              </a:rPr>
              <a:t> ГИА</a:t>
            </a:r>
            <a:r>
              <a:rPr sz="1600" spc="15" dirty="0">
                <a:latin typeface="Century Gothic"/>
                <a:cs typeface="Century Gothic"/>
              </a:rPr>
              <a:t> </a:t>
            </a:r>
            <a:r>
              <a:rPr sz="1600" spc="-5" dirty="0">
                <a:latin typeface="Century Gothic"/>
                <a:cs typeface="Century Gothic"/>
              </a:rPr>
              <a:t>в</a:t>
            </a:r>
            <a:r>
              <a:rPr sz="1600" spc="-10" dirty="0">
                <a:latin typeface="Century Gothic"/>
                <a:cs typeface="Century Gothic"/>
              </a:rPr>
              <a:t> аудитории </a:t>
            </a:r>
            <a:r>
              <a:rPr sz="1600" spc="-425" dirty="0">
                <a:latin typeface="Century Gothic"/>
                <a:cs typeface="Century Gothic"/>
              </a:rPr>
              <a:t> </a:t>
            </a:r>
            <a:r>
              <a:rPr sz="1600" spc="-10" dirty="0">
                <a:latin typeface="Century Gothic"/>
                <a:cs typeface="Century Gothic"/>
              </a:rPr>
              <a:t>ППЭ»</a:t>
            </a:r>
            <a:endParaRPr sz="1600" dirty="0">
              <a:latin typeface="Century Gothic"/>
              <a:cs typeface="Century Gothic"/>
            </a:endParaRPr>
          </a:p>
          <a:p>
            <a:pPr marL="12700" marR="120014">
              <a:lnSpc>
                <a:spcPct val="102600"/>
              </a:lnSpc>
              <a:spcBef>
                <a:spcPts val="285"/>
              </a:spcBef>
              <a:buSzPct val="93750"/>
              <a:buFont typeface="Century Gothic"/>
              <a:buChar char="•"/>
              <a:tabLst>
                <a:tab pos="136525" algn="l"/>
              </a:tabLst>
            </a:pPr>
            <a:r>
              <a:rPr sz="1600" b="1" spc="-10" dirty="0">
                <a:latin typeface="Century Gothic"/>
                <a:cs typeface="Century Gothic"/>
              </a:rPr>
              <a:t>12-02</a:t>
            </a:r>
            <a:r>
              <a:rPr sz="1600" b="1" spc="25" dirty="0">
                <a:latin typeface="Century Gothic"/>
                <a:cs typeface="Century Gothic"/>
              </a:rPr>
              <a:t> </a:t>
            </a:r>
            <a:r>
              <a:rPr sz="1600" spc="-10" dirty="0">
                <a:latin typeface="Century Gothic"/>
                <a:cs typeface="Century Gothic"/>
              </a:rPr>
              <a:t>«Ведомость</a:t>
            </a:r>
            <a:r>
              <a:rPr sz="1600" spc="35" dirty="0">
                <a:latin typeface="Century Gothic"/>
                <a:cs typeface="Century Gothic"/>
              </a:rPr>
              <a:t> </a:t>
            </a:r>
            <a:r>
              <a:rPr sz="1600" spc="-10" dirty="0">
                <a:latin typeface="Century Gothic"/>
                <a:cs typeface="Century Gothic"/>
              </a:rPr>
              <a:t>коррекции</a:t>
            </a:r>
            <a:r>
              <a:rPr sz="1600" spc="15" dirty="0">
                <a:latin typeface="Century Gothic"/>
                <a:cs typeface="Century Gothic"/>
              </a:rPr>
              <a:t> </a:t>
            </a:r>
            <a:r>
              <a:rPr sz="1600" spc="-5" dirty="0">
                <a:latin typeface="Century Gothic"/>
                <a:cs typeface="Century Gothic"/>
              </a:rPr>
              <a:t>персональных </a:t>
            </a:r>
            <a:r>
              <a:rPr sz="1600" spc="-425" dirty="0">
                <a:latin typeface="Century Gothic"/>
                <a:cs typeface="Century Gothic"/>
              </a:rPr>
              <a:t> </a:t>
            </a:r>
            <a:r>
              <a:rPr sz="1600" spc="-5" dirty="0">
                <a:latin typeface="Century Gothic"/>
                <a:cs typeface="Century Gothic"/>
              </a:rPr>
              <a:t>данных</a:t>
            </a:r>
            <a:r>
              <a:rPr sz="1600" spc="5" dirty="0">
                <a:latin typeface="Century Gothic"/>
                <a:cs typeface="Century Gothic"/>
              </a:rPr>
              <a:t> </a:t>
            </a:r>
            <a:r>
              <a:rPr sz="1600" spc="-5" dirty="0">
                <a:latin typeface="Century Gothic"/>
                <a:cs typeface="Century Gothic"/>
              </a:rPr>
              <a:t>участников ГИА»</a:t>
            </a:r>
            <a:endParaRPr sz="1600" dirty="0">
              <a:latin typeface="Century Gothic"/>
              <a:cs typeface="Century Gothic"/>
            </a:endParaRPr>
          </a:p>
          <a:p>
            <a:pPr marL="12700" marR="271780">
              <a:lnSpc>
                <a:spcPct val="102499"/>
              </a:lnSpc>
              <a:spcBef>
                <a:spcPts val="290"/>
              </a:spcBef>
              <a:buSzPct val="93750"/>
              <a:buFont typeface="Century Gothic"/>
              <a:buChar char="•"/>
              <a:tabLst>
                <a:tab pos="136525" algn="l"/>
              </a:tabLst>
            </a:pPr>
            <a:r>
              <a:rPr sz="1600" b="1" spc="-10" dirty="0">
                <a:latin typeface="Century Gothic"/>
                <a:cs typeface="Century Gothic"/>
              </a:rPr>
              <a:t>16</a:t>
            </a:r>
            <a:r>
              <a:rPr sz="1600" b="1" spc="-15" dirty="0">
                <a:latin typeface="Century Gothic"/>
                <a:cs typeface="Century Gothic"/>
              </a:rPr>
              <a:t> </a:t>
            </a:r>
            <a:r>
              <a:rPr sz="1600" spc="-5" dirty="0">
                <a:latin typeface="Century Gothic"/>
                <a:cs typeface="Century Gothic"/>
              </a:rPr>
              <a:t>«Расшифровка</a:t>
            </a:r>
            <a:r>
              <a:rPr sz="1600" spc="15" dirty="0">
                <a:latin typeface="Century Gothic"/>
                <a:cs typeface="Century Gothic"/>
              </a:rPr>
              <a:t> </a:t>
            </a:r>
            <a:r>
              <a:rPr sz="1600" spc="-5" dirty="0">
                <a:latin typeface="Century Gothic"/>
                <a:cs typeface="Century Gothic"/>
              </a:rPr>
              <a:t>кодов</a:t>
            </a:r>
            <a:r>
              <a:rPr sz="1600" spc="5" dirty="0">
                <a:latin typeface="Century Gothic"/>
                <a:cs typeface="Century Gothic"/>
              </a:rPr>
              <a:t> </a:t>
            </a:r>
            <a:r>
              <a:rPr sz="1600" spc="-5" dirty="0">
                <a:latin typeface="Century Gothic"/>
                <a:cs typeface="Century Gothic"/>
              </a:rPr>
              <a:t>образовательных </a:t>
            </a:r>
            <a:r>
              <a:rPr sz="1600" spc="-425" dirty="0">
                <a:latin typeface="Century Gothic"/>
                <a:cs typeface="Century Gothic"/>
              </a:rPr>
              <a:t> </a:t>
            </a:r>
            <a:r>
              <a:rPr sz="1600" spc="-5" dirty="0">
                <a:latin typeface="Century Gothic"/>
                <a:cs typeface="Century Gothic"/>
              </a:rPr>
              <a:t>организаций»</a:t>
            </a:r>
            <a:endParaRPr sz="1600" dirty="0">
              <a:latin typeface="Century Gothic"/>
              <a:cs typeface="Century Gothic"/>
            </a:endParaRPr>
          </a:p>
          <a:p>
            <a:pPr marL="135890" indent="-123825">
              <a:lnSpc>
                <a:spcPct val="100000"/>
              </a:lnSpc>
              <a:spcBef>
                <a:spcPts val="340"/>
              </a:spcBef>
              <a:buSzPct val="93750"/>
              <a:buChar char="•"/>
              <a:tabLst>
                <a:tab pos="136525" algn="l"/>
              </a:tabLst>
            </a:pPr>
            <a:r>
              <a:rPr sz="1600" spc="-10" dirty="0" smtClean="0">
                <a:latin typeface="Century Gothic"/>
                <a:cs typeface="Century Gothic"/>
              </a:rPr>
              <a:t>Черновики</a:t>
            </a:r>
            <a:endParaRPr sz="1600" dirty="0">
              <a:latin typeface="Century Gothic"/>
              <a:cs typeface="Century Gothic"/>
            </a:endParaRPr>
          </a:p>
          <a:p>
            <a:pPr marL="135890" indent="-123825">
              <a:lnSpc>
                <a:spcPct val="100000"/>
              </a:lnSpc>
              <a:spcBef>
                <a:spcPts val="350"/>
              </a:spcBef>
              <a:buSzPct val="93750"/>
              <a:buChar char="•"/>
              <a:tabLst>
                <a:tab pos="136525" algn="l"/>
              </a:tabLst>
            </a:pPr>
            <a:r>
              <a:rPr sz="1600" spc="-5" dirty="0">
                <a:latin typeface="Century Gothic"/>
                <a:cs typeface="Century Gothic"/>
              </a:rPr>
              <a:t>Инструкции, зачитываемые</a:t>
            </a:r>
            <a:r>
              <a:rPr sz="1600" spc="30" dirty="0">
                <a:latin typeface="Century Gothic"/>
                <a:cs typeface="Century Gothic"/>
              </a:rPr>
              <a:t> </a:t>
            </a:r>
            <a:r>
              <a:rPr sz="1600" spc="-10" dirty="0">
                <a:latin typeface="Century Gothic"/>
                <a:cs typeface="Century Gothic"/>
              </a:rPr>
              <a:t>для</a:t>
            </a:r>
            <a:r>
              <a:rPr sz="1600" spc="5" dirty="0">
                <a:latin typeface="Century Gothic"/>
                <a:cs typeface="Century Gothic"/>
              </a:rPr>
              <a:t> </a:t>
            </a:r>
            <a:r>
              <a:rPr sz="1600" spc="-5" dirty="0">
                <a:latin typeface="Century Gothic"/>
                <a:cs typeface="Century Gothic"/>
              </a:rPr>
              <a:t>участников</a:t>
            </a:r>
            <a:endParaRPr sz="1600" dirty="0">
              <a:latin typeface="Century Gothic"/>
              <a:cs typeface="Century Gothic"/>
            </a:endParaRPr>
          </a:p>
        </p:txBody>
      </p:sp>
      <p:pic>
        <p:nvPicPr>
          <p:cNvPr id="6" name="object 6"/>
          <p:cNvPicPr/>
          <p:nvPr/>
        </p:nvPicPr>
        <p:blipFill>
          <a:blip r:embed="rId2" cstate="print"/>
          <a:stretch>
            <a:fillRect/>
          </a:stretch>
        </p:blipFill>
        <p:spPr>
          <a:xfrm>
            <a:off x="649223" y="1223772"/>
            <a:ext cx="4015740" cy="568451"/>
          </a:xfrm>
          <a:prstGeom prst="rect">
            <a:avLst/>
          </a:prstGeom>
        </p:spPr>
      </p:pic>
      <p:sp>
        <p:nvSpPr>
          <p:cNvPr id="7" name="object 7"/>
          <p:cNvSpPr txBox="1"/>
          <p:nvPr/>
        </p:nvSpPr>
        <p:spPr>
          <a:xfrm>
            <a:off x="815746" y="1248232"/>
            <a:ext cx="3275329" cy="493395"/>
          </a:xfrm>
          <a:prstGeom prst="rect">
            <a:avLst/>
          </a:prstGeom>
        </p:spPr>
        <p:txBody>
          <a:bodyPr vert="horz" wrap="square" lIns="0" tIns="12065" rIns="0" bIns="0" rtlCol="0">
            <a:spAutoFit/>
          </a:bodyPr>
          <a:lstStyle/>
          <a:p>
            <a:pPr marL="12700">
              <a:lnSpc>
                <a:spcPts val="1845"/>
              </a:lnSpc>
              <a:spcBef>
                <a:spcPts val="95"/>
              </a:spcBef>
            </a:pPr>
            <a:r>
              <a:rPr sz="1600" b="1" spc="-10" dirty="0">
                <a:solidFill>
                  <a:srgbClr val="FFFFFF"/>
                </a:solidFill>
                <a:latin typeface="Century Gothic"/>
                <a:cs typeface="Century Gothic"/>
              </a:rPr>
              <a:t>Ответственному</a:t>
            </a:r>
            <a:r>
              <a:rPr sz="1600" b="1" spc="30" dirty="0">
                <a:solidFill>
                  <a:srgbClr val="FFFFFF"/>
                </a:solidFill>
                <a:latin typeface="Century Gothic"/>
                <a:cs typeface="Century Gothic"/>
              </a:rPr>
              <a:t> </a:t>
            </a:r>
            <a:r>
              <a:rPr sz="1600" b="1" spc="-10" dirty="0">
                <a:solidFill>
                  <a:srgbClr val="FFFFFF"/>
                </a:solidFill>
                <a:latin typeface="Century Gothic"/>
                <a:cs typeface="Century Gothic"/>
              </a:rPr>
              <a:t>организатору</a:t>
            </a:r>
            <a:endParaRPr sz="1600" dirty="0">
              <a:latin typeface="Century Gothic"/>
              <a:cs typeface="Century Gothic"/>
            </a:endParaRPr>
          </a:p>
          <a:p>
            <a:pPr marL="12700">
              <a:lnSpc>
                <a:spcPts val="1845"/>
              </a:lnSpc>
            </a:pPr>
            <a:r>
              <a:rPr sz="1600" b="1" spc="-5" dirty="0">
                <a:solidFill>
                  <a:srgbClr val="FFFFFF"/>
                </a:solidFill>
                <a:latin typeface="Century Gothic"/>
                <a:cs typeface="Century Gothic"/>
              </a:rPr>
              <a:t>в</a:t>
            </a:r>
            <a:r>
              <a:rPr sz="1600" b="1" spc="-30" dirty="0">
                <a:solidFill>
                  <a:srgbClr val="FFFFFF"/>
                </a:solidFill>
                <a:latin typeface="Century Gothic"/>
                <a:cs typeface="Century Gothic"/>
              </a:rPr>
              <a:t> </a:t>
            </a:r>
            <a:r>
              <a:rPr sz="1600" b="1" spc="-10" dirty="0">
                <a:solidFill>
                  <a:srgbClr val="FFFFFF"/>
                </a:solidFill>
                <a:latin typeface="Century Gothic"/>
                <a:cs typeface="Century Gothic"/>
              </a:rPr>
              <a:t>аудитории</a:t>
            </a:r>
            <a:endParaRPr sz="1600" dirty="0">
              <a:latin typeface="Century Gothic"/>
              <a:cs typeface="Century Gothic"/>
            </a:endParaRPr>
          </a:p>
        </p:txBody>
      </p:sp>
      <p:grpSp>
        <p:nvGrpSpPr>
          <p:cNvPr id="8" name="object 8"/>
          <p:cNvGrpSpPr/>
          <p:nvPr/>
        </p:nvGrpSpPr>
        <p:grpSpPr>
          <a:xfrm>
            <a:off x="6216396" y="1213103"/>
            <a:ext cx="5704840" cy="2569845"/>
            <a:chOff x="6216396" y="1213103"/>
            <a:chExt cx="5704840" cy="2569845"/>
          </a:xfrm>
        </p:grpSpPr>
        <p:sp>
          <p:nvSpPr>
            <p:cNvPr id="9" name="object 9"/>
            <p:cNvSpPr/>
            <p:nvPr/>
          </p:nvSpPr>
          <p:spPr>
            <a:xfrm>
              <a:off x="6216396" y="1328927"/>
              <a:ext cx="5704840" cy="2453640"/>
            </a:xfrm>
            <a:custGeom>
              <a:avLst/>
              <a:gdLst/>
              <a:ahLst/>
              <a:cxnLst/>
              <a:rect l="l" t="t" r="r" b="b"/>
              <a:pathLst>
                <a:path w="5704840" h="2453640">
                  <a:moveTo>
                    <a:pt x="5704332" y="0"/>
                  </a:moveTo>
                  <a:lnTo>
                    <a:pt x="0" y="0"/>
                  </a:lnTo>
                  <a:lnTo>
                    <a:pt x="0" y="2453640"/>
                  </a:lnTo>
                  <a:lnTo>
                    <a:pt x="5704332" y="2453640"/>
                  </a:lnTo>
                  <a:lnTo>
                    <a:pt x="5704332" y="0"/>
                  </a:lnTo>
                  <a:close/>
                </a:path>
              </a:pathLst>
            </a:custGeom>
            <a:solidFill>
              <a:srgbClr val="FFFFFF">
                <a:alpha val="90194"/>
              </a:srgbClr>
            </a:solidFill>
          </p:spPr>
          <p:txBody>
            <a:bodyPr wrap="square" lIns="0" tIns="0" rIns="0" bIns="0" rtlCol="0"/>
            <a:lstStyle/>
            <a:p>
              <a:endParaRPr dirty="0"/>
            </a:p>
          </p:txBody>
        </p:sp>
        <p:pic>
          <p:nvPicPr>
            <p:cNvPr id="10" name="object 10"/>
            <p:cNvPicPr/>
            <p:nvPr/>
          </p:nvPicPr>
          <p:blipFill>
            <a:blip r:embed="rId3" cstate="print"/>
            <a:stretch>
              <a:fillRect/>
            </a:stretch>
          </p:blipFill>
          <p:spPr>
            <a:xfrm>
              <a:off x="6478524" y="1213103"/>
              <a:ext cx="3994404" cy="571500"/>
            </a:xfrm>
            <a:prstGeom prst="rect">
              <a:avLst/>
            </a:prstGeom>
          </p:spPr>
        </p:pic>
      </p:grpSp>
      <p:sp>
        <p:nvSpPr>
          <p:cNvPr id="11" name="object 11"/>
          <p:cNvSpPr txBox="1"/>
          <p:nvPr/>
        </p:nvSpPr>
        <p:spPr>
          <a:xfrm>
            <a:off x="6216396" y="1328927"/>
            <a:ext cx="5704840" cy="2453640"/>
          </a:xfrm>
          <a:prstGeom prst="rect">
            <a:avLst/>
          </a:prstGeom>
          <a:ln w="6096">
            <a:solidFill>
              <a:srgbClr val="4471C4"/>
            </a:solidFill>
          </a:ln>
        </p:spPr>
        <p:txBody>
          <a:bodyPr vert="horz" wrap="square" lIns="0" tIns="34290" rIns="0" bIns="0" rtlCol="0">
            <a:spAutoFit/>
          </a:bodyPr>
          <a:lstStyle/>
          <a:p>
            <a:pPr marL="441959">
              <a:lnSpc>
                <a:spcPct val="100000"/>
              </a:lnSpc>
              <a:spcBef>
                <a:spcPts val="270"/>
              </a:spcBef>
            </a:pPr>
            <a:r>
              <a:rPr sz="1600" b="1" spc="-5" dirty="0">
                <a:solidFill>
                  <a:srgbClr val="FFFFFF"/>
                </a:solidFill>
                <a:latin typeface="Century Gothic"/>
                <a:cs typeface="Century Gothic"/>
              </a:rPr>
              <a:t>Организатору</a:t>
            </a:r>
            <a:r>
              <a:rPr sz="1600" b="1" dirty="0">
                <a:solidFill>
                  <a:srgbClr val="FFFFFF"/>
                </a:solidFill>
                <a:latin typeface="Century Gothic"/>
                <a:cs typeface="Century Gothic"/>
              </a:rPr>
              <a:t> </a:t>
            </a:r>
            <a:r>
              <a:rPr sz="1600" b="1" spc="-5" dirty="0">
                <a:solidFill>
                  <a:srgbClr val="FFFFFF"/>
                </a:solidFill>
                <a:latin typeface="Century Gothic"/>
                <a:cs typeface="Century Gothic"/>
              </a:rPr>
              <a:t>на</a:t>
            </a:r>
            <a:r>
              <a:rPr sz="1600" b="1" spc="-10" dirty="0">
                <a:solidFill>
                  <a:srgbClr val="FFFFFF"/>
                </a:solidFill>
                <a:latin typeface="Century Gothic"/>
                <a:cs typeface="Century Gothic"/>
              </a:rPr>
              <a:t> входе</a:t>
            </a:r>
            <a:r>
              <a:rPr sz="1600" b="1" spc="5" dirty="0">
                <a:solidFill>
                  <a:srgbClr val="FFFFFF"/>
                </a:solidFill>
                <a:latin typeface="Century Gothic"/>
                <a:cs typeface="Century Gothic"/>
              </a:rPr>
              <a:t> </a:t>
            </a:r>
            <a:r>
              <a:rPr sz="1600" b="1" spc="-5" dirty="0">
                <a:solidFill>
                  <a:srgbClr val="FFFFFF"/>
                </a:solidFill>
                <a:latin typeface="Century Gothic"/>
                <a:cs typeface="Century Gothic"/>
              </a:rPr>
              <a:t>в</a:t>
            </a:r>
            <a:r>
              <a:rPr sz="1600" b="1" spc="-10" dirty="0">
                <a:solidFill>
                  <a:srgbClr val="FFFFFF"/>
                </a:solidFill>
                <a:latin typeface="Century Gothic"/>
                <a:cs typeface="Century Gothic"/>
              </a:rPr>
              <a:t> ППЭ</a:t>
            </a:r>
            <a:endParaRPr sz="1600" dirty="0">
              <a:latin typeface="Century Gothic"/>
              <a:cs typeface="Century Gothic"/>
            </a:endParaRPr>
          </a:p>
          <a:p>
            <a:pPr>
              <a:lnSpc>
                <a:spcPct val="100000"/>
              </a:lnSpc>
              <a:spcBef>
                <a:spcPts val="40"/>
              </a:spcBef>
            </a:pPr>
            <a:endParaRPr sz="1650" dirty="0">
              <a:latin typeface="Century Gothic"/>
              <a:cs typeface="Century Gothic"/>
            </a:endParaRPr>
          </a:p>
          <a:p>
            <a:pPr marL="504825" marR="1916430" indent="-144780">
              <a:lnSpc>
                <a:spcPts val="1770"/>
              </a:lnSpc>
              <a:buFont typeface="Century Gothic"/>
              <a:buChar char="•"/>
              <a:tabLst>
                <a:tab pos="505459" algn="l"/>
              </a:tabLst>
            </a:pPr>
            <a:r>
              <a:rPr sz="1600" b="1" spc="-10" dirty="0">
                <a:latin typeface="Century Gothic"/>
                <a:cs typeface="Century Gothic"/>
              </a:rPr>
              <a:t>06-01</a:t>
            </a:r>
            <a:r>
              <a:rPr sz="1600" b="1" spc="15" dirty="0">
                <a:latin typeface="Century Gothic"/>
                <a:cs typeface="Century Gothic"/>
              </a:rPr>
              <a:t> </a:t>
            </a:r>
            <a:r>
              <a:rPr sz="1600" spc="-5" dirty="0">
                <a:latin typeface="Century Gothic"/>
                <a:cs typeface="Century Gothic"/>
              </a:rPr>
              <a:t>«Список</a:t>
            </a:r>
            <a:r>
              <a:rPr sz="1600" dirty="0">
                <a:latin typeface="Century Gothic"/>
                <a:cs typeface="Century Gothic"/>
              </a:rPr>
              <a:t> </a:t>
            </a:r>
            <a:r>
              <a:rPr sz="1600" spc="-5" dirty="0">
                <a:latin typeface="Century Gothic"/>
                <a:cs typeface="Century Gothic"/>
              </a:rPr>
              <a:t>участников</a:t>
            </a:r>
            <a:r>
              <a:rPr sz="1600" dirty="0">
                <a:latin typeface="Century Gothic"/>
                <a:cs typeface="Century Gothic"/>
              </a:rPr>
              <a:t> </a:t>
            </a:r>
            <a:r>
              <a:rPr sz="1600" spc="-10" dirty="0">
                <a:latin typeface="Century Gothic"/>
                <a:cs typeface="Century Gothic"/>
              </a:rPr>
              <a:t>ГИА </a:t>
            </a:r>
            <a:r>
              <a:rPr sz="1600" spc="-5" dirty="0">
                <a:latin typeface="Century Gothic"/>
                <a:cs typeface="Century Gothic"/>
              </a:rPr>
              <a:t> образовательной</a:t>
            </a:r>
            <a:r>
              <a:rPr sz="1600" spc="-40" dirty="0">
                <a:latin typeface="Century Gothic"/>
                <a:cs typeface="Century Gothic"/>
              </a:rPr>
              <a:t> </a:t>
            </a:r>
            <a:r>
              <a:rPr sz="1600" spc="-5" dirty="0">
                <a:latin typeface="Century Gothic"/>
                <a:cs typeface="Century Gothic"/>
              </a:rPr>
              <a:t>организации»</a:t>
            </a:r>
            <a:endParaRPr sz="1600" dirty="0">
              <a:latin typeface="Century Gothic"/>
              <a:cs typeface="Century Gothic"/>
            </a:endParaRPr>
          </a:p>
          <a:p>
            <a:pPr marL="504825" indent="-145415">
              <a:lnSpc>
                <a:spcPts val="1650"/>
              </a:lnSpc>
              <a:buFont typeface="Century Gothic"/>
              <a:buChar char="•"/>
              <a:tabLst>
                <a:tab pos="505459" algn="l"/>
              </a:tabLst>
            </a:pPr>
            <a:r>
              <a:rPr sz="1600" b="1" spc="-10" dirty="0">
                <a:latin typeface="Century Gothic"/>
                <a:cs typeface="Century Gothic"/>
              </a:rPr>
              <a:t>06-02</a:t>
            </a:r>
            <a:r>
              <a:rPr sz="1600" b="1" spc="20" dirty="0">
                <a:latin typeface="Century Gothic"/>
                <a:cs typeface="Century Gothic"/>
              </a:rPr>
              <a:t> </a:t>
            </a:r>
            <a:r>
              <a:rPr sz="1600" spc="-5" dirty="0">
                <a:latin typeface="Century Gothic"/>
                <a:cs typeface="Century Gothic"/>
              </a:rPr>
              <a:t>«Список</a:t>
            </a:r>
            <a:r>
              <a:rPr sz="1600" spc="5" dirty="0">
                <a:latin typeface="Century Gothic"/>
                <a:cs typeface="Century Gothic"/>
              </a:rPr>
              <a:t> </a:t>
            </a:r>
            <a:r>
              <a:rPr sz="1600" spc="-5" dirty="0">
                <a:latin typeface="Century Gothic"/>
                <a:cs typeface="Century Gothic"/>
              </a:rPr>
              <a:t>участников</a:t>
            </a:r>
            <a:r>
              <a:rPr sz="1600" spc="-10" dirty="0">
                <a:latin typeface="Century Gothic"/>
                <a:cs typeface="Century Gothic"/>
              </a:rPr>
              <a:t> ГИА</a:t>
            </a:r>
            <a:r>
              <a:rPr sz="1600" spc="10" dirty="0">
                <a:latin typeface="Century Gothic"/>
                <a:cs typeface="Century Gothic"/>
              </a:rPr>
              <a:t> </a:t>
            </a:r>
            <a:r>
              <a:rPr sz="1600" spc="-5" dirty="0">
                <a:latin typeface="Century Gothic"/>
                <a:cs typeface="Century Gothic"/>
              </a:rPr>
              <a:t>в </a:t>
            </a:r>
            <a:r>
              <a:rPr sz="1600" spc="-10" dirty="0">
                <a:latin typeface="Century Gothic"/>
                <a:cs typeface="Century Gothic"/>
              </a:rPr>
              <a:t>ППЭ</a:t>
            </a:r>
            <a:r>
              <a:rPr sz="1600" spc="5" dirty="0">
                <a:latin typeface="Century Gothic"/>
                <a:cs typeface="Century Gothic"/>
              </a:rPr>
              <a:t> </a:t>
            </a:r>
            <a:r>
              <a:rPr sz="1600" spc="-5" dirty="0">
                <a:latin typeface="Century Gothic"/>
                <a:cs typeface="Century Gothic"/>
              </a:rPr>
              <a:t>по</a:t>
            </a:r>
            <a:endParaRPr sz="1600" dirty="0">
              <a:latin typeface="Century Gothic"/>
              <a:cs typeface="Century Gothic"/>
            </a:endParaRPr>
          </a:p>
          <a:p>
            <a:pPr marL="504825">
              <a:lnSpc>
                <a:spcPts val="1764"/>
              </a:lnSpc>
            </a:pPr>
            <a:r>
              <a:rPr sz="1600" spc="-5" dirty="0">
                <a:latin typeface="Century Gothic"/>
                <a:cs typeface="Century Gothic"/>
              </a:rPr>
              <a:t>алфавиту»</a:t>
            </a:r>
            <a:endParaRPr sz="1600" dirty="0">
              <a:latin typeface="Century Gothic"/>
              <a:cs typeface="Century Gothic"/>
            </a:endParaRPr>
          </a:p>
          <a:p>
            <a:pPr marL="504825" marR="537210" indent="-144780">
              <a:lnSpc>
                <a:spcPts val="1780"/>
              </a:lnSpc>
              <a:spcBef>
                <a:spcPts val="100"/>
              </a:spcBef>
              <a:buFont typeface="Century Gothic"/>
              <a:buChar char="•"/>
              <a:tabLst>
                <a:tab pos="505459" algn="l"/>
              </a:tabLst>
            </a:pPr>
            <a:r>
              <a:rPr sz="1600" b="1" spc="-10" dirty="0">
                <a:latin typeface="Century Gothic"/>
                <a:cs typeface="Century Gothic"/>
              </a:rPr>
              <a:t>07</a:t>
            </a:r>
            <a:r>
              <a:rPr sz="1600" b="1" spc="-15" dirty="0">
                <a:latin typeface="Century Gothic"/>
                <a:cs typeface="Century Gothic"/>
              </a:rPr>
              <a:t> </a:t>
            </a:r>
            <a:r>
              <a:rPr sz="1600" spc="-5" dirty="0">
                <a:latin typeface="Century Gothic"/>
                <a:cs typeface="Century Gothic"/>
              </a:rPr>
              <a:t>«Список</a:t>
            </a:r>
            <a:r>
              <a:rPr sz="1600" spc="10" dirty="0">
                <a:latin typeface="Century Gothic"/>
                <a:cs typeface="Century Gothic"/>
              </a:rPr>
              <a:t> </a:t>
            </a:r>
            <a:r>
              <a:rPr sz="1600" spc="-5" dirty="0">
                <a:latin typeface="Century Gothic"/>
                <a:cs typeface="Century Gothic"/>
              </a:rPr>
              <a:t>работников </a:t>
            </a:r>
            <a:r>
              <a:rPr sz="1600" spc="-10" dirty="0">
                <a:latin typeface="Century Gothic"/>
                <a:cs typeface="Century Gothic"/>
              </a:rPr>
              <a:t>ППЭ</a:t>
            </a:r>
            <a:r>
              <a:rPr sz="1600" spc="-15" dirty="0">
                <a:latin typeface="Century Gothic"/>
                <a:cs typeface="Century Gothic"/>
              </a:rPr>
              <a:t> </a:t>
            </a:r>
            <a:r>
              <a:rPr sz="1600" spc="-5" dirty="0">
                <a:latin typeface="Century Gothic"/>
                <a:cs typeface="Century Gothic"/>
              </a:rPr>
              <a:t>и</a:t>
            </a:r>
            <a:r>
              <a:rPr sz="1600" spc="-10" dirty="0">
                <a:latin typeface="Century Gothic"/>
                <a:cs typeface="Century Gothic"/>
              </a:rPr>
              <a:t> </a:t>
            </a:r>
            <a:r>
              <a:rPr sz="1600" spc="-5" dirty="0">
                <a:latin typeface="Century Gothic"/>
                <a:cs typeface="Century Gothic"/>
              </a:rPr>
              <a:t>общественных </a:t>
            </a:r>
            <a:r>
              <a:rPr sz="1600" spc="-430" dirty="0">
                <a:latin typeface="Century Gothic"/>
                <a:cs typeface="Century Gothic"/>
              </a:rPr>
              <a:t> </a:t>
            </a:r>
            <a:r>
              <a:rPr sz="1600" spc="-10" dirty="0">
                <a:latin typeface="Century Gothic"/>
                <a:cs typeface="Century Gothic"/>
              </a:rPr>
              <a:t>наблюдателей»</a:t>
            </a:r>
            <a:endParaRPr sz="1600" dirty="0">
              <a:latin typeface="Century Gothic"/>
              <a:cs typeface="Century Gothic"/>
            </a:endParaRPr>
          </a:p>
          <a:p>
            <a:pPr marL="504825" indent="-145415">
              <a:lnSpc>
                <a:spcPts val="1645"/>
              </a:lnSpc>
              <a:buFont typeface="Century Gothic"/>
              <a:buChar char="•"/>
              <a:tabLst>
                <a:tab pos="505459" algn="l"/>
              </a:tabLst>
            </a:pPr>
            <a:r>
              <a:rPr sz="1600" b="1" spc="-10" dirty="0">
                <a:latin typeface="Century Gothic"/>
                <a:cs typeface="Century Gothic"/>
              </a:rPr>
              <a:t>20</a:t>
            </a:r>
            <a:r>
              <a:rPr sz="1600" b="1" spc="420" dirty="0">
                <a:latin typeface="Century Gothic"/>
                <a:cs typeface="Century Gothic"/>
              </a:rPr>
              <a:t> </a:t>
            </a:r>
            <a:r>
              <a:rPr sz="1600" dirty="0">
                <a:latin typeface="Century Gothic"/>
                <a:cs typeface="Century Gothic"/>
              </a:rPr>
              <a:t>Акт</a:t>
            </a:r>
            <a:r>
              <a:rPr sz="1600" spc="-20" dirty="0">
                <a:latin typeface="Century Gothic"/>
                <a:cs typeface="Century Gothic"/>
              </a:rPr>
              <a:t> </a:t>
            </a:r>
            <a:r>
              <a:rPr sz="1600" spc="-5" dirty="0">
                <a:latin typeface="Century Gothic"/>
                <a:cs typeface="Century Gothic"/>
              </a:rPr>
              <a:t>об</a:t>
            </a:r>
            <a:r>
              <a:rPr sz="1600" spc="-20" dirty="0">
                <a:latin typeface="Century Gothic"/>
                <a:cs typeface="Century Gothic"/>
              </a:rPr>
              <a:t> </a:t>
            </a:r>
            <a:r>
              <a:rPr sz="1600" spc="-5" dirty="0">
                <a:latin typeface="Century Gothic"/>
                <a:cs typeface="Century Gothic"/>
              </a:rPr>
              <a:t>идентификации</a:t>
            </a:r>
            <a:r>
              <a:rPr sz="1600" spc="15" dirty="0">
                <a:latin typeface="Century Gothic"/>
                <a:cs typeface="Century Gothic"/>
              </a:rPr>
              <a:t> </a:t>
            </a:r>
            <a:r>
              <a:rPr sz="1600" spc="-5" dirty="0">
                <a:latin typeface="Century Gothic"/>
                <a:cs typeface="Century Gothic"/>
              </a:rPr>
              <a:t>личности</a:t>
            </a:r>
            <a:endParaRPr sz="1600" dirty="0">
              <a:latin typeface="Century Gothic"/>
              <a:cs typeface="Century Gothic"/>
            </a:endParaRPr>
          </a:p>
          <a:p>
            <a:pPr marL="504825">
              <a:lnSpc>
                <a:spcPts val="1839"/>
              </a:lnSpc>
            </a:pPr>
            <a:r>
              <a:rPr sz="1600" spc="-5" dirty="0">
                <a:latin typeface="Century Gothic"/>
                <a:cs typeface="Century Gothic"/>
              </a:rPr>
              <a:t>участника</a:t>
            </a:r>
            <a:r>
              <a:rPr sz="1600" spc="-30" dirty="0">
                <a:latin typeface="Century Gothic"/>
                <a:cs typeface="Century Gothic"/>
              </a:rPr>
              <a:t> </a:t>
            </a:r>
            <a:r>
              <a:rPr sz="1600" spc="-10" dirty="0">
                <a:latin typeface="Century Gothic"/>
                <a:cs typeface="Century Gothic"/>
              </a:rPr>
              <a:t>ГИА</a:t>
            </a:r>
            <a:endParaRPr sz="1600" dirty="0">
              <a:latin typeface="Century Gothic"/>
              <a:cs typeface="Century Gothic"/>
            </a:endParaRPr>
          </a:p>
        </p:txBody>
      </p:sp>
      <p:grpSp>
        <p:nvGrpSpPr>
          <p:cNvPr id="12" name="object 12"/>
          <p:cNvGrpSpPr/>
          <p:nvPr/>
        </p:nvGrpSpPr>
        <p:grpSpPr>
          <a:xfrm>
            <a:off x="6216396" y="4119371"/>
            <a:ext cx="5704840" cy="1181100"/>
            <a:chOff x="6216396" y="4119371"/>
            <a:chExt cx="5704840" cy="1181100"/>
          </a:xfrm>
        </p:grpSpPr>
        <p:sp>
          <p:nvSpPr>
            <p:cNvPr id="13" name="object 13"/>
            <p:cNvSpPr/>
            <p:nvPr/>
          </p:nvSpPr>
          <p:spPr>
            <a:xfrm>
              <a:off x="6216396" y="4223003"/>
              <a:ext cx="5704840" cy="1077595"/>
            </a:xfrm>
            <a:custGeom>
              <a:avLst/>
              <a:gdLst/>
              <a:ahLst/>
              <a:cxnLst/>
              <a:rect l="l" t="t" r="r" b="b"/>
              <a:pathLst>
                <a:path w="5704840" h="1077595">
                  <a:moveTo>
                    <a:pt x="5704332" y="0"/>
                  </a:moveTo>
                  <a:lnTo>
                    <a:pt x="0" y="0"/>
                  </a:lnTo>
                  <a:lnTo>
                    <a:pt x="0" y="1077468"/>
                  </a:lnTo>
                  <a:lnTo>
                    <a:pt x="5704332" y="1077468"/>
                  </a:lnTo>
                  <a:lnTo>
                    <a:pt x="5704332" y="0"/>
                  </a:lnTo>
                  <a:close/>
                </a:path>
              </a:pathLst>
            </a:custGeom>
            <a:solidFill>
              <a:srgbClr val="FFFFFF">
                <a:alpha val="90194"/>
              </a:srgbClr>
            </a:solidFill>
          </p:spPr>
          <p:txBody>
            <a:bodyPr wrap="square" lIns="0" tIns="0" rIns="0" bIns="0" rtlCol="0"/>
            <a:lstStyle/>
            <a:p>
              <a:endParaRPr dirty="0"/>
            </a:p>
          </p:txBody>
        </p:sp>
        <p:pic>
          <p:nvPicPr>
            <p:cNvPr id="14" name="object 14"/>
            <p:cNvPicPr/>
            <p:nvPr/>
          </p:nvPicPr>
          <p:blipFill>
            <a:blip r:embed="rId4" cstate="print"/>
            <a:stretch>
              <a:fillRect/>
            </a:stretch>
          </p:blipFill>
          <p:spPr>
            <a:xfrm>
              <a:off x="6451092" y="4119371"/>
              <a:ext cx="3989832" cy="445007"/>
            </a:xfrm>
            <a:prstGeom prst="rect">
              <a:avLst/>
            </a:prstGeom>
          </p:spPr>
        </p:pic>
      </p:grpSp>
      <p:sp>
        <p:nvSpPr>
          <p:cNvPr id="15" name="object 15"/>
          <p:cNvSpPr txBox="1"/>
          <p:nvPr/>
        </p:nvSpPr>
        <p:spPr>
          <a:xfrm>
            <a:off x="6216396" y="4223003"/>
            <a:ext cx="5704840" cy="1077595"/>
          </a:xfrm>
          <a:prstGeom prst="rect">
            <a:avLst/>
          </a:prstGeom>
          <a:ln w="6096">
            <a:solidFill>
              <a:srgbClr val="4471C4"/>
            </a:solidFill>
          </a:ln>
        </p:spPr>
        <p:txBody>
          <a:bodyPr vert="horz" wrap="square" lIns="0" tIns="0" rIns="0" bIns="0" rtlCol="0">
            <a:spAutoFit/>
          </a:bodyPr>
          <a:lstStyle/>
          <a:p>
            <a:pPr marL="408305">
              <a:lnSpc>
                <a:spcPts val="1800"/>
              </a:lnSpc>
            </a:pPr>
            <a:r>
              <a:rPr sz="1600" b="1" spc="-10" dirty="0">
                <a:solidFill>
                  <a:srgbClr val="FFFFFF"/>
                </a:solidFill>
                <a:latin typeface="Century Gothic"/>
                <a:cs typeface="Century Gothic"/>
              </a:rPr>
              <a:t>Общественному</a:t>
            </a:r>
            <a:r>
              <a:rPr sz="1600" b="1" spc="10" dirty="0">
                <a:solidFill>
                  <a:srgbClr val="FFFFFF"/>
                </a:solidFill>
                <a:latin typeface="Century Gothic"/>
                <a:cs typeface="Century Gothic"/>
              </a:rPr>
              <a:t> </a:t>
            </a:r>
            <a:r>
              <a:rPr sz="1600" b="1" spc="-5" dirty="0">
                <a:solidFill>
                  <a:srgbClr val="FFFFFF"/>
                </a:solidFill>
                <a:latin typeface="Century Gothic"/>
                <a:cs typeface="Century Gothic"/>
              </a:rPr>
              <a:t>наблюдателю</a:t>
            </a:r>
            <a:endParaRPr sz="1600" dirty="0">
              <a:latin typeface="Century Gothic"/>
              <a:cs typeface="Century Gothic"/>
            </a:endParaRPr>
          </a:p>
          <a:p>
            <a:pPr>
              <a:lnSpc>
                <a:spcPct val="100000"/>
              </a:lnSpc>
              <a:spcBef>
                <a:spcPts val="5"/>
              </a:spcBef>
            </a:pPr>
            <a:endParaRPr sz="1750" dirty="0">
              <a:latin typeface="Century Gothic"/>
              <a:cs typeface="Century Gothic"/>
            </a:endParaRPr>
          </a:p>
          <a:p>
            <a:pPr marL="615315" marR="508000" indent="-172720">
              <a:lnSpc>
                <a:spcPts val="1760"/>
              </a:lnSpc>
              <a:buFont typeface="Century Gothic"/>
              <a:buChar char="•"/>
              <a:tabLst>
                <a:tab pos="615950" algn="l"/>
              </a:tabLst>
            </a:pPr>
            <a:r>
              <a:rPr sz="1600" b="1" spc="-10" dirty="0">
                <a:latin typeface="Century Gothic"/>
                <a:cs typeface="Century Gothic"/>
              </a:rPr>
              <a:t>18</a:t>
            </a:r>
            <a:r>
              <a:rPr sz="1600" b="1" spc="5" dirty="0">
                <a:latin typeface="Century Gothic"/>
                <a:cs typeface="Century Gothic"/>
              </a:rPr>
              <a:t> </a:t>
            </a:r>
            <a:r>
              <a:rPr sz="1600" b="1" spc="-5" dirty="0">
                <a:latin typeface="Century Gothic"/>
                <a:cs typeface="Century Gothic"/>
              </a:rPr>
              <a:t>МАШ</a:t>
            </a:r>
            <a:r>
              <a:rPr sz="1600" b="1" spc="5" dirty="0">
                <a:latin typeface="Century Gothic"/>
                <a:cs typeface="Century Gothic"/>
              </a:rPr>
              <a:t> </a:t>
            </a:r>
            <a:r>
              <a:rPr sz="1600" spc="-5" dirty="0">
                <a:latin typeface="Century Gothic"/>
                <a:cs typeface="Century Gothic"/>
              </a:rPr>
              <a:t>«Акт</a:t>
            </a:r>
            <a:r>
              <a:rPr sz="1600" spc="-15" dirty="0">
                <a:latin typeface="Century Gothic"/>
                <a:cs typeface="Century Gothic"/>
              </a:rPr>
              <a:t> </a:t>
            </a:r>
            <a:r>
              <a:rPr sz="1600" spc="-5" dirty="0">
                <a:latin typeface="Century Gothic"/>
                <a:cs typeface="Century Gothic"/>
              </a:rPr>
              <a:t>общественного</a:t>
            </a:r>
            <a:r>
              <a:rPr sz="1600" spc="30" dirty="0">
                <a:latin typeface="Century Gothic"/>
                <a:cs typeface="Century Gothic"/>
              </a:rPr>
              <a:t> </a:t>
            </a:r>
            <a:r>
              <a:rPr sz="1600" spc="-10" dirty="0">
                <a:latin typeface="Century Gothic"/>
                <a:cs typeface="Century Gothic"/>
              </a:rPr>
              <a:t>наблюдения</a:t>
            </a:r>
            <a:r>
              <a:rPr sz="1600" spc="20" dirty="0">
                <a:latin typeface="Century Gothic"/>
                <a:cs typeface="Century Gothic"/>
              </a:rPr>
              <a:t> </a:t>
            </a:r>
            <a:r>
              <a:rPr sz="1600" spc="-5" dirty="0">
                <a:latin typeface="Century Gothic"/>
                <a:cs typeface="Century Gothic"/>
              </a:rPr>
              <a:t>за </a:t>
            </a:r>
            <a:r>
              <a:rPr sz="1600" spc="-430" dirty="0">
                <a:latin typeface="Century Gothic"/>
                <a:cs typeface="Century Gothic"/>
              </a:rPr>
              <a:t> </a:t>
            </a:r>
            <a:r>
              <a:rPr sz="1600" spc="-10" dirty="0">
                <a:latin typeface="Century Gothic"/>
                <a:cs typeface="Century Gothic"/>
              </a:rPr>
              <a:t>проведением</a:t>
            </a:r>
            <a:r>
              <a:rPr sz="1600" spc="25" dirty="0">
                <a:latin typeface="Century Gothic"/>
                <a:cs typeface="Century Gothic"/>
              </a:rPr>
              <a:t> </a:t>
            </a:r>
            <a:r>
              <a:rPr sz="1600" spc="-10" dirty="0">
                <a:latin typeface="Century Gothic"/>
                <a:cs typeface="Century Gothic"/>
              </a:rPr>
              <a:t>ГИА</a:t>
            </a:r>
            <a:r>
              <a:rPr sz="1600" spc="15" dirty="0">
                <a:latin typeface="Century Gothic"/>
                <a:cs typeface="Century Gothic"/>
              </a:rPr>
              <a:t> </a:t>
            </a:r>
            <a:r>
              <a:rPr sz="1600" spc="-5" dirty="0">
                <a:latin typeface="Century Gothic"/>
                <a:cs typeface="Century Gothic"/>
              </a:rPr>
              <a:t>в ППЭ»</a:t>
            </a:r>
            <a:endParaRPr sz="1600" dirty="0">
              <a:latin typeface="Century Gothic"/>
              <a:cs typeface="Century Gothic"/>
            </a:endParaRPr>
          </a:p>
        </p:txBody>
      </p:sp>
      <p:grpSp>
        <p:nvGrpSpPr>
          <p:cNvPr id="16" name="object 16"/>
          <p:cNvGrpSpPr/>
          <p:nvPr/>
        </p:nvGrpSpPr>
        <p:grpSpPr>
          <a:xfrm>
            <a:off x="6213347" y="5684520"/>
            <a:ext cx="5710555" cy="1004569"/>
            <a:chOff x="6213347" y="5684520"/>
            <a:chExt cx="5710555" cy="1004569"/>
          </a:xfrm>
        </p:grpSpPr>
        <p:sp>
          <p:nvSpPr>
            <p:cNvPr id="17" name="object 17"/>
            <p:cNvSpPr/>
            <p:nvPr/>
          </p:nvSpPr>
          <p:spPr>
            <a:xfrm>
              <a:off x="6216395" y="5878068"/>
              <a:ext cx="5704840" cy="807720"/>
            </a:xfrm>
            <a:custGeom>
              <a:avLst/>
              <a:gdLst/>
              <a:ahLst/>
              <a:cxnLst/>
              <a:rect l="l" t="t" r="r" b="b"/>
              <a:pathLst>
                <a:path w="5704840" h="807720">
                  <a:moveTo>
                    <a:pt x="5704332" y="0"/>
                  </a:moveTo>
                  <a:lnTo>
                    <a:pt x="0" y="0"/>
                  </a:lnTo>
                  <a:lnTo>
                    <a:pt x="0" y="807719"/>
                  </a:lnTo>
                  <a:lnTo>
                    <a:pt x="5704332" y="807719"/>
                  </a:lnTo>
                  <a:lnTo>
                    <a:pt x="5704332" y="0"/>
                  </a:lnTo>
                  <a:close/>
                </a:path>
              </a:pathLst>
            </a:custGeom>
            <a:solidFill>
              <a:srgbClr val="FFFFFF">
                <a:alpha val="90194"/>
              </a:srgbClr>
            </a:solidFill>
          </p:spPr>
          <p:txBody>
            <a:bodyPr wrap="square" lIns="0" tIns="0" rIns="0" bIns="0" rtlCol="0"/>
            <a:lstStyle/>
            <a:p>
              <a:endParaRPr dirty="0"/>
            </a:p>
          </p:txBody>
        </p:sp>
        <p:sp>
          <p:nvSpPr>
            <p:cNvPr id="18" name="object 18"/>
            <p:cNvSpPr/>
            <p:nvPr/>
          </p:nvSpPr>
          <p:spPr>
            <a:xfrm>
              <a:off x="6216395" y="5878068"/>
              <a:ext cx="5704840" cy="807720"/>
            </a:xfrm>
            <a:custGeom>
              <a:avLst/>
              <a:gdLst/>
              <a:ahLst/>
              <a:cxnLst/>
              <a:rect l="l" t="t" r="r" b="b"/>
              <a:pathLst>
                <a:path w="5704840" h="807720">
                  <a:moveTo>
                    <a:pt x="0" y="807719"/>
                  </a:moveTo>
                  <a:lnTo>
                    <a:pt x="5704332" y="807719"/>
                  </a:lnTo>
                  <a:lnTo>
                    <a:pt x="5704332" y="0"/>
                  </a:lnTo>
                  <a:lnTo>
                    <a:pt x="0" y="0"/>
                  </a:lnTo>
                  <a:lnTo>
                    <a:pt x="0" y="807719"/>
                  </a:lnTo>
                  <a:close/>
                </a:path>
              </a:pathLst>
            </a:custGeom>
            <a:ln w="6096">
              <a:solidFill>
                <a:srgbClr val="4471C4"/>
              </a:solidFill>
            </a:ln>
          </p:spPr>
          <p:txBody>
            <a:bodyPr wrap="square" lIns="0" tIns="0" rIns="0" bIns="0" rtlCol="0"/>
            <a:lstStyle/>
            <a:p>
              <a:endParaRPr dirty="0"/>
            </a:p>
          </p:txBody>
        </p:sp>
        <p:pic>
          <p:nvPicPr>
            <p:cNvPr id="19" name="object 19"/>
            <p:cNvPicPr/>
            <p:nvPr/>
          </p:nvPicPr>
          <p:blipFill>
            <a:blip r:embed="rId5" cstate="print"/>
            <a:stretch>
              <a:fillRect/>
            </a:stretch>
          </p:blipFill>
          <p:spPr>
            <a:xfrm>
              <a:off x="6460235" y="5684520"/>
              <a:ext cx="4351020" cy="612648"/>
            </a:xfrm>
            <a:prstGeom prst="rect">
              <a:avLst/>
            </a:prstGeom>
          </p:spPr>
        </p:pic>
      </p:grpSp>
      <p:sp>
        <p:nvSpPr>
          <p:cNvPr id="20" name="object 20"/>
          <p:cNvSpPr txBox="1"/>
          <p:nvPr/>
        </p:nvSpPr>
        <p:spPr>
          <a:xfrm>
            <a:off x="6629781" y="5844641"/>
            <a:ext cx="4326255" cy="949325"/>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FFFFFF"/>
                </a:solidFill>
                <a:latin typeface="Century Gothic"/>
                <a:cs typeface="Century Gothic"/>
              </a:rPr>
              <a:t>Члену</a:t>
            </a:r>
            <a:r>
              <a:rPr sz="1600" b="1" spc="-25" dirty="0">
                <a:solidFill>
                  <a:srgbClr val="FFFFFF"/>
                </a:solidFill>
                <a:latin typeface="Century Gothic"/>
                <a:cs typeface="Century Gothic"/>
              </a:rPr>
              <a:t> </a:t>
            </a:r>
            <a:r>
              <a:rPr sz="1600" b="1" spc="-5" dirty="0">
                <a:solidFill>
                  <a:srgbClr val="FFFFFF"/>
                </a:solidFill>
                <a:latin typeface="Century Gothic"/>
                <a:cs typeface="Century Gothic"/>
              </a:rPr>
              <a:t>ГЭК</a:t>
            </a:r>
            <a:endParaRPr sz="1600" dirty="0">
              <a:latin typeface="Century Gothic"/>
              <a:cs typeface="Century Gothic"/>
            </a:endParaRPr>
          </a:p>
          <a:p>
            <a:pPr>
              <a:lnSpc>
                <a:spcPct val="100000"/>
              </a:lnSpc>
              <a:spcBef>
                <a:spcPts val="25"/>
              </a:spcBef>
            </a:pPr>
            <a:endParaRPr sz="1500" dirty="0">
              <a:latin typeface="Century Gothic"/>
              <a:cs typeface="Century Gothic"/>
            </a:endParaRPr>
          </a:p>
          <a:p>
            <a:pPr marL="201930" marR="5080" indent="-172720">
              <a:lnSpc>
                <a:spcPts val="1760"/>
              </a:lnSpc>
              <a:spcBef>
                <a:spcPts val="5"/>
              </a:spcBef>
              <a:buFont typeface="Century Gothic"/>
              <a:buChar char="•"/>
              <a:tabLst>
                <a:tab pos="202565" algn="l"/>
              </a:tabLst>
            </a:pPr>
            <a:r>
              <a:rPr sz="1600" b="1" spc="-10" dirty="0">
                <a:latin typeface="Century Gothic"/>
                <a:cs typeface="Century Gothic"/>
              </a:rPr>
              <a:t>10</a:t>
            </a:r>
            <a:r>
              <a:rPr sz="1600" b="1" spc="5" dirty="0">
                <a:latin typeface="Century Gothic"/>
                <a:cs typeface="Century Gothic"/>
              </a:rPr>
              <a:t> </a:t>
            </a:r>
            <a:r>
              <a:rPr sz="1600" spc="-5" dirty="0">
                <a:latin typeface="Century Gothic"/>
                <a:cs typeface="Century Gothic"/>
              </a:rPr>
              <a:t>«Отчет</a:t>
            </a:r>
            <a:r>
              <a:rPr sz="1600" dirty="0">
                <a:latin typeface="Century Gothic"/>
                <a:cs typeface="Century Gothic"/>
              </a:rPr>
              <a:t> </a:t>
            </a:r>
            <a:r>
              <a:rPr sz="1600" spc="-5" dirty="0">
                <a:latin typeface="Century Gothic"/>
                <a:cs typeface="Century Gothic"/>
              </a:rPr>
              <a:t>члена ГЭК</a:t>
            </a:r>
            <a:r>
              <a:rPr sz="1600" spc="10" dirty="0">
                <a:latin typeface="Century Gothic"/>
                <a:cs typeface="Century Gothic"/>
              </a:rPr>
              <a:t> </a:t>
            </a:r>
            <a:r>
              <a:rPr sz="1600" spc="-5" dirty="0">
                <a:latin typeface="Century Gothic"/>
                <a:cs typeface="Century Gothic"/>
              </a:rPr>
              <a:t>о</a:t>
            </a:r>
            <a:r>
              <a:rPr sz="1600" spc="-10" dirty="0">
                <a:latin typeface="Century Gothic"/>
                <a:cs typeface="Century Gothic"/>
              </a:rPr>
              <a:t> проведении</a:t>
            </a:r>
            <a:r>
              <a:rPr sz="1600" spc="30" dirty="0">
                <a:latin typeface="Century Gothic"/>
                <a:cs typeface="Century Gothic"/>
              </a:rPr>
              <a:t> </a:t>
            </a:r>
            <a:r>
              <a:rPr sz="1600" spc="-10" dirty="0">
                <a:latin typeface="Century Gothic"/>
                <a:cs typeface="Century Gothic"/>
              </a:rPr>
              <a:t>ГИА</a:t>
            </a:r>
            <a:r>
              <a:rPr sz="1600" spc="5" dirty="0">
                <a:latin typeface="Century Gothic"/>
                <a:cs typeface="Century Gothic"/>
              </a:rPr>
              <a:t> </a:t>
            </a:r>
            <a:r>
              <a:rPr sz="1600" spc="-5" dirty="0">
                <a:latin typeface="Century Gothic"/>
                <a:cs typeface="Century Gothic"/>
              </a:rPr>
              <a:t>в </a:t>
            </a:r>
            <a:r>
              <a:rPr sz="1600" spc="-430" dirty="0">
                <a:latin typeface="Century Gothic"/>
                <a:cs typeface="Century Gothic"/>
              </a:rPr>
              <a:t> </a:t>
            </a:r>
            <a:r>
              <a:rPr sz="1600" spc="-5" dirty="0">
                <a:latin typeface="Century Gothic"/>
                <a:cs typeface="Century Gothic"/>
              </a:rPr>
              <a:t>ППЭ»</a:t>
            </a:r>
            <a:endParaRPr sz="1600" dirty="0">
              <a:latin typeface="Century Gothic"/>
              <a:cs typeface="Century Gothic"/>
            </a:endParaRPr>
          </a:p>
        </p:txBody>
      </p:sp>
      <p:sp>
        <p:nvSpPr>
          <p:cNvPr id="21" name="object 21"/>
          <p:cNvSpPr/>
          <p:nvPr/>
        </p:nvSpPr>
        <p:spPr>
          <a:xfrm>
            <a:off x="271272" y="5201411"/>
            <a:ext cx="5704840" cy="1484630"/>
          </a:xfrm>
          <a:custGeom>
            <a:avLst/>
            <a:gdLst/>
            <a:ahLst/>
            <a:cxnLst/>
            <a:rect l="l" t="t" r="r" b="b"/>
            <a:pathLst>
              <a:path w="5704840" h="1484629">
                <a:moveTo>
                  <a:pt x="0" y="1484376"/>
                </a:moveTo>
                <a:lnTo>
                  <a:pt x="5704332" y="1484376"/>
                </a:lnTo>
                <a:lnTo>
                  <a:pt x="5704332" y="0"/>
                </a:lnTo>
                <a:lnTo>
                  <a:pt x="0" y="0"/>
                </a:lnTo>
                <a:lnTo>
                  <a:pt x="0" y="1484376"/>
                </a:lnTo>
                <a:close/>
              </a:path>
            </a:pathLst>
          </a:custGeom>
          <a:ln w="6096">
            <a:solidFill>
              <a:srgbClr val="4471C4"/>
            </a:solidFill>
          </a:ln>
        </p:spPr>
        <p:txBody>
          <a:bodyPr wrap="square" lIns="0" tIns="0" rIns="0" bIns="0" rtlCol="0"/>
          <a:lstStyle/>
          <a:p>
            <a:endParaRPr dirty="0"/>
          </a:p>
        </p:txBody>
      </p:sp>
      <p:sp>
        <p:nvSpPr>
          <p:cNvPr id="22" name="object 22"/>
          <p:cNvSpPr txBox="1"/>
          <p:nvPr/>
        </p:nvSpPr>
        <p:spPr>
          <a:xfrm>
            <a:off x="701446" y="5499912"/>
            <a:ext cx="4787265" cy="1242007"/>
          </a:xfrm>
          <a:prstGeom prst="rect">
            <a:avLst/>
          </a:prstGeom>
        </p:spPr>
        <p:txBody>
          <a:bodyPr vert="horz" wrap="square" lIns="0" tIns="36195" rIns="0" bIns="0" rtlCol="0">
            <a:spAutoFit/>
          </a:bodyPr>
          <a:lstStyle/>
          <a:p>
            <a:pPr marL="12065" marR="5080">
              <a:lnSpc>
                <a:spcPts val="1760"/>
              </a:lnSpc>
              <a:spcBef>
                <a:spcPts val="285"/>
              </a:spcBef>
              <a:tabLst>
                <a:tab pos="185420" algn="l"/>
              </a:tabLst>
            </a:pPr>
            <a:endParaRPr lang="ru-RU" sz="1600" spc="-5" dirty="0" smtClean="0">
              <a:latin typeface="Century Gothic"/>
              <a:cs typeface="Century Gothic"/>
            </a:endParaRPr>
          </a:p>
          <a:p>
            <a:pPr marL="184785" marR="5080" indent="-172720">
              <a:lnSpc>
                <a:spcPts val="1760"/>
              </a:lnSpc>
              <a:spcBef>
                <a:spcPts val="285"/>
              </a:spcBef>
              <a:buChar char="•"/>
              <a:tabLst>
                <a:tab pos="185420" algn="l"/>
              </a:tabLst>
            </a:pPr>
            <a:r>
              <a:rPr sz="1600" spc="-5" dirty="0" err="1" smtClean="0">
                <a:latin typeface="Century Gothic"/>
                <a:cs typeface="Century Gothic"/>
              </a:rPr>
              <a:t>Инструкция</a:t>
            </a:r>
            <a:r>
              <a:rPr sz="1600" spc="-5" dirty="0">
                <a:latin typeface="Century Gothic"/>
                <a:cs typeface="Century Gothic"/>
              </a:rPr>
              <a:t>, </a:t>
            </a:r>
            <a:r>
              <a:rPr sz="1600" spc="-10" dirty="0">
                <a:latin typeface="Century Gothic"/>
                <a:cs typeface="Century Gothic"/>
              </a:rPr>
              <a:t>определяющая</a:t>
            </a:r>
            <a:r>
              <a:rPr sz="1600" spc="45" dirty="0">
                <a:latin typeface="Century Gothic"/>
                <a:cs typeface="Century Gothic"/>
              </a:rPr>
              <a:t> </a:t>
            </a:r>
            <a:r>
              <a:rPr sz="1600" spc="-5" dirty="0">
                <a:latin typeface="Century Gothic"/>
                <a:cs typeface="Century Gothic"/>
              </a:rPr>
              <a:t>порядок</a:t>
            </a:r>
            <a:r>
              <a:rPr sz="1600" spc="10" dirty="0">
                <a:latin typeface="Century Gothic"/>
                <a:cs typeface="Century Gothic"/>
              </a:rPr>
              <a:t> </a:t>
            </a:r>
            <a:r>
              <a:rPr sz="1600" spc="-5" dirty="0">
                <a:latin typeface="Century Gothic"/>
                <a:cs typeface="Century Gothic"/>
              </a:rPr>
              <a:t>работы </a:t>
            </a:r>
            <a:r>
              <a:rPr sz="1600" spc="-430" dirty="0">
                <a:latin typeface="Century Gothic"/>
                <a:cs typeface="Century Gothic"/>
              </a:rPr>
              <a:t> </a:t>
            </a:r>
            <a:r>
              <a:rPr sz="1600" spc="-5" dirty="0">
                <a:latin typeface="Century Gothic"/>
                <a:cs typeface="Century Gothic"/>
              </a:rPr>
              <a:t>медицинского</a:t>
            </a:r>
            <a:r>
              <a:rPr sz="1600" spc="15" dirty="0">
                <a:latin typeface="Century Gothic"/>
                <a:cs typeface="Century Gothic"/>
              </a:rPr>
              <a:t> </a:t>
            </a:r>
            <a:r>
              <a:rPr sz="1600" spc="-5" dirty="0">
                <a:latin typeface="Century Gothic"/>
                <a:cs typeface="Century Gothic"/>
              </a:rPr>
              <a:t>работника</a:t>
            </a:r>
            <a:endParaRPr sz="1600" dirty="0">
              <a:latin typeface="Century Gothic"/>
              <a:cs typeface="Century Gothic"/>
            </a:endParaRPr>
          </a:p>
          <a:p>
            <a:pPr marL="184785" indent="-172720">
              <a:lnSpc>
                <a:spcPts val="1839"/>
              </a:lnSpc>
              <a:spcBef>
                <a:spcPts val="114"/>
              </a:spcBef>
              <a:buChar char="•"/>
              <a:tabLst>
                <a:tab pos="185420" algn="l"/>
              </a:tabLst>
            </a:pPr>
            <a:r>
              <a:rPr sz="1600" spc="-5" dirty="0">
                <a:latin typeface="Century Gothic"/>
                <a:cs typeface="Century Gothic"/>
              </a:rPr>
              <a:t>Журнал</a:t>
            </a:r>
            <a:r>
              <a:rPr sz="1600" spc="-15" dirty="0">
                <a:latin typeface="Century Gothic"/>
                <a:cs typeface="Century Gothic"/>
              </a:rPr>
              <a:t> </a:t>
            </a:r>
            <a:r>
              <a:rPr sz="1600" spc="-5" dirty="0">
                <a:latin typeface="Century Gothic"/>
                <a:cs typeface="Century Gothic"/>
              </a:rPr>
              <a:t>учета</a:t>
            </a:r>
            <a:r>
              <a:rPr sz="1600" spc="-15" dirty="0">
                <a:latin typeface="Century Gothic"/>
                <a:cs typeface="Century Gothic"/>
              </a:rPr>
              <a:t> </a:t>
            </a:r>
            <a:r>
              <a:rPr sz="1600" spc="-5" dirty="0">
                <a:latin typeface="Century Gothic"/>
                <a:cs typeface="Century Gothic"/>
              </a:rPr>
              <a:t>участников</a:t>
            </a:r>
            <a:r>
              <a:rPr sz="1600" spc="-15" dirty="0">
                <a:latin typeface="Century Gothic"/>
                <a:cs typeface="Century Gothic"/>
              </a:rPr>
              <a:t> </a:t>
            </a:r>
            <a:r>
              <a:rPr sz="1600" spc="-5" dirty="0">
                <a:latin typeface="Century Gothic"/>
                <a:cs typeface="Century Gothic"/>
              </a:rPr>
              <a:t>ГИА-9,</a:t>
            </a:r>
            <a:endParaRPr sz="1600" dirty="0">
              <a:latin typeface="Century Gothic"/>
              <a:cs typeface="Century Gothic"/>
            </a:endParaRPr>
          </a:p>
          <a:p>
            <a:pPr marL="184785">
              <a:lnSpc>
                <a:spcPts val="1839"/>
              </a:lnSpc>
            </a:pPr>
            <a:r>
              <a:rPr sz="1600" spc="-5" dirty="0">
                <a:latin typeface="Century Gothic"/>
                <a:cs typeface="Century Gothic"/>
              </a:rPr>
              <a:t>обратившихся</a:t>
            </a:r>
            <a:r>
              <a:rPr sz="1600" spc="20" dirty="0">
                <a:latin typeface="Century Gothic"/>
                <a:cs typeface="Century Gothic"/>
              </a:rPr>
              <a:t> </a:t>
            </a:r>
            <a:r>
              <a:rPr sz="1600" spc="-5" dirty="0">
                <a:latin typeface="Century Gothic"/>
                <a:cs typeface="Century Gothic"/>
              </a:rPr>
              <a:t>к</a:t>
            </a:r>
            <a:r>
              <a:rPr sz="1600" dirty="0">
                <a:latin typeface="Century Gothic"/>
                <a:cs typeface="Century Gothic"/>
              </a:rPr>
              <a:t> </a:t>
            </a:r>
            <a:r>
              <a:rPr sz="1600" spc="-10" dirty="0">
                <a:latin typeface="Century Gothic"/>
                <a:cs typeface="Century Gothic"/>
              </a:rPr>
              <a:t>медицинскому</a:t>
            </a:r>
            <a:r>
              <a:rPr sz="1600" spc="25" dirty="0">
                <a:latin typeface="Century Gothic"/>
                <a:cs typeface="Century Gothic"/>
              </a:rPr>
              <a:t> </a:t>
            </a:r>
            <a:r>
              <a:rPr sz="1600" spc="-10" dirty="0">
                <a:latin typeface="Century Gothic"/>
                <a:cs typeface="Century Gothic"/>
              </a:rPr>
              <a:t>работнику</a:t>
            </a:r>
            <a:endParaRPr sz="1600" dirty="0">
              <a:latin typeface="Century Gothic"/>
              <a:cs typeface="Century Gothic"/>
            </a:endParaRPr>
          </a:p>
        </p:txBody>
      </p:sp>
      <p:sp>
        <p:nvSpPr>
          <p:cNvPr id="25" name="object 25"/>
          <p:cNvSpPr txBox="1"/>
          <p:nvPr/>
        </p:nvSpPr>
        <p:spPr>
          <a:xfrm>
            <a:off x="2042160" y="242315"/>
            <a:ext cx="723900" cy="541020"/>
          </a:xfrm>
          <a:prstGeom prst="rect">
            <a:avLst/>
          </a:prstGeom>
          <a:solidFill>
            <a:srgbClr val="FF0000"/>
          </a:solidFill>
          <a:ln w="12191">
            <a:solidFill>
              <a:srgbClr val="486CA7"/>
            </a:solidFill>
          </a:ln>
        </p:spPr>
        <p:txBody>
          <a:bodyPr vert="horz" wrap="square" lIns="0" tIns="143510" rIns="0" bIns="0" rtlCol="0">
            <a:spAutoFit/>
          </a:bodyPr>
          <a:lstStyle/>
          <a:p>
            <a:pPr marL="153670">
              <a:lnSpc>
                <a:spcPct val="100000"/>
              </a:lnSpc>
              <a:spcBef>
                <a:spcPts val="1130"/>
              </a:spcBef>
            </a:pPr>
            <a:r>
              <a:rPr sz="1600" b="1" spc="-10" dirty="0">
                <a:latin typeface="Cambria"/>
                <a:cs typeface="Cambria"/>
              </a:rPr>
              <a:t>8:30</a:t>
            </a:r>
            <a:endParaRPr sz="1600" dirty="0">
              <a:latin typeface="Cambria"/>
              <a:cs typeface="Cambria"/>
            </a:endParaRPr>
          </a:p>
        </p:txBody>
      </p:sp>
      <p:sp>
        <p:nvSpPr>
          <p:cNvPr id="26" name="Скругленный прямоугольник 25"/>
          <p:cNvSpPr/>
          <p:nvPr/>
        </p:nvSpPr>
        <p:spPr>
          <a:xfrm>
            <a:off x="701446" y="5201410"/>
            <a:ext cx="4480153" cy="2851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Медицинскому работнику</a:t>
            </a:r>
            <a:endParaRPr lang="ru-RU" b="1"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86201" y="120726"/>
            <a:ext cx="7010400" cy="627736"/>
          </a:xfrm>
          <a:prstGeom prst="rect">
            <a:avLst/>
          </a:prstGeom>
        </p:spPr>
        <p:txBody>
          <a:bodyPr vert="horz" wrap="square" lIns="0" tIns="12065" rIns="0" bIns="0" rtlCol="0">
            <a:spAutoFit/>
          </a:bodyPr>
          <a:lstStyle/>
          <a:p>
            <a:pPr marL="12700">
              <a:lnSpc>
                <a:spcPct val="100000"/>
              </a:lnSpc>
              <a:spcBef>
                <a:spcPts val="95"/>
              </a:spcBef>
            </a:pPr>
            <a:r>
              <a:rPr sz="4000" b="1" spc="-10" dirty="0">
                <a:solidFill>
                  <a:schemeClr val="tx2"/>
                </a:solidFill>
              </a:rPr>
              <a:t>Вход</a:t>
            </a:r>
            <a:r>
              <a:rPr sz="4000" b="1" dirty="0">
                <a:solidFill>
                  <a:schemeClr val="tx2"/>
                </a:solidFill>
              </a:rPr>
              <a:t> </a:t>
            </a:r>
            <a:r>
              <a:rPr sz="4000" b="1" spc="-10" dirty="0">
                <a:solidFill>
                  <a:schemeClr val="tx2"/>
                </a:solidFill>
              </a:rPr>
              <a:t>участников</a:t>
            </a:r>
            <a:r>
              <a:rPr sz="4000" b="1" dirty="0">
                <a:solidFill>
                  <a:schemeClr val="tx2"/>
                </a:solidFill>
              </a:rPr>
              <a:t> </a:t>
            </a:r>
            <a:r>
              <a:rPr sz="4000" b="1" spc="-5" dirty="0">
                <a:solidFill>
                  <a:schemeClr val="tx2"/>
                </a:solidFill>
              </a:rPr>
              <a:t>ГИА</a:t>
            </a:r>
            <a:r>
              <a:rPr sz="4000" b="1" dirty="0">
                <a:solidFill>
                  <a:schemeClr val="tx2"/>
                </a:solidFill>
              </a:rPr>
              <a:t> </a:t>
            </a:r>
            <a:r>
              <a:rPr sz="4000" b="1" spc="-5" dirty="0">
                <a:solidFill>
                  <a:schemeClr val="tx2"/>
                </a:solidFill>
              </a:rPr>
              <a:t>в</a:t>
            </a:r>
            <a:r>
              <a:rPr sz="4000" b="1" dirty="0">
                <a:solidFill>
                  <a:schemeClr val="tx2"/>
                </a:solidFill>
              </a:rPr>
              <a:t> </a:t>
            </a:r>
            <a:r>
              <a:rPr sz="4000" b="1" spc="-10" dirty="0">
                <a:solidFill>
                  <a:schemeClr val="tx2"/>
                </a:solidFill>
              </a:rPr>
              <a:t>ППЭ</a:t>
            </a:r>
            <a:endParaRPr sz="4000" b="1" dirty="0">
              <a:solidFill>
                <a:schemeClr val="tx2"/>
              </a:solidFill>
            </a:endParaRPr>
          </a:p>
        </p:txBody>
      </p:sp>
      <p:sp>
        <p:nvSpPr>
          <p:cNvPr id="3" name="object 3"/>
          <p:cNvSpPr txBox="1"/>
          <p:nvPr/>
        </p:nvSpPr>
        <p:spPr>
          <a:xfrm>
            <a:off x="249936" y="5501640"/>
            <a:ext cx="11483340" cy="1082040"/>
          </a:xfrm>
          <a:prstGeom prst="rect">
            <a:avLst/>
          </a:prstGeom>
          <a:solidFill>
            <a:srgbClr val="FAE4D5"/>
          </a:solidFill>
          <a:ln w="6096">
            <a:solidFill>
              <a:srgbClr val="4471C4"/>
            </a:solidFill>
          </a:ln>
        </p:spPr>
        <p:txBody>
          <a:bodyPr vert="horz" wrap="square" lIns="0" tIns="125730" rIns="0" bIns="0" rtlCol="0">
            <a:spAutoFit/>
          </a:bodyPr>
          <a:lstStyle/>
          <a:p>
            <a:pPr algn="ctr">
              <a:lnSpc>
                <a:spcPct val="100000"/>
              </a:lnSpc>
              <a:spcBef>
                <a:spcPts val="990"/>
              </a:spcBef>
            </a:pPr>
            <a:r>
              <a:rPr sz="1800" b="1" spc="-5" dirty="0">
                <a:latin typeface="Century Gothic"/>
                <a:cs typeface="Century Gothic"/>
              </a:rPr>
              <a:t>Организаторы</a:t>
            </a:r>
            <a:r>
              <a:rPr sz="1800" b="1" spc="-15" dirty="0">
                <a:latin typeface="Century Gothic"/>
                <a:cs typeface="Century Gothic"/>
              </a:rPr>
              <a:t> </a:t>
            </a:r>
            <a:r>
              <a:rPr sz="1800" b="1" spc="-5" dirty="0">
                <a:latin typeface="Century Gothic"/>
                <a:cs typeface="Century Gothic"/>
              </a:rPr>
              <a:t>вне</a:t>
            </a:r>
            <a:r>
              <a:rPr sz="1800" b="1" spc="-15" dirty="0">
                <a:latin typeface="Century Gothic"/>
                <a:cs typeface="Century Gothic"/>
              </a:rPr>
              <a:t> </a:t>
            </a:r>
            <a:r>
              <a:rPr sz="1800" b="1" spc="-5" dirty="0">
                <a:latin typeface="Century Gothic"/>
                <a:cs typeface="Century Gothic"/>
              </a:rPr>
              <a:t>аудитории</a:t>
            </a:r>
            <a:r>
              <a:rPr sz="1800" b="1" spc="-20" dirty="0">
                <a:latin typeface="Century Gothic"/>
                <a:cs typeface="Century Gothic"/>
              </a:rPr>
              <a:t> </a:t>
            </a:r>
            <a:r>
              <a:rPr sz="1800" b="1" spc="-5" dirty="0">
                <a:latin typeface="Century Gothic"/>
                <a:cs typeface="Century Gothic"/>
              </a:rPr>
              <a:t>указывают участникам</a:t>
            </a:r>
            <a:r>
              <a:rPr sz="1800" b="1" spc="-25" dirty="0">
                <a:latin typeface="Century Gothic"/>
                <a:cs typeface="Century Gothic"/>
              </a:rPr>
              <a:t> </a:t>
            </a:r>
            <a:r>
              <a:rPr sz="1800" b="1" spc="-5" dirty="0">
                <a:latin typeface="Century Gothic"/>
                <a:cs typeface="Century Gothic"/>
              </a:rPr>
              <a:t>на</a:t>
            </a:r>
            <a:r>
              <a:rPr sz="1800" b="1" dirty="0">
                <a:latin typeface="Century Gothic"/>
                <a:cs typeface="Century Gothic"/>
              </a:rPr>
              <a:t> </a:t>
            </a:r>
            <a:r>
              <a:rPr sz="1800" b="1" spc="-5" dirty="0">
                <a:latin typeface="Century Gothic"/>
                <a:cs typeface="Century Gothic"/>
              </a:rPr>
              <a:t>необходимость</a:t>
            </a:r>
            <a:r>
              <a:rPr sz="1800" b="1" spc="-30" dirty="0">
                <a:latin typeface="Century Gothic"/>
                <a:cs typeface="Century Gothic"/>
              </a:rPr>
              <a:t> </a:t>
            </a:r>
            <a:r>
              <a:rPr sz="1800" b="1" spc="-5" dirty="0">
                <a:latin typeface="Century Gothic"/>
                <a:cs typeface="Century Gothic"/>
              </a:rPr>
              <a:t>оставить</a:t>
            </a:r>
            <a:r>
              <a:rPr sz="1800" b="1" spc="-25" dirty="0">
                <a:latin typeface="Century Gothic"/>
                <a:cs typeface="Century Gothic"/>
              </a:rPr>
              <a:t> </a:t>
            </a:r>
            <a:r>
              <a:rPr sz="1800" b="1" dirty="0">
                <a:latin typeface="Century Gothic"/>
                <a:cs typeface="Century Gothic"/>
              </a:rPr>
              <a:t>личные</a:t>
            </a:r>
            <a:endParaRPr sz="1800" dirty="0">
              <a:latin typeface="Century Gothic"/>
              <a:cs typeface="Century Gothic"/>
            </a:endParaRPr>
          </a:p>
          <a:p>
            <a:pPr marL="635" algn="ctr">
              <a:lnSpc>
                <a:spcPct val="100000"/>
              </a:lnSpc>
            </a:pPr>
            <a:r>
              <a:rPr sz="1800" b="1" spc="-5" dirty="0">
                <a:latin typeface="Century Gothic"/>
                <a:cs typeface="Century Gothic"/>
              </a:rPr>
              <a:t>вещи</a:t>
            </a:r>
            <a:r>
              <a:rPr sz="1800" b="1" spc="-25" dirty="0">
                <a:latin typeface="Century Gothic"/>
                <a:cs typeface="Century Gothic"/>
              </a:rPr>
              <a:t> </a:t>
            </a:r>
            <a:r>
              <a:rPr sz="1800" b="1" dirty="0">
                <a:latin typeface="Century Gothic"/>
                <a:cs typeface="Century Gothic"/>
              </a:rPr>
              <a:t>(в</a:t>
            </a:r>
            <a:r>
              <a:rPr sz="1800" b="1" spc="-10" dirty="0">
                <a:latin typeface="Century Gothic"/>
                <a:cs typeface="Century Gothic"/>
              </a:rPr>
              <a:t> </a:t>
            </a:r>
            <a:r>
              <a:rPr sz="1800" b="1" spc="-5" dirty="0">
                <a:latin typeface="Century Gothic"/>
                <a:cs typeface="Century Gothic"/>
              </a:rPr>
              <a:t>специально</a:t>
            </a:r>
            <a:r>
              <a:rPr sz="1800" b="1" spc="-35" dirty="0">
                <a:latin typeface="Century Gothic"/>
                <a:cs typeface="Century Gothic"/>
              </a:rPr>
              <a:t> </a:t>
            </a:r>
            <a:r>
              <a:rPr sz="1800" b="1" dirty="0">
                <a:latin typeface="Century Gothic"/>
                <a:cs typeface="Century Gothic"/>
              </a:rPr>
              <a:t>выделенном</a:t>
            </a:r>
            <a:r>
              <a:rPr sz="1800" b="1" spc="-25" dirty="0">
                <a:latin typeface="Century Gothic"/>
                <a:cs typeface="Century Gothic"/>
              </a:rPr>
              <a:t> </a:t>
            </a:r>
            <a:r>
              <a:rPr sz="1800" b="1" spc="-5" dirty="0">
                <a:latin typeface="Century Gothic"/>
                <a:cs typeface="Century Gothic"/>
              </a:rPr>
              <a:t>месте </a:t>
            </a:r>
            <a:r>
              <a:rPr sz="1800" b="1" dirty="0">
                <a:latin typeface="Century Gothic"/>
                <a:cs typeface="Century Gothic"/>
              </a:rPr>
              <a:t>для</a:t>
            </a:r>
            <a:r>
              <a:rPr sz="1800" b="1" spc="-20" dirty="0">
                <a:latin typeface="Century Gothic"/>
                <a:cs typeface="Century Gothic"/>
              </a:rPr>
              <a:t> </a:t>
            </a:r>
            <a:r>
              <a:rPr sz="1800" b="1" spc="-5" dirty="0">
                <a:latin typeface="Century Gothic"/>
                <a:cs typeface="Century Gothic"/>
              </a:rPr>
              <a:t>личных</a:t>
            </a:r>
            <a:r>
              <a:rPr sz="1800" b="1" spc="-15" dirty="0">
                <a:latin typeface="Century Gothic"/>
                <a:cs typeface="Century Gothic"/>
              </a:rPr>
              <a:t> </a:t>
            </a:r>
            <a:r>
              <a:rPr sz="1800" b="1" spc="-5" dirty="0">
                <a:latin typeface="Century Gothic"/>
                <a:cs typeface="Century Gothic"/>
              </a:rPr>
              <a:t>вещей</a:t>
            </a:r>
            <a:r>
              <a:rPr sz="1800" b="1" spc="-20" dirty="0">
                <a:latin typeface="Century Gothic"/>
                <a:cs typeface="Century Gothic"/>
              </a:rPr>
              <a:t> </a:t>
            </a:r>
            <a:r>
              <a:rPr sz="1800" b="1" spc="-5" dirty="0">
                <a:latin typeface="Century Gothic"/>
                <a:cs typeface="Century Gothic"/>
              </a:rPr>
              <a:t>участников</a:t>
            </a:r>
            <a:r>
              <a:rPr sz="1800" b="1" spc="-15" dirty="0">
                <a:latin typeface="Century Gothic"/>
                <a:cs typeface="Century Gothic"/>
              </a:rPr>
              <a:t> </a:t>
            </a:r>
            <a:r>
              <a:rPr sz="1800" b="1" dirty="0">
                <a:latin typeface="Century Gothic"/>
                <a:cs typeface="Century Gothic"/>
              </a:rPr>
              <a:t>-</a:t>
            </a:r>
            <a:r>
              <a:rPr sz="1800" b="1" spc="-15" dirty="0">
                <a:latin typeface="Century Gothic"/>
                <a:cs typeface="Century Gothic"/>
              </a:rPr>
              <a:t> </a:t>
            </a:r>
            <a:r>
              <a:rPr sz="1800" b="1" dirty="0">
                <a:latin typeface="Century Gothic"/>
                <a:cs typeface="Century Gothic"/>
              </a:rPr>
              <a:t>до</a:t>
            </a:r>
            <a:r>
              <a:rPr sz="1800" b="1" spc="-15" dirty="0">
                <a:latin typeface="Century Gothic"/>
                <a:cs typeface="Century Gothic"/>
              </a:rPr>
              <a:t> </a:t>
            </a:r>
            <a:r>
              <a:rPr sz="1800" b="1" spc="-5" dirty="0">
                <a:latin typeface="Century Gothic"/>
                <a:cs typeface="Century Gothic"/>
              </a:rPr>
              <a:t>входа</a:t>
            </a:r>
            <a:endParaRPr sz="1800" dirty="0">
              <a:latin typeface="Century Gothic"/>
              <a:cs typeface="Century Gothic"/>
            </a:endParaRPr>
          </a:p>
          <a:p>
            <a:pPr algn="ctr">
              <a:lnSpc>
                <a:spcPct val="100000"/>
              </a:lnSpc>
            </a:pPr>
            <a:r>
              <a:rPr sz="1800" b="1" spc="-5" dirty="0">
                <a:latin typeface="Century Gothic"/>
                <a:cs typeface="Century Gothic"/>
              </a:rPr>
              <a:t>на</a:t>
            </a:r>
            <a:r>
              <a:rPr sz="1800" b="1" spc="-45" dirty="0">
                <a:latin typeface="Century Gothic"/>
                <a:cs typeface="Century Gothic"/>
              </a:rPr>
              <a:t> </a:t>
            </a:r>
            <a:r>
              <a:rPr sz="1800" b="1" spc="-5" dirty="0">
                <a:latin typeface="Century Gothic"/>
                <a:cs typeface="Century Gothic"/>
              </a:rPr>
              <a:t>территорию</a:t>
            </a:r>
            <a:r>
              <a:rPr sz="1800" b="1" spc="-40" dirty="0">
                <a:latin typeface="Century Gothic"/>
                <a:cs typeface="Century Gothic"/>
              </a:rPr>
              <a:t> </a:t>
            </a:r>
            <a:r>
              <a:rPr sz="1800" b="1" spc="-5" dirty="0">
                <a:latin typeface="Century Gothic"/>
                <a:cs typeface="Century Gothic"/>
              </a:rPr>
              <a:t>ППЭ)</a:t>
            </a:r>
            <a:endParaRPr sz="1800" dirty="0">
              <a:latin typeface="Century Gothic"/>
              <a:cs typeface="Century Gothic"/>
            </a:endParaRPr>
          </a:p>
        </p:txBody>
      </p:sp>
      <p:grpSp>
        <p:nvGrpSpPr>
          <p:cNvPr id="4" name="object 4"/>
          <p:cNvGrpSpPr/>
          <p:nvPr/>
        </p:nvGrpSpPr>
        <p:grpSpPr>
          <a:xfrm>
            <a:off x="373379" y="1915667"/>
            <a:ext cx="11485245" cy="1226820"/>
            <a:chOff x="373379" y="1915667"/>
            <a:chExt cx="11485245" cy="1226820"/>
          </a:xfrm>
        </p:grpSpPr>
        <p:sp>
          <p:nvSpPr>
            <p:cNvPr id="5" name="object 5"/>
            <p:cNvSpPr/>
            <p:nvPr/>
          </p:nvSpPr>
          <p:spPr>
            <a:xfrm>
              <a:off x="373379" y="1990343"/>
              <a:ext cx="11485245" cy="360045"/>
            </a:xfrm>
            <a:custGeom>
              <a:avLst/>
              <a:gdLst/>
              <a:ahLst/>
              <a:cxnLst/>
              <a:rect l="l" t="t" r="r" b="b"/>
              <a:pathLst>
                <a:path w="11485245" h="360044">
                  <a:moveTo>
                    <a:pt x="11424920" y="0"/>
                  </a:moveTo>
                  <a:lnTo>
                    <a:pt x="59943" y="0"/>
                  </a:lnTo>
                  <a:lnTo>
                    <a:pt x="36609" y="4704"/>
                  </a:lnTo>
                  <a:lnTo>
                    <a:pt x="17556" y="17541"/>
                  </a:lnTo>
                  <a:lnTo>
                    <a:pt x="4710" y="36593"/>
                  </a:lnTo>
                  <a:lnTo>
                    <a:pt x="0" y="59943"/>
                  </a:lnTo>
                  <a:lnTo>
                    <a:pt x="0" y="299719"/>
                  </a:lnTo>
                  <a:lnTo>
                    <a:pt x="4710" y="323070"/>
                  </a:lnTo>
                  <a:lnTo>
                    <a:pt x="17556" y="342122"/>
                  </a:lnTo>
                  <a:lnTo>
                    <a:pt x="36609" y="354959"/>
                  </a:lnTo>
                  <a:lnTo>
                    <a:pt x="59943" y="359663"/>
                  </a:lnTo>
                  <a:lnTo>
                    <a:pt x="11424920" y="359663"/>
                  </a:lnTo>
                  <a:lnTo>
                    <a:pt x="11448270" y="354959"/>
                  </a:lnTo>
                  <a:lnTo>
                    <a:pt x="11467322" y="342122"/>
                  </a:lnTo>
                  <a:lnTo>
                    <a:pt x="11480159" y="323070"/>
                  </a:lnTo>
                  <a:lnTo>
                    <a:pt x="11484864" y="299719"/>
                  </a:lnTo>
                  <a:lnTo>
                    <a:pt x="11484864" y="59943"/>
                  </a:lnTo>
                  <a:lnTo>
                    <a:pt x="11480159" y="36593"/>
                  </a:lnTo>
                  <a:lnTo>
                    <a:pt x="11467322" y="17541"/>
                  </a:lnTo>
                  <a:lnTo>
                    <a:pt x="11448270" y="4704"/>
                  </a:lnTo>
                  <a:lnTo>
                    <a:pt x="11424920" y="0"/>
                  </a:lnTo>
                  <a:close/>
                </a:path>
              </a:pathLst>
            </a:custGeom>
            <a:solidFill>
              <a:srgbClr val="8FAADC"/>
            </a:solidFill>
          </p:spPr>
          <p:txBody>
            <a:bodyPr wrap="square" lIns="0" tIns="0" rIns="0" bIns="0" rtlCol="0"/>
            <a:lstStyle/>
            <a:p>
              <a:endParaRPr dirty="0"/>
            </a:p>
          </p:txBody>
        </p:sp>
        <p:pic>
          <p:nvPicPr>
            <p:cNvPr id="6" name="object 6"/>
            <p:cNvPicPr/>
            <p:nvPr/>
          </p:nvPicPr>
          <p:blipFill>
            <a:blip r:embed="rId2" cstate="print"/>
            <a:stretch>
              <a:fillRect/>
            </a:stretch>
          </p:blipFill>
          <p:spPr>
            <a:xfrm>
              <a:off x="7956803" y="1915667"/>
              <a:ext cx="920496" cy="1226819"/>
            </a:xfrm>
            <a:prstGeom prst="rect">
              <a:avLst/>
            </a:prstGeom>
          </p:spPr>
        </p:pic>
        <p:pic>
          <p:nvPicPr>
            <p:cNvPr id="7" name="object 7"/>
            <p:cNvPicPr/>
            <p:nvPr/>
          </p:nvPicPr>
          <p:blipFill>
            <a:blip r:embed="rId3" cstate="print"/>
            <a:stretch>
              <a:fillRect/>
            </a:stretch>
          </p:blipFill>
          <p:spPr>
            <a:xfrm>
              <a:off x="8798051" y="1958339"/>
              <a:ext cx="911580" cy="1139952"/>
            </a:xfrm>
            <a:prstGeom prst="rect">
              <a:avLst/>
            </a:prstGeom>
          </p:spPr>
        </p:pic>
      </p:grpSp>
      <p:sp>
        <p:nvSpPr>
          <p:cNvPr id="8" name="object 8"/>
          <p:cNvSpPr txBox="1"/>
          <p:nvPr/>
        </p:nvSpPr>
        <p:spPr>
          <a:xfrm>
            <a:off x="328675" y="933958"/>
            <a:ext cx="11506200" cy="3143250"/>
          </a:xfrm>
          <a:prstGeom prst="rect">
            <a:avLst/>
          </a:prstGeom>
        </p:spPr>
        <p:txBody>
          <a:bodyPr vert="horz" wrap="square" lIns="0" tIns="12700" rIns="0" bIns="0" rtlCol="0">
            <a:spAutoFit/>
          </a:bodyPr>
          <a:lstStyle/>
          <a:p>
            <a:pPr marL="768350">
              <a:lnSpc>
                <a:spcPct val="100000"/>
              </a:lnSpc>
              <a:spcBef>
                <a:spcPts val="100"/>
              </a:spcBef>
            </a:pPr>
            <a:r>
              <a:rPr sz="1800" spc="-10" dirty="0">
                <a:latin typeface="Calibri"/>
                <a:cs typeface="Calibri"/>
              </a:rPr>
              <a:t>Размещаются</a:t>
            </a:r>
            <a:r>
              <a:rPr sz="1800" spc="15" dirty="0">
                <a:latin typeface="Calibri"/>
                <a:cs typeface="Calibri"/>
              </a:rPr>
              <a:t> </a:t>
            </a:r>
            <a:r>
              <a:rPr sz="1800" dirty="0">
                <a:latin typeface="Calibri"/>
                <a:cs typeface="Calibri"/>
              </a:rPr>
              <a:t>при</a:t>
            </a:r>
            <a:r>
              <a:rPr sz="1800" spc="10" dirty="0">
                <a:latin typeface="Calibri"/>
                <a:cs typeface="Calibri"/>
              </a:rPr>
              <a:t> </a:t>
            </a:r>
            <a:r>
              <a:rPr sz="1800" spc="-20" dirty="0">
                <a:latin typeface="Calibri"/>
                <a:cs typeface="Calibri"/>
              </a:rPr>
              <a:t>входе</a:t>
            </a:r>
            <a:r>
              <a:rPr sz="1800" spc="-10" dirty="0">
                <a:latin typeface="Calibri"/>
                <a:cs typeface="Calibri"/>
              </a:rPr>
              <a:t> </a:t>
            </a:r>
            <a:r>
              <a:rPr sz="1800" dirty="0">
                <a:latin typeface="Calibri"/>
                <a:cs typeface="Calibri"/>
              </a:rPr>
              <a:t>в</a:t>
            </a:r>
            <a:r>
              <a:rPr sz="1800" spc="-5" dirty="0">
                <a:latin typeface="Calibri"/>
                <a:cs typeface="Calibri"/>
              </a:rPr>
              <a:t> </a:t>
            </a:r>
            <a:r>
              <a:rPr sz="1800" dirty="0">
                <a:latin typeface="Calibri"/>
                <a:cs typeface="Calibri"/>
              </a:rPr>
              <a:t>ППЭ</a:t>
            </a:r>
            <a:r>
              <a:rPr sz="1800" spc="15" dirty="0">
                <a:latin typeface="Calibri"/>
                <a:cs typeface="Calibri"/>
              </a:rPr>
              <a:t> </a:t>
            </a:r>
            <a:r>
              <a:rPr sz="1800" dirty="0">
                <a:latin typeface="Calibri"/>
                <a:cs typeface="Calibri"/>
              </a:rPr>
              <a:t>для</a:t>
            </a:r>
            <a:r>
              <a:rPr sz="1800" spc="-15" dirty="0">
                <a:latin typeface="Calibri"/>
                <a:cs typeface="Calibri"/>
              </a:rPr>
              <a:t> </a:t>
            </a:r>
            <a:r>
              <a:rPr sz="1800" dirty="0">
                <a:latin typeface="Calibri"/>
                <a:cs typeface="Calibri"/>
              </a:rPr>
              <a:t>информирования</a:t>
            </a:r>
            <a:r>
              <a:rPr sz="1800" spc="5" dirty="0">
                <a:latin typeface="Calibri"/>
                <a:cs typeface="Calibri"/>
              </a:rPr>
              <a:t> </a:t>
            </a:r>
            <a:r>
              <a:rPr sz="1800" spc="-10" dirty="0">
                <a:latin typeface="Calibri"/>
                <a:cs typeface="Calibri"/>
              </a:rPr>
              <a:t>участников:</a:t>
            </a:r>
            <a:endParaRPr sz="1800" dirty="0">
              <a:latin typeface="Calibri"/>
              <a:cs typeface="Calibri"/>
            </a:endParaRPr>
          </a:p>
          <a:p>
            <a:pPr marL="768350" marR="3406140">
              <a:lnSpc>
                <a:spcPct val="100000"/>
              </a:lnSpc>
            </a:pPr>
            <a:r>
              <a:rPr sz="1800" spc="-5" dirty="0">
                <a:latin typeface="Calibri"/>
                <a:cs typeface="Calibri"/>
              </a:rPr>
              <a:t>Форма</a:t>
            </a:r>
            <a:r>
              <a:rPr sz="1800" spc="5" dirty="0">
                <a:latin typeface="Calibri"/>
                <a:cs typeface="Calibri"/>
              </a:rPr>
              <a:t> </a:t>
            </a:r>
            <a:r>
              <a:rPr sz="1800" spc="-5" dirty="0">
                <a:latin typeface="Calibri"/>
                <a:cs typeface="Calibri"/>
              </a:rPr>
              <a:t>ППЭ-06-01</a:t>
            </a:r>
            <a:r>
              <a:rPr sz="1800" spc="30" dirty="0">
                <a:latin typeface="Calibri"/>
                <a:cs typeface="Calibri"/>
              </a:rPr>
              <a:t> </a:t>
            </a:r>
            <a:r>
              <a:rPr sz="1800" spc="-5" dirty="0">
                <a:latin typeface="Calibri"/>
                <a:cs typeface="Calibri"/>
              </a:rPr>
              <a:t>«Список</a:t>
            </a:r>
            <a:r>
              <a:rPr sz="1800" spc="20" dirty="0">
                <a:latin typeface="Calibri"/>
                <a:cs typeface="Calibri"/>
              </a:rPr>
              <a:t> </a:t>
            </a:r>
            <a:r>
              <a:rPr sz="1800" spc="-10" dirty="0">
                <a:latin typeface="Calibri"/>
                <a:cs typeface="Calibri"/>
              </a:rPr>
              <a:t>участников</a:t>
            </a:r>
            <a:r>
              <a:rPr sz="1800" spc="30" dirty="0">
                <a:latin typeface="Calibri"/>
                <a:cs typeface="Calibri"/>
              </a:rPr>
              <a:t> </a:t>
            </a:r>
            <a:r>
              <a:rPr sz="1800" spc="-5" dirty="0">
                <a:latin typeface="Calibri"/>
                <a:cs typeface="Calibri"/>
              </a:rPr>
              <a:t>ГИА</a:t>
            </a:r>
            <a:r>
              <a:rPr sz="1800" spc="10" dirty="0">
                <a:latin typeface="Calibri"/>
                <a:cs typeface="Calibri"/>
              </a:rPr>
              <a:t> </a:t>
            </a:r>
            <a:r>
              <a:rPr sz="1800" spc="-10" dirty="0">
                <a:latin typeface="Calibri"/>
                <a:cs typeface="Calibri"/>
              </a:rPr>
              <a:t>образовательной</a:t>
            </a:r>
            <a:r>
              <a:rPr sz="1800" spc="15" dirty="0">
                <a:latin typeface="Calibri"/>
                <a:cs typeface="Calibri"/>
              </a:rPr>
              <a:t> </a:t>
            </a:r>
            <a:r>
              <a:rPr sz="1800" spc="-5" dirty="0">
                <a:latin typeface="Calibri"/>
                <a:cs typeface="Calibri"/>
              </a:rPr>
              <a:t>организации» </a:t>
            </a:r>
            <a:r>
              <a:rPr sz="1800" spc="-390" dirty="0">
                <a:latin typeface="Calibri"/>
                <a:cs typeface="Calibri"/>
              </a:rPr>
              <a:t> </a:t>
            </a:r>
            <a:r>
              <a:rPr sz="1800" spc="-5" dirty="0">
                <a:latin typeface="Calibri"/>
                <a:cs typeface="Calibri"/>
              </a:rPr>
              <a:t>Форма ППЭ-06-02</a:t>
            </a:r>
            <a:r>
              <a:rPr sz="1800" spc="20" dirty="0">
                <a:latin typeface="Calibri"/>
                <a:cs typeface="Calibri"/>
              </a:rPr>
              <a:t> </a:t>
            </a:r>
            <a:r>
              <a:rPr sz="1800" spc="-5" dirty="0">
                <a:latin typeface="Calibri"/>
                <a:cs typeface="Calibri"/>
              </a:rPr>
              <a:t>«Список</a:t>
            </a:r>
            <a:r>
              <a:rPr sz="1800" spc="10" dirty="0">
                <a:latin typeface="Calibri"/>
                <a:cs typeface="Calibri"/>
              </a:rPr>
              <a:t> </a:t>
            </a:r>
            <a:r>
              <a:rPr sz="1800" spc="-10" dirty="0">
                <a:latin typeface="Calibri"/>
                <a:cs typeface="Calibri"/>
              </a:rPr>
              <a:t>участников</a:t>
            </a:r>
            <a:r>
              <a:rPr sz="1800" spc="20" dirty="0">
                <a:latin typeface="Calibri"/>
                <a:cs typeface="Calibri"/>
              </a:rPr>
              <a:t> </a:t>
            </a:r>
            <a:r>
              <a:rPr sz="1800" spc="-5" dirty="0">
                <a:latin typeface="Calibri"/>
                <a:cs typeface="Calibri"/>
              </a:rPr>
              <a:t>ГИА</a:t>
            </a:r>
            <a:r>
              <a:rPr sz="1800" dirty="0">
                <a:latin typeface="Calibri"/>
                <a:cs typeface="Calibri"/>
              </a:rPr>
              <a:t> в</a:t>
            </a:r>
            <a:r>
              <a:rPr sz="1800" spc="10" dirty="0">
                <a:latin typeface="Calibri"/>
                <a:cs typeface="Calibri"/>
              </a:rPr>
              <a:t> </a:t>
            </a:r>
            <a:r>
              <a:rPr sz="1800" spc="-5" dirty="0">
                <a:latin typeface="Calibri"/>
                <a:cs typeface="Calibri"/>
              </a:rPr>
              <a:t>ППЭ</a:t>
            </a:r>
            <a:r>
              <a:rPr sz="1800" spc="20" dirty="0">
                <a:latin typeface="Calibri"/>
                <a:cs typeface="Calibri"/>
              </a:rPr>
              <a:t> </a:t>
            </a:r>
            <a:r>
              <a:rPr sz="1800" dirty="0">
                <a:latin typeface="Calibri"/>
                <a:cs typeface="Calibri"/>
              </a:rPr>
              <a:t>по</a:t>
            </a:r>
            <a:r>
              <a:rPr sz="1800" spc="10" dirty="0">
                <a:latin typeface="Calibri"/>
                <a:cs typeface="Calibri"/>
              </a:rPr>
              <a:t> </a:t>
            </a:r>
            <a:r>
              <a:rPr sz="1800" dirty="0">
                <a:latin typeface="Calibri"/>
                <a:cs typeface="Calibri"/>
              </a:rPr>
              <a:t>алфавиту»</a:t>
            </a:r>
          </a:p>
          <a:p>
            <a:pPr>
              <a:lnSpc>
                <a:spcPct val="100000"/>
              </a:lnSpc>
              <a:spcBef>
                <a:spcPts val="15"/>
              </a:spcBef>
            </a:pPr>
            <a:endParaRPr sz="1350" dirty="0">
              <a:latin typeface="Calibri"/>
              <a:cs typeface="Calibri"/>
            </a:endParaRPr>
          </a:p>
          <a:p>
            <a:pPr marL="81280">
              <a:lnSpc>
                <a:spcPct val="100000"/>
              </a:lnSpc>
              <a:tabLst>
                <a:tab pos="4857115" algn="l"/>
                <a:tab pos="11492865" algn="l"/>
              </a:tabLst>
            </a:pPr>
            <a:r>
              <a:rPr sz="2400" u="sng" dirty="0">
                <a:uFill>
                  <a:solidFill>
                    <a:srgbClr val="2E528F"/>
                  </a:solidFill>
                </a:uFill>
                <a:latin typeface="Times New Roman"/>
                <a:cs typeface="Times New Roman"/>
              </a:rPr>
              <a:t> 	</a:t>
            </a:r>
            <a:r>
              <a:rPr sz="2400" b="1" u="sng" spc="-5" dirty="0">
                <a:uFill>
                  <a:solidFill>
                    <a:srgbClr val="2E528F"/>
                  </a:solidFill>
                </a:uFill>
                <a:latin typeface="Century Gothic"/>
                <a:cs typeface="Century Gothic"/>
              </a:rPr>
              <a:t>ВХОД</a:t>
            </a:r>
            <a:r>
              <a:rPr sz="2400" b="1" u="sng" spc="-30" dirty="0">
                <a:uFill>
                  <a:solidFill>
                    <a:srgbClr val="2E528F"/>
                  </a:solidFill>
                </a:uFill>
                <a:latin typeface="Century Gothic"/>
                <a:cs typeface="Century Gothic"/>
              </a:rPr>
              <a:t> </a:t>
            </a:r>
            <a:r>
              <a:rPr sz="2400" b="1" u="sng" dirty="0">
                <a:uFill>
                  <a:solidFill>
                    <a:srgbClr val="2E528F"/>
                  </a:solidFill>
                </a:uFill>
                <a:latin typeface="Century Gothic"/>
                <a:cs typeface="Century Gothic"/>
              </a:rPr>
              <a:t>в</a:t>
            </a:r>
            <a:r>
              <a:rPr sz="2400" b="1" u="sng" spc="-25" dirty="0">
                <a:uFill>
                  <a:solidFill>
                    <a:srgbClr val="2E528F"/>
                  </a:solidFill>
                </a:uFill>
                <a:latin typeface="Century Gothic"/>
                <a:cs typeface="Century Gothic"/>
              </a:rPr>
              <a:t> </a:t>
            </a:r>
            <a:r>
              <a:rPr sz="2400" b="1" u="sng" spc="-5" dirty="0">
                <a:uFill>
                  <a:solidFill>
                    <a:srgbClr val="2E528F"/>
                  </a:solidFill>
                </a:uFill>
                <a:latin typeface="Century Gothic"/>
                <a:cs typeface="Century Gothic"/>
              </a:rPr>
              <a:t>ППЭ	</a:t>
            </a:r>
            <a:endParaRPr sz="2400" dirty="0">
              <a:latin typeface="Century Gothic"/>
              <a:cs typeface="Century Gothic"/>
            </a:endParaRPr>
          </a:p>
          <a:p>
            <a:pPr marL="57150" algn="ctr">
              <a:lnSpc>
                <a:spcPct val="100000"/>
              </a:lnSpc>
              <a:spcBef>
                <a:spcPts val="860"/>
              </a:spcBef>
            </a:pPr>
            <a:r>
              <a:rPr sz="1800" spc="-5" dirty="0">
                <a:latin typeface="Century Gothic"/>
                <a:cs typeface="Century Gothic"/>
              </a:rPr>
              <a:t>Пункт</a:t>
            </a:r>
            <a:r>
              <a:rPr sz="1800" spc="-45" dirty="0">
                <a:latin typeface="Century Gothic"/>
                <a:cs typeface="Century Gothic"/>
              </a:rPr>
              <a:t> </a:t>
            </a:r>
            <a:r>
              <a:rPr sz="1800" spc="-5" dirty="0">
                <a:latin typeface="Century Gothic"/>
                <a:cs typeface="Century Gothic"/>
              </a:rPr>
              <a:t>охраны</a:t>
            </a:r>
            <a:r>
              <a:rPr sz="1800" spc="-30" dirty="0">
                <a:latin typeface="Century Gothic"/>
                <a:cs typeface="Century Gothic"/>
              </a:rPr>
              <a:t> </a:t>
            </a:r>
            <a:r>
              <a:rPr sz="1800" spc="-5" dirty="0">
                <a:latin typeface="Century Gothic"/>
                <a:cs typeface="Century Gothic"/>
              </a:rPr>
              <a:t>правопорядка</a:t>
            </a:r>
            <a:endParaRPr sz="1800" dirty="0">
              <a:latin typeface="Century Gothic"/>
              <a:cs typeface="Century Gothic"/>
            </a:endParaRPr>
          </a:p>
          <a:p>
            <a:pPr>
              <a:lnSpc>
                <a:spcPct val="100000"/>
              </a:lnSpc>
              <a:spcBef>
                <a:spcPts val="40"/>
              </a:spcBef>
            </a:pPr>
            <a:endParaRPr sz="2650" dirty="0">
              <a:latin typeface="Century Gothic"/>
              <a:cs typeface="Century Gothic"/>
            </a:endParaRPr>
          </a:p>
          <a:p>
            <a:pPr marL="12700">
              <a:lnSpc>
                <a:spcPct val="100000"/>
              </a:lnSpc>
            </a:pPr>
            <a:r>
              <a:rPr sz="2400" b="1" dirty="0">
                <a:latin typeface="Century Gothic"/>
                <a:cs typeface="Century Gothic"/>
              </a:rPr>
              <a:t>С</a:t>
            </a:r>
            <a:r>
              <a:rPr sz="2400" b="1" spc="-15" dirty="0">
                <a:latin typeface="Century Gothic"/>
                <a:cs typeface="Century Gothic"/>
              </a:rPr>
              <a:t> </a:t>
            </a:r>
            <a:r>
              <a:rPr sz="2400" b="1" spc="-5" dirty="0">
                <a:latin typeface="Century Gothic"/>
                <a:cs typeface="Century Gothic"/>
              </a:rPr>
              <a:t>9:00</a:t>
            </a:r>
            <a:r>
              <a:rPr sz="2400" b="1" spc="10" dirty="0">
                <a:latin typeface="Century Gothic"/>
                <a:cs typeface="Century Gothic"/>
              </a:rPr>
              <a:t> </a:t>
            </a:r>
            <a:r>
              <a:rPr sz="2400" b="1" dirty="0">
                <a:latin typeface="Century Gothic"/>
                <a:cs typeface="Century Gothic"/>
              </a:rPr>
              <a:t>допуск</a:t>
            </a:r>
            <a:r>
              <a:rPr sz="2400" b="1" spc="-15" dirty="0">
                <a:latin typeface="Century Gothic"/>
                <a:cs typeface="Century Gothic"/>
              </a:rPr>
              <a:t> </a:t>
            </a:r>
            <a:r>
              <a:rPr sz="2400" b="1" spc="-10" dirty="0">
                <a:latin typeface="Century Gothic"/>
                <a:cs typeface="Century Gothic"/>
              </a:rPr>
              <a:t>участников</a:t>
            </a:r>
            <a:endParaRPr sz="2400" dirty="0">
              <a:latin typeface="Century Gothic"/>
              <a:cs typeface="Century Gothic"/>
            </a:endParaRPr>
          </a:p>
          <a:p>
            <a:pPr marL="12700">
              <a:lnSpc>
                <a:spcPct val="100000"/>
              </a:lnSpc>
              <a:spcBef>
                <a:spcPts val="15"/>
              </a:spcBef>
            </a:pPr>
            <a:r>
              <a:rPr sz="1800" spc="-5" dirty="0">
                <a:latin typeface="Century Gothic"/>
                <a:cs typeface="Century Gothic"/>
              </a:rPr>
              <a:t>При</a:t>
            </a:r>
            <a:r>
              <a:rPr sz="1800" dirty="0">
                <a:latin typeface="Century Gothic"/>
                <a:cs typeface="Century Gothic"/>
              </a:rPr>
              <a:t> </a:t>
            </a:r>
            <a:r>
              <a:rPr sz="1800" spc="-5" dirty="0">
                <a:latin typeface="Century Gothic"/>
                <a:cs typeface="Century Gothic"/>
              </a:rPr>
              <a:t>наличии</a:t>
            </a:r>
            <a:r>
              <a:rPr sz="1800" spc="10" dirty="0">
                <a:latin typeface="Century Gothic"/>
                <a:cs typeface="Century Gothic"/>
              </a:rPr>
              <a:t> </a:t>
            </a:r>
            <a:r>
              <a:rPr sz="1800" spc="-5" dirty="0">
                <a:latin typeface="Century Gothic"/>
                <a:cs typeface="Century Gothic"/>
              </a:rPr>
              <a:t>документа,</a:t>
            </a:r>
            <a:r>
              <a:rPr sz="1800" dirty="0">
                <a:latin typeface="Century Gothic"/>
                <a:cs typeface="Century Gothic"/>
              </a:rPr>
              <a:t> </a:t>
            </a:r>
            <a:r>
              <a:rPr sz="1800" spc="-5" dirty="0">
                <a:latin typeface="Century Gothic"/>
                <a:cs typeface="Century Gothic"/>
              </a:rPr>
              <a:t>удостоверяющего</a:t>
            </a:r>
            <a:r>
              <a:rPr sz="1800" spc="10" dirty="0">
                <a:latin typeface="Century Gothic"/>
                <a:cs typeface="Century Gothic"/>
              </a:rPr>
              <a:t> </a:t>
            </a:r>
            <a:r>
              <a:rPr sz="1800" spc="-5" dirty="0">
                <a:latin typeface="Century Gothic"/>
                <a:cs typeface="Century Gothic"/>
              </a:rPr>
              <a:t>личность,</a:t>
            </a:r>
            <a:r>
              <a:rPr sz="1800" spc="10" dirty="0">
                <a:latin typeface="Century Gothic"/>
                <a:cs typeface="Century Gothic"/>
              </a:rPr>
              <a:t> </a:t>
            </a:r>
            <a:r>
              <a:rPr sz="1800" dirty="0">
                <a:latin typeface="Century Gothic"/>
                <a:cs typeface="Century Gothic"/>
              </a:rPr>
              <a:t>и</a:t>
            </a:r>
            <a:r>
              <a:rPr sz="1800" spc="-10" dirty="0">
                <a:latin typeface="Century Gothic"/>
                <a:cs typeface="Century Gothic"/>
              </a:rPr>
              <a:t> </a:t>
            </a:r>
            <a:r>
              <a:rPr sz="1800" spc="-5" dirty="0">
                <a:latin typeface="Century Gothic"/>
                <a:cs typeface="Century Gothic"/>
              </a:rPr>
              <a:t>при наличии</a:t>
            </a:r>
            <a:r>
              <a:rPr sz="1800" spc="20" dirty="0">
                <a:latin typeface="Century Gothic"/>
                <a:cs typeface="Century Gothic"/>
              </a:rPr>
              <a:t> </a:t>
            </a:r>
            <a:r>
              <a:rPr sz="1800" spc="-5" dirty="0">
                <a:latin typeface="Century Gothic"/>
                <a:cs typeface="Century Gothic"/>
              </a:rPr>
              <a:t>участника</a:t>
            </a:r>
            <a:r>
              <a:rPr sz="1800" spc="-20" dirty="0">
                <a:latin typeface="Century Gothic"/>
                <a:cs typeface="Century Gothic"/>
              </a:rPr>
              <a:t> </a:t>
            </a:r>
            <a:r>
              <a:rPr sz="1800" dirty="0">
                <a:latin typeface="Century Gothic"/>
                <a:cs typeface="Century Gothic"/>
              </a:rPr>
              <a:t>в</a:t>
            </a:r>
            <a:r>
              <a:rPr sz="1800" spc="5" dirty="0">
                <a:latin typeface="Century Gothic"/>
                <a:cs typeface="Century Gothic"/>
              </a:rPr>
              <a:t> </a:t>
            </a:r>
            <a:r>
              <a:rPr sz="1800" spc="-5" dirty="0">
                <a:latin typeface="Century Gothic"/>
                <a:cs typeface="Century Gothic"/>
              </a:rPr>
              <a:t>списках</a:t>
            </a:r>
            <a:endParaRPr sz="1800" dirty="0">
              <a:latin typeface="Century Gothic"/>
              <a:cs typeface="Century Gothic"/>
            </a:endParaRPr>
          </a:p>
          <a:p>
            <a:pPr marL="12700">
              <a:lnSpc>
                <a:spcPct val="100000"/>
              </a:lnSpc>
            </a:pPr>
            <a:r>
              <a:rPr sz="1800" spc="-5" dirty="0">
                <a:latin typeface="Century Gothic"/>
                <a:cs typeface="Century Gothic"/>
              </a:rPr>
              <a:t>распределения</a:t>
            </a:r>
            <a:r>
              <a:rPr sz="1800" spc="5" dirty="0">
                <a:latin typeface="Century Gothic"/>
                <a:cs typeface="Century Gothic"/>
              </a:rPr>
              <a:t> </a:t>
            </a:r>
            <a:r>
              <a:rPr sz="1800" dirty="0">
                <a:latin typeface="Century Gothic"/>
                <a:cs typeface="Century Gothic"/>
              </a:rPr>
              <a:t>в</a:t>
            </a:r>
            <a:r>
              <a:rPr sz="1800" spc="-20" dirty="0">
                <a:latin typeface="Century Gothic"/>
                <a:cs typeface="Century Gothic"/>
              </a:rPr>
              <a:t> </a:t>
            </a:r>
            <a:r>
              <a:rPr sz="1800" dirty="0">
                <a:latin typeface="Century Gothic"/>
                <a:cs typeface="Century Gothic"/>
              </a:rPr>
              <a:t>данный</a:t>
            </a:r>
            <a:r>
              <a:rPr sz="1800" spc="-30" dirty="0">
                <a:latin typeface="Century Gothic"/>
                <a:cs typeface="Century Gothic"/>
              </a:rPr>
              <a:t> </a:t>
            </a:r>
            <a:r>
              <a:rPr sz="1800" spc="-5" dirty="0">
                <a:latin typeface="Century Gothic"/>
                <a:cs typeface="Century Gothic"/>
              </a:rPr>
              <a:t>ППЭ</a:t>
            </a:r>
            <a:endParaRPr sz="1800" dirty="0">
              <a:latin typeface="Century Gothic"/>
              <a:cs typeface="Century Gothic"/>
            </a:endParaRPr>
          </a:p>
        </p:txBody>
      </p:sp>
      <p:pic>
        <p:nvPicPr>
          <p:cNvPr id="9" name="object 9"/>
          <p:cNvPicPr/>
          <p:nvPr/>
        </p:nvPicPr>
        <p:blipFill>
          <a:blip r:embed="rId4" cstate="print"/>
          <a:stretch>
            <a:fillRect/>
          </a:stretch>
        </p:blipFill>
        <p:spPr>
          <a:xfrm>
            <a:off x="373379" y="1271016"/>
            <a:ext cx="533400" cy="505967"/>
          </a:xfrm>
          <a:prstGeom prst="rect">
            <a:avLst/>
          </a:prstGeom>
        </p:spPr>
      </p:pic>
      <p:pic>
        <p:nvPicPr>
          <p:cNvPr id="10" name="object 10"/>
          <p:cNvPicPr/>
          <p:nvPr/>
        </p:nvPicPr>
        <p:blipFill>
          <a:blip r:embed="rId5" cstate="print"/>
          <a:stretch>
            <a:fillRect/>
          </a:stretch>
        </p:blipFill>
        <p:spPr>
          <a:xfrm>
            <a:off x="2994660" y="1848611"/>
            <a:ext cx="1082039" cy="1130808"/>
          </a:xfrm>
          <a:prstGeom prst="rect">
            <a:avLst/>
          </a:prstGeom>
        </p:spPr>
      </p:pic>
      <p:sp>
        <p:nvSpPr>
          <p:cNvPr id="11" name="object 11"/>
          <p:cNvSpPr txBox="1"/>
          <p:nvPr/>
        </p:nvSpPr>
        <p:spPr>
          <a:xfrm>
            <a:off x="2813304" y="192023"/>
            <a:ext cx="722630" cy="539750"/>
          </a:xfrm>
          <a:prstGeom prst="rect">
            <a:avLst/>
          </a:prstGeom>
          <a:solidFill>
            <a:srgbClr val="FF0000"/>
          </a:solidFill>
          <a:ln w="12192">
            <a:solidFill>
              <a:srgbClr val="486CA7"/>
            </a:solidFill>
          </a:ln>
        </p:spPr>
        <p:txBody>
          <a:bodyPr vert="horz" wrap="square" lIns="0" tIns="142875" rIns="0" bIns="0" rtlCol="0">
            <a:spAutoFit/>
          </a:bodyPr>
          <a:lstStyle/>
          <a:p>
            <a:pPr marL="152400">
              <a:lnSpc>
                <a:spcPct val="100000"/>
              </a:lnSpc>
              <a:spcBef>
                <a:spcPts val="1125"/>
              </a:spcBef>
            </a:pPr>
            <a:r>
              <a:rPr sz="1600" b="1" spc="-10" dirty="0">
                <a:latin typeface="Cambria"/>
                <a:cs typeface="Cambria"/>
              </a:rPr>
              <a:t>9:00</a:t>
            </a:r>
            <a:endParaRPr sz="1600" dirty="0">
              <a:latin typeface="Cambria"/>
              <a:cs typeface="Cambria"/>
            </a:endParaRPr>
          </a:p>
        </p:txBody>
      </p:sp>
      <p:sp>
        <p:nvSpPr>
          <p:cNvPr id="12" name="object 12"/>
          <p:cNvSpPr txBox="1"/>
          <p:nvPr/>
        </p:nvSpPr>
        <p:spPr>
          <a:xfrm>
            <a:off x="249936" y="4165091"/>
            <a:ext cx="10625455" cy="1199515"/>
          </a:xfrm>
          <a:prstGeom prst="rect">
            <a:avLst/>
          </a:prstGeom>
          <a:solidFill>
            <a:srgbClr val="FFFFFF"/>
          </a:solidFill>
        </p:spPr>
        <p:txBody>
          <a:bodyPr vert="horz" wrap="square" lIns="0" tIns="41275" rIns="0" bIns="0" rtlCol="0">
            <a:spAutoFit/>
          </a:bodyPr>
          <a:lstStyle/>
          <a:p>
            <a:pPr marL="90805">
              <a:lnSpc>
                <a:spcPct val="100000"/>
              </a:lnSpc>
              <a:spcBef>
                <a:spcPts val="325"/>
              </a:spcBef>
            </a:pPr>
            <a:r>
              <a:rPr sz="1800" b="1" spc="-5" dirty="0">
                <a:solidFill>
                  <a:srgbClr val="FF0000"/>
                </a:solidFill>
                <a:latin typeface="Century Gothic"/>
                <a:cs typeface="Century Gothic"/>
              </a:rPr>
              <a:t>Важно!</a:t>
            </a:r>
            <a:endParaRPr sz="1800" dirty="0">
              <a:latin typeface="Century Gothic"/>
              <a:cs typeface="Century Gothic"/>
            </a:endParaRPr>
          </a:p>
          <a:p>
            <a:pPr marL="90805">
              <a:lnSpc>
                <a:spcPct val="100000"/>
              </a:lnSpc>
            </a:pPr>
            <a:r>
              <a:rPr sz="1800" b="1" spc="-5" dirty="0">
                <a:latin typeface="Century Gothic"/>
                <a:cs typeface="Century Gothic"/>
              </a:rPr>
              <a:t>При</a:t>
            </a:r>
            <a:r>
              <a:rPr sz="1800" b="1" spc="-15" dirty="0">
                <a:latin typeface="Century Gothic"/>
                <a:cs typeface="Century Gothic"/>
              </a:rPr>
              <a:t> </a:t>
            </a:r>
            <a:r>
              <a:rPr sz="1800" b="1" spc="-10" dirty="0">
                <a:latin typeface="Century Gothic"/>
                <a:cs typeface="Century Gothic"/>
              </a:rPr>
              <a:t>отсутствии</a:t>
            </a:r>
            <a:r>
              <a:rPr sz="1800" b="1" dirty="0">
                <a:latin typeface="Century Gothic"/>
                <a:cs typeface="Century Gothic"/>
              </a:rPr>
              <a:t> </a:t>
            </a:r>
            <a:r>
              <a:rPr sz="1800" b="1" spc="-5" dirty="0">
                <a:latin typeface="Century Gothic"/>
                <a:cs typeface="Century Gothic"/>
              </a:rPr>
              <a:t>документа,</a:t>
            </a:r>
            <a:r>
              <a:rPr sz="1800" b="1" spc="-15" dirty="0">
                <a:latin typeface="Century Gothic"/>
                <a:cs typeface="Century Gothic"/>
              </a:rPr>
              <a:t> </a:t>
            </a:r>
            <a:r>
              <a:rPr sz="1800" b="1" spc="-5" dirty="0">
                <a:latin typeface="Century Gothic"/>
                <a:cs typeface="Century Gothic"/>
              </a:rPr>
              <a:t>удостоверяющего</a:t>
            </a:r>
            <a:r>
              <a:rPr sz="1800" b="1" spc="5" dirty="0">
                <a:latin typeface="Century Gothic"/>
                <a:cs typeface="Century Gothic"/>
              </a:rPr>
              <a:t> </a:t>
            </a:r>
            <a:r>
              <a:rPr sz="1800" b="1" spc="-5" dirty="0">
                <a:latin typeface="Century Gothic"/>
                <a:cs typeface="Century Gothic"/>
              </a:rPr>
              <a:t>личность,</a:t>
            </a:r>
            <a:r>
              <a:rPr sz="1800" b="1" spc="-25" dirty="0">
                <a:latin typeface="Century Gothic"/>
                <a:cs typeface="Century Gothic"/>
              </a:rPr>
              <a:t> </a:t>
            </a:r>
            <a:r>
              <a:rPr sz="1800" b="1" dirty="0">
                <a:latin typeface="Century Gothic"/>
                <a:cs typeface="Century Gothic"/>
              </a:rPr>
              <a:t>у </a:t>
            </a:r>
            <a:r>
              <a:rPr sz="1800" b="1" spc="-5" dirty="0">
                <a:latin typeface="Century Gothic"/>
                <a:cs typeface="Century Gothic"/>
              </a:rPr>
              <a:t>участника</a:t>
            </a:r>
            <a:endParaRPr sz="1800" dirty="0">
              <a:latin typeface="Century Gothic"/>
              <a:cs typeface="Century Gothic"/>
            </a:endParaRPr>
          </a:p>
          <a:p>
            <a:pPr marL="90805" marR="588010">
              <a:lnSpc>
                <a:spcPct val="100000"/>
              </a:lnSpc>
            </a:pPr>
            <a:r>
              <a:rPr sz="1800" spc="-5" dirty="0">
                <a:latin typeface="Century Gothic"/>
                <a:cs typeface="Century Gothic"/>
              </a:rPr>
              <a:t>сопровождающий</a:t>
            </a:r>
            <a:r>
              <a:rPr sz="1800" dirty="0">
                <a:latin typeface="Century Gothic"/>
                <a:cs typeface="Century Gothic"/>
              </a:rPr>
              <a:t> от</a:t>
            </a:r>
            <a:r>
              <a:rPr sz="1800" spc="-20" dirty="0">
                <a:latin typeface="Century Gothic"/>
                <a:cs typeface="Century Gothic"/>
              </a:rPr>
              <a:t> </a:t>
            </a:r>
            <a:r>
              <a:rPr sz="1800" spc="-5" dirty="0">
                <a:latin typeface="Century Gothic"/>
                <a:cs typeface="Century Gothic"/>
              </a:rPr>
              <a:t>ОО</a:t>
            </a:r>
            <a:r>
              <a:rPr sz="1800" spc="-10" dirty="0">
                <a:latin typeface="Century Gothic"/>
                <a:cs typeface="Century Gothic"/>
              </a:rPr>
              <a:t> </a:t>
            </a:r>
            <a:r>
              <a:rPr sz="1800" spc="-5" dirty="0">
                <a:latin typeface="Century Gothic"/>
                <a:cs typeface="Century Gothic"/>
              </a:rPr>
              <a:t>оформляет</a:t>
            </a:r>
            <a:r>
              <a:rPr sz="1800" spc="20" dirty="0">
                <a:latin typeface="Century Gothic"/>
                <a:cs typeface="Century Gothic"/>
              </a:rPr>
              <a:t> </a:t>
            </a:r>
            <a:r>
              <a:rPr sz="1800" spc="5" dirty="0">
                <a:latin typeface="Century Gothic"/>
                <a:cs typeface="Century Gothic"/>
              </a:rPr>
              <a:t>Акт</a:t>
            </a:r>
            <a:r>
              <a:rPr sz="1800" spc="-35" dirty="0">
                <a:latin typeface="Century Gothic"/>
                <a:cs typeface="Century Gothic"/>
              </a:rPr>
              <a:t> </a:t>
            </a:r>
            <a:r>
              <a:rPr sz="1800" dirty="0">
                <a:latin typeface="Century Gothic"/>
                <a:cs typeface="Century Gothic"/>
              </a:rPr>
              <a:t>об</a:t>
            </a:r>
            <a:r>
              <a:rPr sz="1800" spc="-10" dirty="0">
                <a:latin typeface="Century Gothic"/>
                <a:cs typeface="Century Gothic"/>
              </a:rPr>
              <a:t> </a:t>
            </a:r>
            <a:r>
              <a:rPr sz="1800" spc="-5" dirty="0">
                <a:latin typeface="Century Gothic"/>
                <a:cs typeface="Century Gothic"/>
              </a:rPr>
              <a:t>идентификации</a:t>
            </a:r>
            <a:r>
              <a:rPr sz="1800" spc="40" dirty="0">
                <a:latin typeface="Century Gothic"/>
                <a:cs typeface="Century Gothic"/>
              </a:rPr>
              <a:t> </a:t>
            </a:r>
            <a:r>
              <a:rPr sz="1800" spc="-5" dirty="0">
                <a:latin typeface="Century Gothic"/>
                <a:cs typeface="Century Gothic"/>
              </a:rPr>
              <a:t>личности</a:t>
            </a:r>
            <a:r>
              <a:rPr sz="1800" spc="10" dirty="0">
                <a:latin typeface="Century Gothic"/>
                <a:cs typeface="Century Gothic"/>
              </a:rPr>
              <a:t> </a:t>
            </a:r>
            <a:r>
              <a:rPr sz="1800" spc="-5" dirty="0">
                <a:latin typeface="Century Gothic"/>
                <a:cs typeface="Century Gothic"/>
              </a:rPr>
              <a:t>участника</a:t>
            </a:r>
            <a:r>
              <a:rPr sz="1800" spc="-15" dirty="0">
                <a:latin typeface="Century Gothic"/>
                <a:cs typeface="Century Gothic"/>
              </a:rPr>
              <a:t> </a:t>
            </a:r>
            <a:r>
              <a:rPr sz="1800" dirty="0">
                <a:latin typeface="Century Gothic"/>
                <a:cs typeface="Century Gothic"/>
              </a:rPr>
              <a:t>ГИА </a:t>
            </a:r>
            <a:r>
              <a:rPr sz="1800" spc="-484" dirty="0">
                <a:latin typeface="Century Gothic"/>
                <a:cs typeface="Century Gothic"/>
              </a:rPr>
              <a:t> </a:t>
            </a:r>
            <a:r>
              <a:rPr sz="1800" spc="-15" dirty="0">
                <a:latin typeface="Century Gothic"/>
                <a:cs typeface="Century Gothic"/>
              </a:rPr>
              <a:t>(форма</a:t>
            </a:r>
            <a:r>
              <a:rPr sz="1800" spc="40" dirty="0">
                <a:latin typeface="Century Gothic"/>
                <a:cs typeface="Century Gothic"/>
              </a:rPr>
              <a:t> </a:t>
            </a:r>
            <a:r>
              <a:rPr sz="1800" spc="-5" dirty="0">
                <a:latin typeface="Century Gothic"/>
                <a:cs typeface="Century Gothic"/>
              </a:rPr>
              <a:t>ППЭ-20)</a:t>
            </a:r>
            <a:endParaRPr sz="1800" dirty="0">
              <a:latin typeface="Century Gothic"/>
              <a:cs typeface="Century Gothic"/>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400" y="-172132"/>
            <a:ext cx="10363200" cy="1243930"/>
          </a:xfrm>
          <a:prstGeom prst="rect">
            <a:avLst/>
          </a:prstGeom>
        </p:spPr>
        <p:txBody>
          <a:bodyPr vert="horz" wrap="square" lIns="0" tIns="12700" rIns="0" bIns="0" rtlCol="0">
            <a:spAutoFit/>
          </a:bodyPr>
          <a:lstStyle/>
          <a:p>
            <a:pPr marL="12700">
              <a:lnSpc>
                <a:spcPct val="100000"/>
              </a:lnSpc>
              <a:spcBef>
                <a:spcPts val="100"/>
              </a:spcBef>
            </a:pPr>
            <a:r>
              <a:rPr sz="4000" b="1" spc="-5" dirty="0">
                <a:solidFill>
                  <a:schemeClr val="tx2"/>
                </a:solidFill>
              </a:rPr>
              <a:t>Допуск</a:t>
            </a:r>
            <a:r>
              <a:rPr sz="4000" b="1" spc="-15" dirty="0">
                <a:solidFill>
                  <a:schemeClr val="tx2"/>
                </a:solidFill>
              </a:rPr>
              <a:t> </a:t>
            </a:r>
            <a:r>
              <a:rPr sz="4000" b="1" spc="-5" dirty="0">
                <a:solidFill>
                  <a:schemeClr val="tx2"/>
                </a:solidFill>
              </a:rPr>
              <a:t>участников</a:t>
            </a:r>
            <a:r>
              <a:rPr sz="4000" b="1" spc="20" dirty="0">
                <a:solidFill>
                  <a:schemeClr val="tx2"/>
                </a:solidFill>
              </a:rPr>
              <a:t> </a:t>
            </a:r>
            <a:r>
              <a:rPr sz="4000" b="1" spc="-10" dirty="0">
                <a:solidFill>
                  <a:schemeClr val="tx2"/>
                </a:solidFill>
              </a:rPr>
              <a:t>ГИА-9</a:t>
            </a:r>
            <a:r>
              <a:rPr sz="4000" b="1" dirty="0">
                <a:solidFill>
                  <a:schemeClr val="tx2"/>
                </a:solidFill>
              </a:rPr>
              <a:t> в</a:t>
            </a:r>
            <a:r>
              <a:rPr sz="4000" b="1" spc="-5" dirty="0">
                <a:solidFill>
                  <a:schemeClr val="tx2"/>
                </a:solidFill>
              </a:rPr>
              <a:t> аудитории</a:t>
            </a:r>
            <a:r>
              <a:rPr sz="4000" b="1" spc="-10" dirty="0">
                <a:solidFill>
                  <a:schemeClr val="tx2"/>
                </a:solidFill>
              </a:rPr>
              <a:t> </a:t>
            </a:r>
            <a:r>
              <a:rPr sz="4000" b="1" spc="-5" dirty="0">
                <a:solidFill>
                  <a:schemeClr val="tx2"/>
                </a:solidFill>
              </a:rPr>
              <a:t>проведения</a:t>
            </a:r>
          </a:p>
        </p:txBody>
      </p:sp>
      <p:pic>
        <p:nvPicPr>
          <p:cNvPr id="3" name="object 3"/>
          <p:cNvPicPr/>
          <p:nvPr/>
        </p:nvPicPr>
        <p:blipFill>
          <a:blip r:embed="rId2" cstate="print"/>
          <a:stretch>
            <a:fillRect/>
          </a:stretch>
        </p:blipFill>
        <p:spPr>
          <a:xfrm>
            <a:off x="874775" y="1975104"/>
            <a:ext cx="533400" cy="504444"/>
          </a:xfrm>
          <a:prstGeom prst="rect">
            <a:avLst/>
          </a:prstGeom>
        </p:spPr>
      </p:pic>
      <p:grpSp>
        <p:nvGrpSpPr>
          <p:cNvPr id="4" name="object 4"/>
          <p:cNvGrpSpPr/>
          <p:nvPr/>
        </p:nvGrpSpPr>
        <p:grpSpPr>
          <a:xfrm>
            <a:off x="536448" y="2671572"/>
            <a:ext cx="11483340" cy="1236345"/>
            <a:chOff x="536448" y="2671572"/>
            <a:chExt cx="11483340" cy="1236345"/>
          </a:xfrm>
        </p:grpSpPr>
        <p:sp>
          <p:nvSpPr>
            <p:cNvPr id="5" name="object 5"/>
            <p:cNvSpPr/>
            <p:nvPr/>
          </p:nvSpPr>
          <p:spPr>
            <a:xfrm>
              <a:off x="536448" y="2810256"/>
              <a:ext cx="11483340" cy="361315"/>
            </a:xfrm>
            <a:custGeom>
              <a:avLst/>
              <a:gdLst/>
              <a:ahLst/>
              <a:cxnLst/>
              <a:rect l="l" t="t" r="r" b="b"/>
              <a:pathLst>
                <a:path w="11483340" h="361314">
                  <a:moveTo>
                    <a:pt x="11423142" y="0"/>
                  </a:moveTo>
                  <a:lnTo>
                    <a:pt x="60197" y="0"/>
                  </a:lnTo>
                  <a:lnTo>
                    <a:pt x="36765" y="4726"/>
                  </a:lnTo>
                  <a:lnTo>
                    <a:pt x="17630" y="17621"/>
                  </a:lnTo>
                  <a:lnTo>
                    <a:pt x="4730" y="36754"/>
                  </a:lnTo>
                  <a:lnTo>
                    <a:pt x="0" y="60198"/>
                  </a:lnTo>
                  <a:lnTo>
                    <a:pt x="0" y="300990"/>
                  </a:lnTo>
                  <a:lnTo>
                    <a:pt x="4730" y="324433"/>
                  </a:lnTo>
                  <a:lnTo>
                    <a:pt x="17630" y="343566"/>
                  </a:lnTo>
                  <a:lnTo>
                    <a:pt x="36765" y="356461"/>
                  </a:lnTo>
                  <a:lnTo>
                    <a:pt x="60197" y="361188"/>
                  </a:lnTo>
                  <a:lnTo>
                    <a:pt x="11423142" y="361188"/>
                  </a:lnTo>
                  <a:lnTo>
                    <a:pt x="11446585" y="356461"/>
                  </a:lnTo>
                  <a:lnTo>
                    <a:pt x="11465718" y="343566"/>
                  </a:lnTo>
                  <a:lnTo>
                    <a:pt x="11478613" y="324433"/>
                  </a:lnTo>
                  <a:lnTo>
                    <a:pt x="11483340" y="300990"/>
                  </a:lnTo>
                  <a:lnTo>
                    <a:pt x="11483340" y="60198"/>
                  </a:lnTo>
                  <a:lnTo>
                    <a:pt x="11478613" y="36754"/>
                  </a:lnTo>
                  <a:lnTo>
                    <a:pt x="11465718" y="17621"/>
                  </a:lnTo>
                  <a:lnTo>
                    <a:pt x="11446585" y="4726"/>
                  </a:lnTo>
                  <a:lnTo>
                    <a:pt x="11423142" y="0"/>
                  </a:lnTo>
                  <a:close/>
                </a:path>
              </a:pathLst>
            </a:custGeom>
            <a:solidFill>
              <a:srgbClr val="8FAADC"/>
            </a:solidFill>
          </p:spPr>
          <p:txBody>
            <a:bodyPr wrap="square" lIns="0" tIns="0" rIns="0" bIns="0" rtlCol="0"/>
            <a:lstStyle/>
            <a:p>
              <a:endParaRPr dirty="0"/>
            </a:p>
          </p:txBody>
        </p:sp>
        <p:pic>
          <p:nvPicPr>
            <p:cNvPr id="6" name="object 6"/>
            <p:cNvPicPr/>
            <p:nvPr/>
          </p:nvPicPr>
          <p:blipFill>
            <a:blip r:embed="rId3" cstate="print"/>
            <a:stretch>
              <a:fillRect/>
            </a:stretch>
          </p:blipFill>
          <p:spPr>
            <a:xfrm>
              <a:off x="9172955" y="2671572"/>
              <a:ext cx="1214627" cy="1235964"/>
            </a:xfrm>
            <a:prstGeom prst="rect">
              <a:avLst/>
            </a:prstGeom>
          </p:spPr>
        </p:pic>
      </p:grpSp>
      <p:sp>
        <p:nvSpPr>
          <p:cNvPr id="7" name="object 7"/>
          <p:cNvSpPr txBox="1"/>
          <p:nvPr/>
        </p:nvSpPr>
        <p:spPr>
          <a:xfrm>
            <a:off x="542340" y="1124203"/>
            <a:ext cx="11453495" cy="5384800"/>
          </a:xfrm>
          <a:prstGeom prst="rect">
            <a:avLst/>
          </a:prstGeom>
        </p:spPr>
        <p:txBody>
          <a:bodyPr vert="horz" wrap="square" lIns="0" tIns="12700" rIns="0" bIns="0" rtlCol="0">
            <a:spAutoFit/>
          </a:bodyPr>
          <a:lstStyle/>
          <a:p>
            <a:pPr marL="110489">
              <a:lnSpc>
                <a:spcPct val="100000"/>
              </a:lnSpc>
              <a:spcBef>
                <a:spcPts val="100"/>
              </a:spcBef>
            </a:pPr>
            <a:r>
              <a:rPr sz="1800" spc="-10" dirty="0">
                <a:latin typeface="Century Gothic"/>
                <a:cs typeface="Century Gothic"/>
              </a:rPr>
              <a:t>Организаторы</a:t>
            </a:r>
            <a:r>
              <a:rPr sz="1800" spc="30" dirty="0">
                <a:latin typeface="Century Gothic"/>
                <a:cs typeface="Century Gothic"/>
              </a:rPr>
              <a:t> </a:t>
            </a:r>
            <a:r>
              <a:rPr sz="1800" spc="-5" dirty="0">
                <a:latin typeface="Century Gothic"/>
                <a:cs typeface="Century Gothic"/>
              </a:rPr>
              <a:t>сопровождают</a:t>
            </a:r>
            <a:r>
              <a:rPr sz="1800" spc="5" dirty="0">
                <a:latin typeface="Century Gothic"/>
                <a:cs typeface="Century Gothic"/>
              </a:rPr>
              <a:t> </a:t>
            </a:r>
            <a:r>
              <a:rPr sz="1800" spc="-10" dirty="0">
                <a:latin typeface="Century Gothic"/>
                <a:cs typeface="Century Gothic"/>
              </a:rPr>
              <a:t>участников</a:t>
            </a:r>
            <a:r>
              <a:rPr sz="1800" spc="15" dirty="0">
                <a:latin typeface="Century Gothic"/>
                <a:cs typeface="Century Gothic"/>
              </a:rPr>
              <a:t> </a:t>
            </a:r>
            <a:r>
              <a:rPr sz="1800" spc="-5" dirty="0">
                <a:latin typeface="Century Gothic"/>
                <a:cs typeface="Century Gothic"/>
              </a:rPr>
              <a:t>экзамена</a:t>
            </a:r>
            <a:r>
              <a:rPr sz="1800" spc="20" dirty="0">
                <a:latin typeface="Century Gothic"/>
                <a:cs typeface="Century Gothic"/>
              </a:rPr>
              <a:t> </a:t>
            </a:r>
            <a:r>
              <a:rPr sz="1800" dirty="0">
                <a:latin typeface="Century Gothic"/>
                <a:cs typeface="Century Gothic"/>
              </a:rPr>
              <a:t>до </a:t>
            </a:r>
            <a:r>
              <a:rPr sz="1800" spc="-10" dirty="0">
                <a:latin typeface="Century Gothic"/>
                <a:cs typeface="Century Gothic"/>
              </a:rPr>
              <a:t>аудитории</a:t>
            </a:r>
            <a:r>
              <a:rPr sz="1800" spc="35" dirty="0">
                <a:latin typeface="Century Gothic"/>
                <a:cs typeface="Century Gothic"/>
              </a:rPr>
              <a:t> </a:t>
            </a:r>
            <a:r>
              <a:rPr sz="1800" spc="-5" dirty="0">
                <a:latin typeface="Century Gothic"/>
                <a:cs typeface="Century Gothic"/>
              </a:rPr>
              <a:t>проведения</a:t>
            </a:r>
            <a:r>
              <a:rPr sz="1800" spc="15" dirty="0">
                <a:latin typeface="Century Gothic"/>
                <a:cs typeface="Century Gothic"/>
              </a:rPr>
              <a:t> </a:t>
            </a:r>
            <a:r>
              <a:rPr sz="1800" spc="-5" dirty="0">
                <a:latin typeface="Century Gothic"/>
                <a:cs typeface="Century Gothic"/>
              </a:rPr>
              <a:t>экзамена</a:t>
            </a:r>
            <a:endParaRPr sz="1800" dirty="0">
              <a:latin typeface="Century Gothic"/>
              <a:cs typeface="Century Gothic"/>
            </a:endParaRPr>
          </a:p>
          <a:p>
            <a:pPr>
              <a:lnSpc>
                <a:spcPct val="100000"/>
              </a:lnSpc>
              <a:spcBef>
                <a:spcPts val="55"/>
              </a:spcBef>
            </a:pPr>
            <a:endParaRPr sz="3100" dirty="0">
              <a:latin typeface="Century Gothic"/>
              <a:cs typeface="Century Gothic"/>
            </a:endParaRPr>
          </a:p>
          <a:p>
            <a:pPr marL="1163955" marR="1988185">
              <a:lnSpc>
                <a:spcPct val="100000"/>
              </a:lnSpc>
            </a:pPr>
            <a:r>
              <a:rPr sz="1800" spc="-5" dirty="0">
                <a:latin typeface="Century Gothic"/>
                <a:cs typeface="Century Gothic"/>
              </a:rPr>
              <a:t>при </a:t>
            </a:r>
            <a:r>
              <a:rPr sz="1800" dirty="0">
                <a:latin typeface="Century Gothic"/>
                <a:cs typeface="Century Gothic"/>
              </a:rPr>
              <a:t>входе</a:t>
            </a:r>
            <a:r>
              <a:rPr sz="1800" spc="-5" dirty="0">
                <a:latin typeface="Century Gothic"/>
                <a:cs typeface="Century Gothic"/>
              </a:rPr>
              <a:t> </a:t>
            </a:r>
            <a:r>
              <a:rPr sz="1800" dirty="0">
                <a:latin typeface="Century Gothic"/>
                <a:cs typeface="Century Gothic"/>
              </a:rPr>
              <a:t>в</a:t>
            </a:r>
            <a:r>
              <a:rPr sz="1800" spc="5" dirty="0">
                <a:latin typeface="Century Gothic"/>
                <a:cs typeface="Century Gothic"/>
              </a:rPr>
              <a:t> </a:t>
            </a:r>
            <a:r>
              <a:rPr sz="1800" spc="-10" dirty="0">
                <a:latin typeface="Century Gothic"/>
                <a:cs typeface="Century Gothic"/>
              </a:rPr>
              <a:t>аудиторию</a:t>
            </a:r>
            <a:r>
              <a:rPr sz="1800" spc="25" dirty="0">
                <a:latin typeface="Century Gothic"/>
                <a:cs typeface="Century Gothic"/>
              </a:rPr>
              <a:t> </a:t>
            </a:r>
            <a:r>
              <a:rPr sz="1800" dirty="0">
                <a:latin typeface="Century Gothic"/>
                <a:cs typeface="Century Gothic"/>
              </a:rPr>
              <a:t>для</a:t>
            </a:r>
            <a:r>
              <a:rPr sz="1800" spc="5" dirty="0">
                <a:latin typeface="Century Gothic"/>
                <a:cs typeface="Century Gothic"/>
              </a:rPr>
              <a:t> </a:t>
            </a:r>
            <a:r>
              <a:rPr sz="1800" spc="-5" dirty="0">
                <a:latin typeface="Century Gothic"/>
                <a:cs typeface="Century Gothic"/>
              </a:rPr>
              <a:t>информирования</a:t>
            </a:r>
            <a:r>
              <a:rPr sz="1800" spc="15" dirty="0">
                <a:latin typeface="Century Gothic"/>
                <a:cs typeface="Century Gothic"/>
              </a:rPr>
              <a:t> </a:t>
            </a:r>
            <a:r>
              <a:rPr sz="1800" spc="-10" dirty="0">
                <a:latin typeface="Century Gothic"/>
                <a:cs typeface="Century Gothic"/>
              </a:rPr>
              <a:t>участников</a:t>
            </a:r>
            <a:r>
              <a:rPr sz="1800" spc="5" dirty="0">
                <a:latin typeface="Century Gothic"/>
                <a:cs typeface="Century Gothic"/>
              </a:rPr>
              <a:t> </a:t>
            </a:r>
            <a:r>
              <a:rPr sz="1800" spc="-10" dirty="0">
                <a:latin typeface="Century Gothic"/>
                <a:cs typeface="Century Gothic"/>
              </a:rPr>
              <a:t>размещается </a:t>
            </a:r>
            <a:r>
              <a:rPr sz="1800" spc="-480" dirty="0">
                <a:latin typeface="Century Gothic"/>
                <a:cs typeface="Century Gothic"/>
              </a:rPr>
              <a:t> </a:t>
            </a:r>
            <a:r>
              <a:rPr sz="1800" spc="-5" dirty="0">
                <a:latin typeface="Century Gothic"/>
                <a:cs typeface="Century Gothic"/>
              </a:rPr>
              <a:t>форма</a:t>
            </a:r>
            <a:r>
              <a:rPr sz="1800" spc="5" dirty="0">
                <a:latin typeface="Century Gothic"/>
                <a:cs typeface="Century Gothic"/>
              </a:rPr>
              <a:t> </a:t>
            </a:r>
            <a:r>
              <a:rPr sz="1800" spc="-5" dirty="0">
                <a:latin typeface="Century Gothic"/>
                <a:cs typeface="Century Gothic"/>
              </a:rPr>
              <a:t>ППЭ-05-01</a:t>
            </a:r>
            <a:r>
              <a:rPr sz="1800" spc="10" dirty="0">
                <a:latin typeface="Century Gothic"/>
                <a:cs typeface="Century Gothic"/>
              </a:rPr>
              <a:t> </a:t>
            </a:r>
            <a:r>
              <a:rPr sz="1800" spc="-5" dirty="0">
                <a:latin typeface="Century Gothic"/>
                <a:cs typeface="Century Gothic"/>
              </a:rPr>
              <a:t>«Список</a:t>
            </a:r>
            <a:r>
              <a:rPr sz="1800" spc="-10" dirty="0">
                <a:latin typeface="Century Gothic"/>
                <a:cs typeface="Century Gothic"/>
              </a:rPr>
              <a:t> участников</a:t>
            </a:r>
            <a:r>
              <a:rPr sz="1800" dirty="0">
                <a:latin typeface="Century Gothic"/>
                <a:cs typeface="Century Gothic"/>
              </a:rPr>
              <a:t> ГИА</a:t>
            </a:r>
            <a:r>
              <a:rPr sz="1800" spc="10" dirty="0">
                <a:latin typeface="Century Gothic"/>
                <a:cs typeface="Century Gothic"/>
              </a:rPr>
              <a:t> </a:t>
            </a:r>
            <a:r>
              <a:rPr sz="1800" dirty="0">
                <a:latin typeface="Century Gothic"/>
                <a:cs typeface="Century Gothic"/>
              </a:rPr>
              <a:t>в</a:t>
            </a:r>
            <a:r>
              <a:rPr sz="1800" spc="-10" dirty="0">
                <a:latin typeface="Century Gothic"/>
                <a:cs typeface="Century Gothic"/>
              </a:rPr>
              <a:t> аудитории»</a:t>
            </a:r>
            <a:endParaRPr sz="1800" dirty="0">
              <a:latin typeface="Century Gothic"/>
              <a:cs typeface="Century Gothic"/>
            </a:endParaRPr>
          </a:p>
          <a:p>
            <a:pPr>
              <a:lnSpc>
                <a:spcPct val="100000"/>
              </a:lnSpc>
              <a:spcBef>
                <a:spcPts val="15"/>
              </a:spcBef>
            </a:pPr>
            <a:endParaRPr sz="2250" dirty="0">
              <a:latin typeface="Century Gothic"/>
              <a:cs typeface="Century Gothic"/>
            </a:endParaRPr>
          </a:p>
          <a:p>
            <a:pPr marL="30480">
              <a:lnSpc>
                <a:spcPct val="100000"/>
              </a:lnSpc>
              <a:spcBef>
                <a:spcPts val="5"/>
              </a:spcBef>
              <a:tabLst>
                <a:tab pos="4149725" algn="l"/>
                <a:tab pos="11440160" algn="l"/>
              </a:tabLst>
            </a:pPr>
            <a:r>
              <a:rPr sz="2400" u="sng" dirty="0">
                <a:uFill>
                  <a:solidFill>
                    <a:srgbClr val="2E528F"/>
                  </a:solidFill>
                </a:uFill>
                <a:latin typeface="Times New Roman"/>
                <a:cs typeface="Times New Roman"/>
              </a:rPr>
              <a:t> 	</a:t>
            </a:r>
            <a:r>
              <a:rPr sz="2400" b="1" u="sng" spc="-5" dirty="0">
                <a:uFill>
                  <a:solidFill>
                    <a:srgbClr val="2E528F"/>
                  </a:solidFill>
                </a:uFill>
                <a:latin typeface="Century Gothic"/>
                <a:cs typeface="Century Gothic"/>
              </a:rPr>
              <a:t>ВХОД</a:t>
            </a:r>
            <a:r>
              <a:rPr sz="2400" b="1" u="sng" spc="-20" dirty="0">
                <a:uFill>
                  <a:solidFill>
                    <a:srgbClr val="2E528F"/>
                  </a:solidFill>
                </a:uFill>
                <a:latin typeface="Century Gothic"/>
                <a:cs typeface="Century Gothic"/>
              </a:rPr>
              <a:t> </a:t>
            </a:r>
            <a:r>
              <a:rPr sz="2400" b="1" u="sng" dirty="0">
                <a:uFill>
                  <a:solidFill>
                    <a:srgbClr val="2E528F"/>
                  </a:solidFill>
                </a:uFill>
                <a:latin typeface="Century Gothic"/>
                <a:cs typeface="Century Gothic"/>
              </a:rPr>
              <a:t>в</a:t>
            </a:r>
            <a:r>
              <a:rPr sz="2400" b="1" u="sng" spc="-15" dirty="0">
                <a:uFill>
                  <a:solidFill>
                    <a:srgbClr val="2E528F"/>
                  </a:solidFill>
                </a:uFill>
                <a:latin typeface="Century Gothic"/>
                <a:cs typeface="Century Gothic"/>
              </a:rPr>
              <a:t> </a:t>
            </a:r>
            <a:r>
              <a:rPr sz="2400" b="1" u="sng" spc="-5" dirty="0">
                <a:uFill>
                  <a:solidFill>
                    <a:srgbClr val="2E528F"/>
                  </a:solidFill>
                </a:uFill>
                <a:latin typeface="Century Gothic"/>
                <a:cs typeface="Century Gothic"/>
              </a:rPr>
              <a:t>АУДИТОРИЮ	</a:t>
            </a:r>
            <a:endParaRPr sz="2400" dirty="0">
              <a:latin typeface="Century Gothic"/>
              <a:cs typeface="Century Gothic"/>
            </a:endParaRPr>
          </a:p>
          <a:p>
            <a:pPr marL="110489">
              <a:lnSpc>
                <a:spcPct val="100000"/>
              </a:lnSpc>
              <a:spcBef>
                <a:spcPts val="1355"/>
              </a:spcBef>
            </a:pPr>
            <a:r>
              <a:rPr sz="2000" spc="-5" dirty="0">
                <a:latin typeface="Century Gothic"/>
                <a:cs typeface="Century Gothic"/>
              </a:rPr>
              <a:t>Действия</a:t>
            </a:r>
            <a:r>
              <a:rPr sz="2000" spc="-35" dirty="0">
                <a:latin typeface="Century Gothic"/>
                <a:cs typeface="Century Gothic"/>
              </a:rPr>
              <a:t> </a:t>
            </a:r>
            <a:r>
              <a:rPr sz="2000" dirty="0">
                <a:latin typeface="Century Gothic"/>
                <a:cs typeface="Century Gothic"/>
              </a:rPr>
              <a:t>ответственного</a:t>
            </a:r>
            <a:r>
              <a:rPr sz="2000" spc="-25" dirty="0">
                <a:latin typeface="Century Gothic"/>
                <a:cs typeface="Century Gothic"/>
              </a:rPr>
              <a:t> </a:t>
            </a:r>
            <a:r>
              <a:rPr sz="2000" spc="-5" dirty="0">
                <a:latin typeface="Century Gothic"/>
                <a:cs typeface="Century Gothic"/>
              </a:rPr>
              <a:t>организатора:</a:t>
            </a:r>
            <a:endParaRPr sz="2000" dirty="0">
              <a:latin typeface="Century Gothic"/>
              <a:cs typeface="Century Gothic"/>
            </a:endParaRPr>
          </a:p>
          <a:p>
            <a:pPr marL="355600" indent="-343535">
              <a:lnSpc>
                <a:spcPct val="100000"/>
              </a:lnSpc>
              <a:spcBef>
                <a:spcPts val="600"/>
              </a:spcBef>
              <a:buFont typeface="Wingdings"/>
              <a:buChar char=""/>
              <a:tabLst>
                <a:tab pos="355600" algn="l"/>
                <a:tab pos="356235" algn="l"/>
              </a:tabLst>
            </a:pPr>
            <a:r>
              <a:rPr sz="1800" spc="-5" dirty="0">
                <a:latin typeface="Century Gothic"/>
                <a:cs typeface="Century Gothic"/>
              </a:rPr>
              <a:t>производит</a:t>
            </a:r>
            <a:r>
              <a:rPr sz="1800" spc="-10" dirty="0">
                <a:latin typeface="Century Gothic"/>
                <a:cs typeface="Century Gothic"/>
              </a:rPr>
              <a:t> </a:t>
            </a:r>
            <a:r>
              <a:rPr sz="1800" spc="-5" dirty="0">
                <a:latin typeface="Century Gothic"/>
                <a:cs typeface="Century Gothic"/>
              </a:rPr>
              <a:t>идентификацию</a:t>
            </a:r>
            <a:r>
              <a:rPr sz="1800" spc="15" dirty="0">
                <a:latin typeface="Century Gothic"/>
                <a:cs typeface="Century Gothic"/>
              </a:rPr>
              <a:t> </a:t>
            </a:r>
            <a:r>
              <a:rPr sz="1800" spc="-5" dirty="0">
                <a:latin typeface="Century Gothic"/>
                <a:cs typeface="Century Gothic"/>
              </a:rPr>
              <a:t>личности участника</a:t>
            </a:r>
            <a:r>
              <a:rPr sz="1800" spc="-25" dirty="0">
                <a:latin typeface="Century Gothic"/>
                <a:cs typeface="Century Gothic"/>
              </a:rPr>
              <a:t> </a:t>
            </a:r>
            <a:r>
              <a:rPr sz="1800" dirty="0">
                <a:latin typeface="Century Gothic"/>
                <a:cs typeface="Century Gothic"/>
              </a:rPr>
              <a:t>ГИА</a:t>
            </a:r>
          </a:p>
          <a:p>
            <a:pPr marL="355600" indent="-343535">
              <a:lnSpc>
                <a:spcPct val="100000"/>
              </a:lnSpc>
              <a:spcBef>
                <a:spcPts val="600"/>
              </a:spcBef>
              <a:buFont typeface="Wingdings"/>
              <a:buChar char=""/>
              <a:tabLst>
                <a:tab pos="355600" algn="l"/>
                <a:tab pos="356235" algn="l"/>
              </a:tabLst>
            </a:pPr>
            <a:r>
              <a:rPr sz="1800" spc="-5" dirty="0">
                <a:latin typeface="Century Gothic"/>
                <a:cs typeface="Century Gothic"/>
              </a:rPr>
              <a:t>сверяет</a:t>
            </a:r>
            <a:r>
              <a:rPr sz="1800" spc="5" dirty="0">
                <a:latin typeface="Century Gothic"/>
                <a:cs typeface="Century Gothic"/>
              </a:rPr>
              <a:t> </a:t>
            </a:r>
            <a:r>
              <a:rPr sz="1800" spc="-10" dirty="0">
                <a:latin typeface="Century Gothic"/>
                <a:cs typeface="Century Gothic"/>
              </a:rPr>
              <a:t>реквизиты</a:t>
            </a:r>
            <a:r>
              <a:rPr sz="1800" spc="35" dirty="0">
                <a:latin typeface="Century Gothic"/>
                <a:cs typeface="Century Gothic"/>
              </a:rPr>
              <a:t> </a:t>
            </a:r>
            <a:r>
              <a:rPr sz="1800" spc="-5" dirty="0">
                <a:latin typeface="Century Gothic"/>
                <a:cs typeface="Century Gothic"/>
              </a:rPr>
              <a:t>документа,</a:t>
            </a:r>
            <a:r>
              <a:rPr sz="1800" dirty="0">
                <a:latin typeface="Century Gothic"/>
                <a:cs typeface="Century Gothic"/>
              </a:rPr>
              <a:t> </a:t>
            </a:r>
            <a:r>
              <a:rPr sz="1800" spc="-5" dirty="0">
                <a:latin typeface="Century Gothic"/>
                <a:cs typeface="Century Gothic"/>
              </a:rPr>
              <a:t>удостоверяющего</a:t>
            </a:r>
            <a:r>
              <a:rPr sz="1800" spc="5" dirty="0">
                <a:latin typeface="Century Gothic"/>
                <a:cs typeface="Century Gothic"/>
              </a:rPr>
              <a:t> </a:t>
            </a:r>
            <a:r>
              <a:rPr sz="1800" spc="-5" dirty="0">
                <a:latin typeface="Century Gothic"/>
                <a:cs typeface="Century Gothic"/>
              </a:rPr>
              <a:t>личность</a:t>
            </a:r>
            <a:r>
              <a:rPr sz="1800" dirty="0">
                <a:latin typeface="Century Gothic"/>
                <a:cs typeface="Century Gothic"/>
              </a:rPr>
              <a:t> </a:t>
            </a:r>
            <a:r>
              <a:rPr sz="1800" spc="-5" dirty="0">
                <a:latin typeface="Century Gothic"/>
                <a:cs typeface="Century Gothic"/>
              </a:rPr>
              <a:t>участника</a:t>
            </a:r>
            <a:r>
              <a:rPr sz="1800" spc="-20" dirty="0">
                <a:latin typeface="Century Gothic"/>
                <a:cs typeface="Century Gothic"/>
              </a:rPr>
              <a:t> </a:t>
            </a:r>
            <a:r>
              <a:rPr sz="1800" spc="5" dirty="0">
                <a:latin typeface="Century Gothic"/>
                <a:cs typeface="Century Gothic"/>
              </a:rPr>
              <a:t>ГИА,</a:t>
            </a:r>
            <a:endParaRPr sz="1800" dirty="0">
              <a:latin typeface="Century Gothic"/>
              <a:cs typeface="Century Gothic"/>
            </a:endParaRPr>
          </a:p>
          <a:p>
            <a:pPr marL="355600">
              <a:lnSpc>
                <a:spcPct val="100000"/>
              </a:lnSpc>
            </a:pPr>
            <a:r>
              <a:rPr sz="1800" dirty="0">
                <a:latin typeface="Century Gothic"/>
                <a:cs typeface="Century Gothic"/>
              </a:rPr>
              <a:t>с</a:t>
            </a:r>
            <a:r>
              <a:rPr sz="1800" spc="-5" dirty="0">
                <a:latin typeface="Century Gothic"/>
                <a:cs typeface="Century Gothic"/>
              </a:rPr>
              <a:t> информацией,</a:t>
            </a:r>
            <a:r>
              <a:rPr sz="1800" spc="20" dirty="0">
                <a:latin typeface="Century Gothic"/>
                <a:cs typeface="Century Gothic"/>
              </a:rPr>
              <a:t> </a:t>
            </a:r>
            <a:r>
              <a:rPr sz="1800" spc="-5" dirty="0">
                <a:latin typeface="Century Gothic"/>
                <a:cs typeface="Century Gothic"/>
              </a:rPr>
              <a:t>содержащейся</a:t>
            </a:r>
            <a:r>
              <a:rPr sz="1800" spc="25" dirty="0">
                <a:latin typeface="Century Gothic"/>
                <a:cs typeface="Century Gothic"/>
              </a:rPr>
              <a:t> </a:t>
            </a:r>
            <a:r>
              <a:rPr sz="1800" dirty="0">
                <a:latin typeface="Century Gothic"/>
                <a:cs typeface="Century Gothic"/>
              </a:rPr>
              <a:t>в</a:t>
            </a:r>
            <a:r>
              <a:rPr sz="1800" spc="-5" dirty="0">
                <a:latin typeface="Century Gothic"/>
                <a:cs typeface="Century Gothic"/>
              </a:rPr>
              <a:t> Протоколе</a:t>
            </a:r>
            <a:r>
              <a:rPr sz="1800" spc="5" dirty="0">
                <a:latin typeface="Century Gothic"/>
                <a:cs typeface="Century Gothic"/>
              </a:rPr>
              <a:t> </a:t>
            </a:r>
            <a:r>
              <a:rPr sz="1800" spc="-5" dirty="0">
                <a:latin typeface="Century Gothic"/>
                <a:cs typeface="Century Gothic"/>
              </a:rPr>
              <a:t>проведения </a:t>
            </a:r>
            <a:r>
              <a:rPr sz="1800" dirty="0">
                <a:latin typeface="Century Gothic"/>
                <a:cs typeface="Century Gothic"/>
              </a:rPr>
              <a:t>ГИА</a:t>
            </a:r>
            <a:r>
              <a:rPr sz="1800" spc="15" dirty="0">
                <a:latin typeface="Century Gothic"/>
                <a:cs typeface="Century Gothic"/>
              </a:rPr>
              <a:t> </a:t>
            </a:r>
            <a:r>
              <a:rPr sz="1800" dirty="0">
                <a:latin typeface="Century Gothic"/>
                <a:cs typeface="Century Gothic"/>
              </a:rPr>
              <a:t>в</a:t>
            </a:r>
            <a:r>
              <a:rPr sz="1800" spc="-5" dirty="0">
                <a:latin typeface="Century Gothic"/>
                <a:cs typeface="Century Gothic"/>
              </a:rPr>
              <a:t> </a:t>
            </a:r>
            <a:r>
              <a:rPr sz="1800" spc="-10" dirty="0">
                <a:latin typeface="Century Gothic"/>
                <a:cs typeface="Century Gothic"/>
              </a:rPr>
              <a:t>аудитории</a:t>
            </a:r>
            <a:endParaRPr sz="1800" dirty="0">
              <a:latin typeface="Century Gothic"/>
              <a:cs typeface="Century Gothic"/>
            </a:endParaRPr>
          </a:p>
          <a:p>
            <a:pPr marL="355600">
              <a:lnSpc>
                <a:spcPct val="100000"/>
              </a:lnSpc>
            </a:pPr>
            <a:r>
              <a:rPr sz="1800" spc="-10" dirty="0">
                <a:latin typeface="Century Gothic"/>
                <a:cs typeface="Century Gothic"/>
              </a:rPr>
              <a:t>(ППЭ-05-02)</a:t>
            </a:r>
            <a:endParaRPr sz="1800" dirty="0">
              <a:latin typeface="Century Gothic"/>
              <a:cs typeface="Century Gothic"/>
            </a:endParaRPr>
          </a:p>
          <a:p>
            <a:pPr marL="355600" indent="-343535">
              <a:lnSpc>
                <a:spcPct val="100000"/>
              </a:lnSpc>
              <a:spcBef>
                <a:spcPts val="605"/>
              </a:spcBef>
              <a:buFont typeface="Wingdings"/>
              <a:buChar char=""/>
              <a:tabLst>
                <a:tab pos="355600" algn="l"/>
                <a:tab pos="356235" algn="l"/>
              </a:tabLst>
            </a:pPr>
            <a:r>
              <a:rPr sz="1800" spc="-5" dirty="0">
                <a:latin typeface="Century Gothic"/>
                <a:cs typeface="Century Gothic"/>
              </a:rPr>
              <a:t>указывает</a:t>
            </a:r>
            <a:r>
              <a:rPr sz="1800" spc="15" dirty="0">
                <a:latin typeface="Century Gothic"/>
                <a:cs typeface="Century Gothic"/>
              </a:rPr>
              <a:t> </a:t>
            </a:r>
            <a:r>
              <a:rPr sz="1800" spc="-5" dirty="0">
                <a:latin typeface="Century Gothic"/>
                <a:cs typeface="Century Gothic"/>
              </a:rPr>
              <a:t>рабочее</a:t>
            </a:r>
            <a:r>
              <a:rPr sz="1800" dirty="0">
                <a:latin typeface="Century Gothic"/>
                <a:cs typeface="Century Gothic"/>
              </a:rPr>
              <a:t> </a:t>
            </a:r>
            <a:r>
              <a:rPr sz="1800" spc="-5" dirty="0">
                <a:latin typeface="Century Gothic"/>
                <a:cs typeface="Century Gothic"/>
              </a:rPr>
              <a:t>место</a:t>
            </a:r>
            <a:r>
              <a:rPr sz="1800" spc="5" dirty="0">
                <a:latin typeface="Century Gothic"/>
                <a:cs typeface="Century Gothic"/>
              </a:rPr>
              <a:t> </a:t>
            </a:r>
            <a:r>
              <a:rPr sz="1800" spc="-5" dirty="0">
                <a:latin typeface="Century Gothic"/>
                <a:cs typeface="Century Gothic"/>
              </a:rPr>
              <a:t>участника</a:t>
            </a:r>
            <a:r>
              <a:rPr sz="1800" spc="-20" dirty="0">
                <a:latin typeface="Century Gothic"/>
                <a:cs typeface="Century Gothic"/>
              </a:rPr>
              <a:t> </a:t>
            </a:r>
            <a:r>
              <a:rPr sz="1800" dirty="0">
                <a:latin typeface="Century Gothic"/>
                <a:cs typeface="Century Gothic"/>
              </a:rPr>
              <a:t>ГИА</a:t>
            </a:r>
            <a:r>
              <a:rPr sz="1800" spc="15" dirty="0">
                <a:latin typeface="Century Gothic"/>
                <a:cs typeface="Century Gothic"/>
              </a:rPr>
              <a:t> </a:t>
            </a:r>
            <a:r>
              <a:rPr sz="1800" dirty="0">
                <a:latin typeface="Century Gothic"/>
                <a:cs typeface="Century Gothic"/>
              </a:rPr>
              <a:t>в</a:t>
            </a:r>
            <a:r>
              <a:rPr sz="1800" spc="-5" dirty="0">
                <a:latin typeface="Century Gothic"/>
                <a:cs typeface="Century Gothic"/>
              </a:rPr>
              <a:t> </a:t>
            </a:r>
            <a:r>
              <a:rPr sz="1800" spc="-10" dirty="0">
                <a:latin typeface="Century Gothic"/>
                <a:cs typeface="Century Gothic"/>
              </a:rPr>
              <a:t>аудитории</a:t>
            </a:r>
            <a:r>
              <a:rPr sz="1800" spc="20" dirty="0">
                <a:latin typeface="Century Gothic"/>
                <a:cs typeface="Century Gothic"/>
              </a:rPr>
              <a:t> </a:t>
            </a:r>
            <a:r>
              <a:rPr sz="1800" spc="-10" dirty="0">
                <a:latin typeface="Century Gothic"/>
                <a:cs typeface="Century Gothic"/>
              </a:rPr>
              <a:t>ППЭ</a:t>
            </a:r>
            <a:endParaRPr sz="1800" dirty="0">
              <a:latin typeface="Century Gothic"/>
              <a:cs typeface="Century Gothic"/>
            </a:endParaRPr>
          </a:p>
          <a:p>
            <a:pPr marL="355600" indent="-343535">
              <a:lnSpc>
                <a:spcPct val="100000"/>
              </a:lnSpc>
              <a:spcBef>
                <a:spcPts val="600"/>
              </a:spcBef>
              <a:buFont typeface="Wingdings"/>
              <a:buChar char=""/>
              <a:tabLst>
                <a:tab pos="355600" algn="l"/>
                <a:tab pos="356235" algn="l"/>
              </a:tabLst>
            </a:pPr>
            <a:r>
              <a:rPr sz="1800" spc="-5" dirty="0">
                <a:latin typeface="Century Gothic"/>
                <a:cs typeface="Century Gothic"/>
              </a:rPr>
              <a:t>отмечает</a:t>
            </a:r>
            <a:r>
              <a:rPr sz="1800" spc="10" dirty="0">
                <a:latin typeface="Century Gothic"/>
                <a:cs typeface="Century Gothic"/>
              </a:rPr>
              <a:t> </a:t>
            </a:r>
            <a:r>
              <a:rPr sz="1800" dirty="0">
                <a:latin typeface="Century Gothic"/>
                <a:cs typeface="Century Gothic"/>
              </a:rPr>
              <a:t>явку</a:t>
            </a:r>
            <a:r>
              <a:rPr sz="1800" spc="-20" dirty="0">
                <a:latin typeface="Century Gothic"/>
                <a:cs typeface="Century Gothic"/>
              </a:rPr>
              <a:t> </a:t>
            </a:r>
            <a:r>
              <a:rPr sz="1800" spc="-5" dirty="0">
                <a:latin typeface="Century Gothic"/>
                <a:cs typeface="Century Gothic"/>
              </a:rPr>
              <a:t>участника</a:t>
            </a:r>
            <a:r>
              <a:rPr sz="1800" dirty="0">
                <a:latin typeface="Century Gothic"/>
                <a:cs typeface="Century Gothic"/>
              </a:rPr>
              <a:t> ГИА в</a:t>
            </a:r>
            <a:r>
              <a:rPr sz="1800" spc="-5" dirty="0">
                <a:latin typeface="Century Gothic"/>
                <a:cs typeface="Century Gothic"/>
              </a:rPr>
              <a:t> аудиторию</a:t>
            </a:r>
            <a:r>
              <a:rPr sz="1800" dirty="0">
                <a:latin typeface="Century Gothic"/>
                <a:cs typeface="Century Gothic"/>
              </a:rPr>
              <a:t> </a:t>
            </a:r>
            <a:r>
              <a:rPr sz="1800" spc="-10" dirty="0">
                <a:latin typeface="Century Gothic"/>
                <a:cs typeface="Century Gothic"/>
              </a:rPr>
              <a:t>ППЭ</a:t>
            </a:r>
            <a:r>
              <a:rPr sz="1800" spc="-5" dirty="0">
                <a:latin typeface="Century Gothic"/>
                <a:cs typeface="Century Gothic"/>
              </a:rPr>
              <a:t> </a:t>
            </a:r>
            <a:r>
              <a:rPr sz="1800" dirty="0">
                <a:latin typeface="Century Gothic"/>
                <a:cs typeface="Century Gothic"/>
              </a:rPr>
              <a:t>в</a:t>
            </a:r>
            <a:r>
              <a:rPr sz="1800" spc="-20" dirty="0">
                <a:latin typeface="Century Gothic"/>
                <a:cs typeface="Century Gothic"/>
              </a:rPr>
              <a:t> </a:t>
            </a:r>
            <a:r>
              <a:rPr sz="1800" spc="-5" dirty="0">
                <a:latin typeface="Century Gothic"/>
                <a:cs typeface="Century Gothic"/>
              </a:rPr>
              <a:t>протоколе</a:t>
            </a:r>
            <a:r>
              <a:rPr sz="1800" dirty="0">
                <a:latin typeface="Century Gothic"/>
                <a:cs typeface="Century Gothic"/>
              </a:rPr>
              <a:t> </a:t>
            </a:r>
            <a:r>
              <a:rPr sz="1800" spc="-5" dirty="0">
                <a:latin typeface="Century Gothic"/>
                <a:cs typeface="Century Gothic"/>
              </a:rPr>
              <a:t>(ППЭ-05-02)</a:t>
            </a:r>
            <a:endParaRPr sz="1800" dirty="0">
              <a:latin typeface="Century Gothic"/>
              <a:cs typeface="Century Gothic"/>
            </a:endParaRPr>
          </a:p>
          <a:p>
            <a:pPr marL="355600" marR="2736215" indent="-343535">
              <a:lnSpc>
                <a:spcPct val="100000"/>
              </a:lnSpc>
              <a:spcBef>
                <a:spcPts val="600"/>
              </a:spcBef>
              <a:buFont typeface="Wingdings"/>
              <a:buChar char=""/>
              <a:tabLst>
                <a:tab pos="355600" algn="l"/>
                <a:tab pos="356235" algn="l"/>
              </a:tabLst>
            </a:pPr>
            <a:r>
              <a:rPr sz="1800" spc="-10" dirty="0">
                <a:latin typeface="Century Gothic"/>
                <a:cs typeface="Century Gothic"/>
              </a:rPr>
              <a:t>заполняет</a:t>
            </a:r>
            <a:r>
              <a:rPr sz="1800" spc="10" dirty="0">
                <a:latin typeface="Century Gothic"/>
                <a:cs typeface="Century Gothic"/>
              </a:rPr>
              <a:t> </a:t>
            </a:r>
            <a:r>
              <a:rPr sz="1800" spc="-5" dirty="0">
                <a:latin typeface="Century Gothic"/>
                <a:cs typeface="Century Gothic"/>
              </a:rPr>
              <a:t>«Ведомость</a:t>
            </a:r>
            <a:r>
              <a:rPr sz="1800" spc="20" dirty="0">
                <a:latin typeface="Century Gothic"/>
                <a:cs typeface="Century Gothic"/>
              </a:rPr>
              <a:t> </a:t>
            </a:r>
            <a:r>
              <a:rPr sz="1800" spc="-5" dirty="0">
                <a:latin typeface="Century Gothic"/>
                <a:cs typeface="Century Gothic"/>
              </a:rPr>
              <a:t>коррекции</a:t>
            </a:r>
            <a:r>
              <a:rPr sz="1800" spc="25" dirty="0">
                <a:latin typeface="Century Gothic"/>
                <a:cs typeface="Century Gothic"/>
              </a:rPr>
              <a:t> </a:t>
            </a:r>
            <a:r>
              <a:rPr sz="1800" spc="-5" dirty="0">
                <a:latin typeface="Century Gothic"/>
                <a:cs typeface="Century Gothic"/>
              </a:rPr>
              <a:t>персональных</a:t>
            </a:r>
            <a:r>
              <a:rPr sz="1800" spc="5" dirty="0">
                <a:latin typeface="Century Gothic"/>
                <a:cs typeface="Century Gothic"/>
              </a:rPr>
              <a:t> </a:t>
            </a:r>
            <a:r>
              <a:rPr sz="1800" dirty="0">
                <a:latin typeface="Century Gothic"/>
                <a:cs typeface="Century Gothic"/>
              </a:rPr>
              <a:t>данных</a:t>
            </a:r>
            <a:r>
              <a:rPr sz="1800" spc="-5" dirty="0">
                <a:latin typeface="Century Gothic"/>
                <a:cs typeface="Century Gothic"/>
              </a:rPr>
              <a:t> </a:t>
            </a:r>
            <a:r>
              <a:rPr sz="1800" spc="-10" dirty="0">
                <a:latin typeface="Century Gothic"/>
                <a:cs typeface="Century Gothic"/>
              </a:rPr>
              <a:t>участников</a:t>
            </a:r>
            <a:r>
              <a:rPr sz="1800" spc="5" dirty="0">
                <a:latin typeface="Century Gothic"/>
                <a:cs typeface="Century Gothic"/>
              </a:rPr>
              <a:t> </a:t>
            </a:r>
            <a:r>
              <a:rPr sz="1800" dirty="0">
                <a:latin typeface="Century Gothic"/>
                <a:cs typeface="Century Gothic"/>
              </a:rPr>
              <a:t>ГИА </a:t>
            </a:r>
            <a:r>
              <a:rPr sz="1800" spc="-480" dirty="0">
                <a:latin typeface="Century Gothic"/>
                <a:cs typeface="Century Gothic"/>
              </a:rPr>
              <a:t> </a:t>
            </a:r>
            <a:r>
              <a:rPr sz="1800" dirty="0">
                <a:latin typeface="Century Gothic"/>
                <a:cs typeface="Century Gothic"/>
              </a:rPr>
              <a:t>в</a:t>
            </a:r>
            <a:r>
              <a:rPr sz="1800" spc="-10" dirty="0">
                <a:latin typeface="Century Gothic"/>
                <a:cs typeface="Century Gothic"/>
              </a:rPr>
              <a:t> аудитории»</a:t>
            </a:r>
            <a:r>
              <a:rPr sz="1800" spc="30" dirty="0">
                <a:latin typeface="Century Gothic"/>
                <a:cs typeface="Century Gothic"/>
              </a:rPr>
              <a:t> </a:t>
            </a:r>
            <a:r>
              <a:rPr sz="1800" spc="-10" dirty="0">
                <a:latin typeface="Century Gothic"/>
                <a:cs typeface="Century Gothic"/>
              </a:rPr>
              <a:t>(ППЭ-12-02)</a:t>
            </a:r>
            <a:r>
              <a:rPr sz="1800" spc="40" dirty="0">
                <a:latin typeface="Century Gothic"/>
                <a:cs typeface="Century Gothic"/>
              </a:rPr>
              <a:t> </a:t>
            </a:r>
            <a:r>
              <a:rPr sz="1800" dirty="0">
                <a:latin typeface="Century Gothic"/>
                <a:cs typeface="Century Gothic"/>
              </a:rPr>
              <a:t>в</a:t>
            </a:r>
            <a:r>
              <a:rPr sz="1800" spc="5" dirty="0">
                <a:latin typeface="Century Gothic"/>
                <a:cs typeface="Century Gothic"/>
              </a:rPr>
              <a:t> </a:t>
            </a:r>
            <a:r>
              <a:rPr sz="1800" dirty="0">
                <a:latin typeface="Century Gothic"/>
                <a:cs typeface="Century Gothic"/>
              </a:rPr>
              <a:t>случае</a:t>
            </a:r>
            <a:r>
              <a:rPr sz="1800" spc="10" dirty="0">
                <a:latin typeface="Century Gothic"/>
                <a:cs typeface="Century Gothic"/>
              </a:rPr>
              <a:t> </a:t>
            </a:r>
            <a:r>
              <a:rPr sz="1800" spc="-5" dirty="0">
                <a:latin typeface="Century Gothic"/>
                <a:cs typeface="Century Gothic"/>
              </a:rPr>
              <a:t>расхождения</a:t>
            </a:r>
            <a:r>
              <a:rPr sz="1800" spc="5" dirty="0">
                <a:latin typeface="Century Gothic"/>
                <a:cs typeface="Century Gothic"/>
              </a:rPr>
              <a:t> </a:t>
            </a:r>
            <a:r>
              <a:rPr sz="1800" spc="-5" dirty="0">
                <a:latin typeface="Century Gothic"/>
                <a:cs typeface="Century Gothic"/>
              </a:rPr>
              <a:t>данных</a:t>
            </a:r>
            <a:r>
              <a:rPr sz="1800" spc="5" dirty="0">
                <a:latin typeface="Century Gothic"/>
                <a:cs typeface="Century Gothic"/>
              </a:rPr>
              <a:t> </a:t>
            </a:r>
            <a:r>
              <a:rPr sz="1800" dirty="0">
                <a:latin typeface="Century Gothic"/>
                <a:cs typeface="Century Gothic"/>
              </a:rPr>
              <a:t>в</a:t>
            </a:r>
            <a:r>
              <a:rPr sz="1800" spc="-10" dirty="0">
                <a:latin typeface="Century Gothic"/>
                <a:cs typeface="Century Gothic"/>
              </a:rPr>
              <a:t> </a:t>
            </a:r>
            <a:r>
              <a:rPr sz="1800" spc="-5" dirty="0">
                <a:latin typeface="Century Gothic"/>
                <a:cs typeface="Century Gothic"/>
              </a:rPr>
              <a:t>документе, </a:t>
            </a:r>
            <a:r>
              <a:rPr sz="1800" dirty="0">
                <a:latin typeface="Century Gothic"/>
                <a:cs typeface="Century Gothic"/>
              </a:rPr>
              <a:t> </a:t>
            </a:r>
            <a:r>
              <a:rPr sz="1800" spc="-10" dirty="0">
                <a:latin typeface="Century Gothic"/>
                <a:cs typeface="Century Gothic"/>
              </a:rPr>
              <a:t>удостоверяющем</a:t>
            </a:r>
            <a:r>
              <a:rPr sz="1800" spc="15" dirty="0">
                <a:latin typeface="Century Gothic"/>
                <a:cs typeface="Century Gothic"/>
              </a:rPr>
              <a:t> </a:t>
            </a:r>
            <a:r>
              <a:rPr sz="1800" spc="-5" dirty="0">
                <a:latin typeface="Century Gothic"/>
                <a:cs typeface="Century Gothic"/>
              </a:rPr>
              <a:t>личность,</a:t>
            </a:r>
            <a:r>
              <a:rPr sz="1800" spc="15" dirty="0">
                <a:latin typeface="Century Gothic"/>
                <a:cs typeface="Century Gothic"/>
              </a:rPr>
              <a:t> </a:t>
            </a:r>
            <a:r>
              <a:rPr sz="1800" dirty="0">
                <a:latin typeface="Century Gothic"/>
                <a:cs typeface="Century Gothic"/>
              </a:rPr>
              <a:t>и в</a:t>
            </a:r>
            <a:r>
              <a:rPr sz="1800" spc="5" dirty="0">
                <a:latin typeface="Century Gothic"/>
                <a:cs typeface="Century Gothic"/>
              </a:rPr>
              <a:t> </a:t>
            </a:r>
            <a:r>
              <a:rPr sz="1800" spc="-5" dirty="0">
                <a:latin typeface="Century Gothic"/>
                <a:cs typeface="Century Gothic"/>
              </a:rPr>
              <a:t>Протоколе</a:t>
            </a:r>
            <a:r>
              <a:rPr sz="1800" spc="10" dirty="0">
                <a:latin typeface="Century Gothic"/>
                <a:cs typeface="Century Gothic"/>
              </a:rPr>
              <a:t> </a:t>
            </a:r>
            <a:r>
              <a:rPr sz="1800" spc="-5" dirty="0">
                <a:latin typeface="Century Gothic"/>
                <a:cs typeface="Century Gothic"/>
              </a:rPr>
              <a:t>проведения</a:t>
            </a:r>
            <a:r>
              <a:rPr sz="1800" spc="5" dirty="0">
                <a:latin typeface="Century Gothic"/>
                <a:cs typeface="Century Gothic"/>
              </a:rPr>
              <a:t> </a:t>
            </a:r>
            <a:r>
              <a:rPr sz="1800" dirty="0">
                <a:latin typeface="Century Gothic"/>
                <a:cs typeface="Century Gothic"/>
              </a:rPr>
              <a:t>ГИА</a:t>
            </a:r>
            <a:r>
              <a:rPr sz="1800" spc="25" dirty="0">
                <a:latin typeface="Century Gothic"/>
                <a:cs typeface="Century Gothic"/>
              </a:rPr>
              <a:t> </a:t>
            </a:r>
            <a:r>
              <a:rPr sz="1800" dirty="0">
                <a:latin typeface="Century Gothic"/>
                <a:cs typeface="Century Gothic"/>
              </a:rPr>
              <a:t>в</a:t>
            </a:r>
            <a:r>
              <a:rPr sz="1800" spc="5" dirty="0">
                <a:latin typeface="Century Gothic"/>
                <a:cs typeface="Century Gothic"/>
              </a:rPr>
              <a:t> </a:t>
            </a:r>
            <a:r>
              <a:rPr sz="1800" spc="-10" dirty="0">
                <a:latin typeface="Century Gothic"/>
                <a:cs typeface="Century Gothic"/>
              </a:rPr>
              <a:t>аудитории</a:t>
            </a:r>
            <a:endParaRPr sz="1800" dirty="0">
              <a:latin typeface="Century Gothic"/>
              <a:cs typeface="Century Gothic"/>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62400" y="0"/>
            <a:ext cx="8060055" cy="1054776"/>
          </a:xfrm>
          <a:prstGeom prst="rect">
            <a:avLst/>
          </a:prstGeom>
        </p:spPr>
        <p:txBody>
          <a:bodyPr vert="horz" wrap="square" lIns="0" tIns="53975" rIns="0" bIns="0" rtlCol="0">
            <a:spAutoFit/>
          </a:bodyPr>
          <a:lstStyle/>
          <a:p>
            <a:pPr marL="756285" marR="5080" indent="-744220">
              <a:lnSpc>
                <a:spcPts val="2590"/>
              </a:lnSpc>
              <a:spcBef>
                <a:spcPts val="425"/>
              </a:spcBef>
              <a:tabLst>
                <a:tab pos="2352675" algn="l"/>
              </a:tabLst>
            </a:pPr>
            <a:r>
              <a:rPr sz="3600" spc="-5" dirty="0">
                <a:solidFill>
                  <a:srgbClr val="AB303B"/>
                </a:solidFill>
              </a:rPr>
              <a:t>Передача</a:t>
            </a:r>
            <a:r>
              <a:rPr sz="3600" spc="25" dirty="0">
                <a:solidFill>
                  <a:srgbClr val="AB303B"/>
                </a:solidFill>
              </a:rPr>
              <a:t> </a:t>
            </a:r>
            <a:r>
              <a:rPr sz="3600" dirty="0">
                <a:solidFill>
                  <a:srgbClr val="AB303B"/>
                </a:solidFill>
              </a:rPr>
              <a:t>ЭМ	</a:t>
            </a:r>
            <a:r>
              <a:rPr sz="3600" spc="-5" dirty="0">
                <a:solidFill>
                  <a:srgbClr val="AB303B"/>
                </a:solidFill>
              </a:rPr>
              <a:t>руководителем ППЭ ответственным </a:t>
            </a:r>
            <a:r>
              <a:rPr sz="3600" spc="-655" dirty="0">
                <a:solidFill>
                  <a:srgbClr val="AB303B"/>
                </a:solidFill>
              </a:rPr>
              <a:t> </a:t>
            </a:r>
            <a:r>
              <a:rPr sz="3600" spc="-5" dirty="0">
                <a:solidFill>
                  <a:srgbClr val="AB303B"/>
                </a:solidFill>
              </a:rPr>
              <a:t>организаторам</a:t>
            </a:r>
            <a:r>
              <a:rPr sz="3600" dirty="0">
                <a:solidFill>
                  <a:srgbClr val="AB303B"/>
                </a:solidFill>
              </a:rPr>
              <a:t> в</a:t>
            </a:r>
            <a:r>
              <a:rPr sz="3600" spc="-10" dirty="0">
                <a:solidFill>
                  <a:srgbClr val="AB303B"/>
                </a:solidFill>
              </a:rPr>
              <a:t> </a:t>
            </a:r>
            <a:r>
              <a:rPr sz="3600" spc="-5" dirty="0">
                <a:solidFill>
                  <a:srgbClr val="AB303B"/>
                </a:solidFill>
              </a:rPr>
              <a:t>аудитории</a:t>
            </a:r>
            <a:r>
              <a:rPr sz="3600" dirty="0">
                <a:solidFill>
                  <a:srgbClr val="AB303B"/>
                </a:solidFill>
              </a:rPr>
              <a:t> в</a:t>
            </a:r>
            <a:r>
              <a:rPr sz="3600" spc="-10" dirty="0">
                <a:solidFill>
                  <a:srgbClr val="AB303B"/>
                </a:solidFill>
              </a:rPr>
              <a:t> </a:t>
            </a:r>
            <a:r>
              <a:rPr sz="3600" spc="-5" dirty="0">
                <a:solidFill>
                  <a:srgbClr val="AB303B"/>
                </a:solidFill>
              </a:rPr>
              <a:t>штабе</a:t>
            </a:r>
            <a:r>
              <a:rPr sz="3600" spc="15" dirty="0">
                <a:solidFill>
                  <a:srgbClr val="AB303B"/>
                </a:solidFill>
              </a:rPr>
              <a:t> </a:t>
            </a:r>
            <a:r>
              <a:rPr sz="3600" spc="-5" dirty="0">
                <a:solidFill>
                  <a:srgbClr val="AB303B"/>
                </a:solidFill>
              </a:rPr>
              <a:t>ППЭ</a:t>
            </a:r>
          </a:p>
        </p:txBody>
      </p:sp>
      <p:sp>
        <p:nvSpPr>
          <p:cNvPr id="3" name="object 3"/>
          <p:cNvSpPr txBox="1"/>
          <p:nvPr/>
        </p:nvSpPr>
        <p:spPr>
          <a:xfrm>
            <a:off x="2670175" y="878113"/>
            <a:ext cx="6809740" cy="1159510"/>
          </a:xfrm>
          <a:prstGeom prst="rect">
            <a:avLst/>
          </a:prstGeom>
        </p:spPr>
        <p:txBody>
          <a:bodyPr vert="horz" wrap="square" lIns="0" tIns="170180" rIns="0" bIns="0" rtlCol="0">
            <a:spAutoFit/>
          </a:bodyPr>
          <a:lstStyle/>
          <a:p>
            <a:pPr marL="697865">
              <a:lnSpc>
                <a:spcPct val="100000"/>
              </a:lnSpc>
              <a:spcBef>
                <a:spcPts val="1340"/>
              </a:spcBef>
            </a:pPr>
            <a:r>
              <a:rPr sz="1800" b="1" spc="15" dirty="0">
                <a:solidFill>
                  <a:srgbClr val="FF0000"/>
                </a:solidFill>
                <a:latin typeface="Arial"/>
                <a:cs typeface="Arial"/>
              </a:rPr>
              <a:t>не</a:t>
            </a:r>
            <a:r>
              <a:rPr sz="1800" b="1" spc="-15" dirty="0">
                <a:solidFill>
                  <a:srgbClr val="FF0000"/>
                </a:solidFill>
                <a:latin typeface="Arial"/>
                <a:cs typeface="Arial"/>
              </a:rPr>
              <a:t> </a:t>
            </a:r>
            <a:r>
              <a:rPr sz="1800" b="1" spc="15" dirty="0">
                <a:solidFill>
                  <a:srgbClr val="FF0000"/>
                </a:solidFill>
                <a:latin typeface="Arial"/>
                <a:cs typeface="Arial"/>
              </a:rPr>
              <a:t>позднее</a:t>
            </a:r>
            <a:r>
              <a:rPr sz="1800" b="1" spc="-45" dirty="0">
                <a:solidFill>
                  <a:srgbClr val="FF0000"/>
                </a:solidFill>
                <a:latin typeface="Arial"/>
                <a:cs typeface="Arial"/>
              </a:rPr>
              <a:t> </a:t>
            </a:r>
            <a:r>
              <a:rPr sz="1800" b="1" spc="15" dirty="0">
                <a:solidFill>
                  <a:srgbClr val="FF0000"/>
                </a:solidFill>
                <a:latin typeface="Arial"/>
                <a:cs typeface="Arial"/>
              </a:rPr>
              <a:t>чем</a:t>
            </a:r>
            <a:r>
              <a:rPr sz="1800" b="1" spc="-5" dirty="0">
                <a:solidFill>
                  <a:srgbClr val="FF0000"/>
                </a:solidFill>
                <a:latin typeface="Arial"/>
                <a:cs typeface="Arial"/>
              </a:rPr>
              <a:t> </a:t>
            </a:r>
            <a:r>
              <a:rPr sz="1800" b="1" spc="10" dirty="0">
                <a:solidFill>
                  <a:srgbClr val="FF0000"/>
                </a:solidFill>
                <a:latin typeface="Arial"/>
                <a:cs typeface="Arial"/>
              </a:rPr>
              <a:t>за</a:t>
            </a:r>
            <a:r>
              <a:rPr sz="1800" b="1" spc="-20" dirty="0">
                <a:solidFill>
                  <a:srgbClr val="FF0000"/>
                </a:solidFill>
                <a:latin typeface="Arial"/>
                <a:cs typeface="Arial"/>
              </a:rPr>
              <a:t> </a:t>
            </a:r>
            <a:r>
              <a:rPr sz="1800" b="1" spc="10" dirty="0">
                <a:solidFill>
                  <a:srgbClr val="FF0000"/>
                </a:solidFill>
                <a:latin typeface="Arial"/>
                <a:cs typeface="Arial"/>
              </a:rPr>
              <a:t>15</a:t>
            </a:r>
            <a:r>
              <a:rPr sz="1800" b="1" spc="-10" dirty="0">
                <a:solidFill>
                  <a:srgbClr val="FF0000"/>
                </a:solidFill>
                <a:latin typeface="Arial"/>
                <a:cs typeface="Arial"/>
              </a:rPr>
              <a:t> </a:t>
            </a:r>
            <a:r>
              <a:rPr sz="1800" b="1" spc="5" dirty="0">
                <a:solidFill>
                  <a:srgbClr val="FF0000"/>
                </a:solidFill>
                <a:latin typeface="Arial"/>
                <a:cs typeface="Arial"/>
              </a:rPr>
              <a:t>минут</a:t>
            </a:r>
            <a:r>
              <a:rPr sz="1800" b="1" spc="-10" dirty="0">
                <a:solidFill>
                  <a:srgbClr val="FF0000"/>
                </a:solidFill>
                <a:latin typeface="Arial"/>
                <a:cs typeface="Arial"/>
              </a:rPr>
              <a:t> </a:t>
            </a:r>
            <a:r>
              <a:rPr sz="1800" b="1" spc="10" dirty="0">
                <a:solidFill>
                  <a:srgbClr val="FF0000"/>
                </a:solidFill>
                <a:latin typeface="Arial"/>
                <a:cs typeface="Arial"/>
              </a:rPr>
              <a:t>до</a:t>
            </a:r>
            <a:r>
              <a:rPr sz="1800" b="1" dirty="0">
                <a:solidFill>
                  <a:srgbClr val="FF0000"/>
                </a:solidFill>
                <a:latin typeface="Arial"/>
                <a:cs typeface="Arial"/>
              </a:rPr>
              <a:t> </a:t>
            </a:r>
            <a:r>
              <a:rPr sz="1800" b="1" spc="15" dirty="0">
                <a:solidFill>
                  <a:srgbClr val="FF0000"/>
                </a:solidFill>
                <a:latin typeface="Arial"/>
                <a:cs typeface="Arial"/>
              </a:rPr>
              <a:t>начала</a:t>
            </a:r>
            <a:r>
              <a:rPr sz="1800" b="1" spc="-20" dirty="0">
                <a:solidFill>
                  <a:srgbClr val="FF0000"/>
                </a:solidFill>
                <a:latin typeface="Arial"/>
                <a:cs typeface="Arial"/>
              </a:rPr>
              <a:t> </a:t>
            </a:r>
            <a:r>
              <a:rPr sz="1800" b="1" spc="10" dirty="0">
                <a:solidFill>
                  <a:srgbClr val="FF0000"/>
                </a:solidFill>
                <a:latin typeface="Arial"/>
                <a:cs typeface="Arial"/>
              </a:rPr>
              <a:t>экзамена</a:t>
            </a:r>
            <a:endParaRPr sz="1800" dirty="0">
              <a:latin typeface="Arial"/>
              <a:cs typeface="Arial"/>
            </a:endParaRPr>
          </a:p>
          <a:p>
            <a:pPr marL="440690" marR="5080" indent="-428625">
              <a:lnSpc>
                <a:spcPct val="100000"/>
              </a:lnSpc>
              <a:spcBef>
                <a:spcPts val="1205"/>
              </a:spcBef>
            </a:pPr>
            <a:r>
              <a:rPr sz="1800" spc="-5" dirty="0">
                <a:latin typeface="Century Gothic"/>
                <a:cs typeface="Century Gothic"/>
              </a:rPr>
              <a:t>Ответственный</a:t>
            </a:r>
            <a:r>
              <a:rPr sz="1800" spc="20" dirty="0">
                <a:latin typeface="Century Gothic"/>
                <a:cs typeface="Century Gothic"/>
              </a:rPr>
              <a:t> </a:t>
            </a:r>
            <a:r>
              <a:rPr sz="1800" spc="-10" dirty="0">
                <a:latin typeface="Century Gothic"/>
                <a:cs typeface="Century Gothic"/>
              </a:rPr>
              <a:t>организатор</a:t>
            </a:r>
            <a:r>
              <a:rPr sz="1800" spc="5" dirty="0">
                <a:latin typeface="Century Gothic"/>
                <a:cs typeface="Century Gothic"/>
              </a:rPr>
              <a:t> </a:t>
            </a:r>
            <a:r>
              <a:rPr sz="1800" dirty="0">
                <a:latin typeface="Century Gothic"/>
                <a:cs typeface="Century Gothic"/>
              </a:rPr>
              <a:t>в </a:t>
            </a:r>
            <a:r>
              <a:rPr sz="1800" spc="-5" dirty="0">
                <a:latin typeface="Century Gothic"/>
                <a:cs typeface="Century Gothic"/>
              </a:rPr>
              <a:t>аудитории</a:t>
            </a:r>
            <a:r>
              <a:rPr sz="1800" spc="10" dirty="0">
                <a:latin typeface="Century Gothic"/>
                <a:cs typeface="Century Gothic"/>
              </a:rPr>
              <a:t> </a:t>
            </a:r>
            <a:r>
              <a:rPr sz="1800" spc="-5" dirty="0">
                <a:latin typeface="Century Gothic"/>
                <a:cs typeface="Century Gothic"/>
              </a:rPr>
              <a:t>получает </a:t>
            </a:r>
            <a:r>
              <a:rPr sz="1800" dirty="0">
                <a:latin typeface="Century Gothic"/>
                <a:cs typeface="Century Gothic"/>
              </a:rPr>
              <a:t>в </a:t>
            </a:r>
            <a:r>
              <a:rPr sz="1800" spc="-5" dirty="0">
                <a:latin typeface="Century Gothic"/>
                <a:cs typeface="Century Gothic"/>
              </a:rPr>
              <a:t>Штабе </a:t>
            </a:r>
            <a:r>
              <a:rPr sz="1800" spc="-484" dirty="0">
                <a:latin typeface="Century Gothic"/>
                <a:cs typeface="Century Gothic"/>
              </a:rPr>
              <a:t> </a:t>
            </a:r>
            <a:r>
              <a:rPr sz="1800" dirty="0">
                <a:latin typeface="Century Gothic"/>
                <a:cs typeface="Century Gothic"/>
              </a:rPr>
              <a:t>от</a:t>
            </a:r>
            <a:r>
              <a:rPr sz="1800" spc="-20" dirty="0">
                <a:latin typeface="Century Gothic"/>
                <a:cs typeface="Century Gothic"/>
              </a:rPr>
              <a:t> </a:t>
            </a:r>
            <a:r>
              <a:rPr sz="1800" spc="-5" dirty="0">
                <a:latin typeface="Century Gothic"/>
                <a:cs typeface="Century Gothic"/>
              </a:rPr>
              <a:t>руководителя</a:t>
            </a:r>
            <a:r>
              <a:rPr sz="1800" spc="10" dirty="0">
                <a:latin typeface="Century Gothic"/>
                <a:cs typeface="Century Gothic"/>
              </a:rPr>
              <a:t> </a:t>
            </a:r>
            <a:r>
              <a:rPr sz="1800" spc="-10" dirty="0">
                <a:latin typeface="Century Gothic"/>
                <a:cs typeface="Century Gothic"/>
              </a:rPr>
              <a:t>ППЭ </a:t>
            </a:r>
            <a:r>
              <a:rPr sz="1800" b="1" u="heavy" spc="-5" dirty="0">
                <a:uFill>
                  <a:solidFill>
                    <a:srgbClr val="000000"/>
                  </a:solidFill>
                </a:uFill>
                <a:latin typeface="Century Gothic"/>
                <a:cs typeface="Century Gothic"/>
              </a:rPr>
              <a:t>комплекты</a:t>
            </a:r>
            <a:r>
              <a:rPr sz="1800" b="1" u="heavy" spc="-25" dirty="0">
                <a:uFill>
                  <a:solidFill>
                    <a:srgbClr val="000000"/>
                  </a:solidFill>
                </a:uFill>
                <a:latin typeface="Century Gothic"/>
                <a:cs typeface="Century Gothic"/>
              </a:rPr>
              <a:t> </a:t>
            </a:r>
            <a:r>
              <a:rPr sz="1800" b="1" u="heavy" dirty="0">
                <a:uFill>
                  <a:solidFill>
                    <a:srgbClr val="000000"/>
                  </a:solidFill>
                </a:uFill>
                <a:latin typeface="Century Gothic"/>
                <a:cs typeface="Century Gothic"/>
              </a:rPr>
              <a:t>ЭМ</a:t>
            </a:r>
            <a:r>
              <a:rPr sz="1800" b="1" u="heavy" spc="-20" dirty="0">
                <a:uFill>
                  <a:solidFill>
                    <a:srgbClr val="000000"/>
                  </a:solidFill>
                </a:uFill>
                <a:latin typeface="Century Gothic"/>
                <a:cs typeface="Century Gothic"/>
              </a:rPr>
              <a:t> </a:t>
            </a:r>
            <a:r>
              <a:rPr sz="1800" b="1" u="heavy" spc="-5" dirty="0">
                <a:uFill>
                  <a:solidFill>
                    <a:srgbClr val="000000"/>
                  </a:solidFill>
                </a:uFill>
                <a:latin typeface="Century Gothic"/>
                <a:cs typeface="Century Gothic"/>
              </a:rPr>
              <a:t>на</a:t>
            </a:r>
            <a:r>
              <a:rPr sz="1800" b="1" u="heavy" spc="-20" dirty="0">
                <a:uFill>
                  <a:solidFill>
                    <a:srgbClr val="000000"/>
                  </a:solidFill>
                </a:uFill>
                <a:latin typeface="Century Gothic"/>
                <a:cs typeface="Century Gothic"/>
              </a:rPr>
              <a:t> </a:t>
            </a:r>
            <a:r>
              <a:rPr sz="1800" b="1" u="heavy" spc="-5" dirty="0">
                <a:uFill>
                  <a:solidFill>
                    <a:srgbClr val="000000"/>
                  </a:solidFill>
                </a:uFill>
                <a:latin typeface="Century Gothic"/>
                <a:cs typeface="Century Gothic"/>
              </a:rPr>
              <a:t>аудиторию:</a:t>
            </a:r>
            <a:endParaRPr sz="1800" dirty="0">
              <a:latin typeface="Century Gothic"/>
              <a:cs typeface="Century Gothic"/>
            </a:endParaRPr>
          </a:p>
        </p:txBody>
      </p:sp>
      <p:grpSp>
        <p:nvGrpSpPr>
          <p:cNvPr id="4" name="object 4"/>
          <p:cNvGrpSpPr/>
          <p:nvPr/>
        </p:nvGrpSpPr>
        <p:grpSpPr>
          <a:xfrm>
            <a:off x="3464052" y="2151837"/>
            <a:ext cx="2371090" cy="960119"/>
            <a:chOff x="3464052" y="2151837"/>
            <a:chExt cx="2371090" cy="960119"/>
          </a:xfrm>
        </p:grpSpPr>
        <p:pic>
          <p:nvPicPr>
            <p:cNvPr id="5" name="object 5"/>
            <p:cNvPicPr/>
            <p:nvPr/>
          </p:nvPicPr>
          <p:blipFill>
            <a:blip r:embed="rId2" cstate="print"/>
            <a:stretch>
              <a:fillRect/>
            </a:stretch>
          </p:blipFill>
          <p:spPr>
            <a:xfrm>
              <a:off x="3514344" y="2151837"/>
              <a:ext cx="2215515" cy="938453"/>
            </a:xfrm>
            <a:prstGeom prst="rect">
              <a:avLst/>
            </a:prstGeom>
          </p:spPr>
        </p:pic>
        <p:pic>
          <p:nvPicPr>
            <p:cNvPr id="6" name="object 6"/>
            <p:cNvPicPr/>
            <p:nvPr/>
          </p:nvPicPr>
          <p:blipFill>
            <a:blip r:embed="rId3" cstate="print"/>
            <a:stretch>
              <a:fillRect/>
            </a:stretch>
          </p:blipFill>
          <p:spPr>
            <a:xfrm>
              <a:off x="3464052" y="2177834"/>
              <a:ext cx="2370963" cy="933919"/>
            </a:xfrm>
            <a:prstGeom prst="rect">
              <a:avLst/>
            </a:prstGeom>
          </p:spPr>
        </p:pic>
        <p:pic>
          <p:nvPicPr>
            <p:cNvPr id="7" name="object 7"/>
            <p:cNvPicPr/>
            <p:nvPr/>
          </p:nvPicPr>
          <p:blipFill>
            <a:blip r:embed="rId4" cstate="print"/>
            <a:stretch>
              <a:fillRect/>
            </a:stretch>
          </p:blipFill>
          <p:spPr>
            <a:xfrm>
              <a:off x="3573780" y="2191512"/>
              <a:ext cx="2106168" cy="830579"/>
            </a:xfrm>
            <a:prstGeom prst="rect">
              <a:avLst/>
            </a:prstGeom>
          </p:spPr>
        </p:pic>
      </p:grpSp>
      <p:sp>
        <p:nvSpPr>
          <p:cNvPr id="8" name="object 8"/>
          <p:cNvSpPr txBox="1"/>
          <p:nvPr/>
        </p:nvSpPr>
        <p:spPr>
          <a:xfrm>
            <a:off x="3666871" y="2271141"/>
            <a:ext cx="1920875" cy="611505"/>
          </a:xfrm>
          <a:prstGeom prst="rect">
            <a:avLst/>
          </a:prstGeom>
        </p:spPr>
        <p:txBody>
          <a:bodyPr vert="horz" wrap="square" lIns="0" tIns="42545" rIns="0" bIns="0" rtlCol="0">
            <a:spAutoFit/>
          </a:bodyPr>
          <a:lstStyle/>
          <a:p>
            <a:pPr marL="362585" marR="5080" indent="-350520">
              <a:lnSpc>
                <a:spcPts val="2210"/>
              </a:lnSpc>
              <a:spcBef>
                <a:spcPts val="335"/>
              </a:spcBef>
            </a:pPr>
            <a:r>
              <a:rPr sz="2000" dirty="0">
                <a:solidFill>
                  <a:srgbClr val="FFFFFF"/>
                </a:solidFill>
                <a:latin typeface="Calibri"/>
                <a:cs typeface="Calibri"/>
              </a:rPr>
              <a:t>И</a:t>
            </a:r>
            <a:r>
              <a:rPr sz="2000" spc="-10" dirty="0">
                <a:solidFill>
                  <a:srgbClr val="FFFFFF"/>
                </a:solidFill>
                <a:latin typeface="Calibri"/>
                <a:cs typeface="Calibri"/>
              </a:rPr>
              <a:t>н</a:t>
            </a:r>
            <a:r>
              <a:rPr sz="2000" spc="-5" dirty="0">
                <a:solidFill>
                  <a:srgbClr val="FFFFFF"/>
                </a:solidFill>
                <a:latin typeface="Calibri"/>
                <a:cs typeface="Calibri"/>
              </a:rPr>
              <a:t>д</a:t>
            </a:r>
            <a:r>
              <a:rPr sz="2000" spc="-10" dirty="0">
                <a:solidFill>
                  <a:srgbClr val="FFFFFF"/>
                </a:solidFill>
                <a:latin typeface="Calibri"/>
                <a:cs typeface="Calibri"/>
              </a:rPr>
              <a:t>и</a:t>
            </a:r>
            <a:r>
              <a:rPr sz="2000" dirty="0">
                <a:solidFill>
                  <a:srgbClr val="FFFFFF"/>
                </a:solidFill>
                <a:latin typeface="Calibri"/>
                <a:cs typeface="Calibri"/>
              </a:rPr>
              <a:t>ви</a:t>
            </a:r>
            <a:r>
              <a:rPr sz="2000" spc="-20" dirty="0">
                <a:solidFill>
                  <a:srgbClr val="FFFFFF"/>
                </a:solidFill>
                <a:latin typeface="Calibri"/>
                <a:cs typeface="Calibri"/>
              </a:rPr>
              <a:t>д</a:t>
            </a:r>
            <a:r>
              <a:rPr sz="2000" dirty="0">
                <a:solidFill>
                  <a:srgbClr val="FFFFFF"/>
                </a:solidFill>
                <a:latin typeface="Calibri"/>
                <a:cs typeface="Calibri"/>
              </a:rPr>
              <a:t>уаль</a:t>
            </a:r>
            <a:r>
              <a:rPr sz="2000" spc="-10" dirty="0">
                <a:solidFill>
                  <a:srgbClr val="FFFFFF"/>
                </a:solidFill>
                <a:latin typeface="Calibri"/>
                <a:cs typeface="Calibri"/>
              </a:rPr>
              <a:t>н</a:t>
            </a:r>
            <a:r>
              <a:rPr sz="2000" spc="-5" dirty="0">
                <a:solidFill>
                  <a:srgbClr val="FFFFFF"/>
                </a:solidFill>
                <a:latin typeface="Calibri"/>
                <a:cs typeface="Calibri"/>
              </a:rPr>
              <a:t>ые  </a:t>
            </a:r>
            <a:r>
              <a:rPr sz="2000" spc="-10" dirty="0">
                <a:solidFill>
                  <a:srgbClr val="FFFFFF"/>
                </a:solidFill>
                <a:latin typeface="Calibri"/>
                <a:cs typeface="Calibri"/>
              </a:rPr>
              <a:t>комплекты</a:t>
            </a:r>
            <a:endParaRPr sz="2000" dirty="0">
              <a:latin typeface="Calibri"/>
              <a:cs typeface="Calibri"/>
            </a:endParaRPr>
          </a:p>
        </p:txBody>
      </p:sp>
      <p:graphicFrame>
        <p:nvGraphicFramePr>
          <p:cNvPr id="9" name="object 9"/>
          <p:cNvGraphicFramePr>
            <a:graphicFrameLocks noGrp="1"/>
          </p:cNvGraphicFramePr>
          <p:nvPr/>
        </p:nvGraphicFramePr>
        <p:xfrm>
          <a:off x="3777003" y="3022092"/>
          <a:ext cx="1389380" cy="1216147"/>
        </p:xfrm>
        <a:graphic>
          <a:graphicData uri="http://schemas.openxmlformats.org/drawingml/2006/table">
            <a:tbl>
              <a:tblPr firstRow="1" bandRow="1">
                <a:tableStyleId>{2D5ABB26-0587-4C30-8999-92F81FD0307C}</a:tableStyleId>
              </a:tblPr>
              <a:tblGrid>
                <a:gridCol w="255270"/>
                <a:gridCol w="1134110"/>
              </a:tblGrid>
              <a:tr h="301752">
                <a:tc gridSpan="2">
                  <a:txBody>
                    <a:bodyPr/>
                    <a:lstStyle/>
                    <a:p>
                      <a:pPr>
                        <a:lnSpc>
                          <a:spcPct val="100000"/>
                        </a:lnSpc>
                      </a:pPr>
                      <a:endParaRPr sz="1800" dirty="0">
                        <a:latin typeface="Times New Roman"/>
                        <a:cs typeface="Times New Roman"/>
                      </a:endParaRPr>
                    </a:p>
                  </a:txBody>
                  <a:tcPr marL="0" marR="0" marT="0" marB="0">
                    <a:lnL w="12700">
                      <a:solidFill>
                        <a:srgbClr val="34589C"/>
                      </a:solidFill>
                      <a:prstDash val="solid"/>
                    </a:lnL>
                  </a:tcPr>
                </a:tc>
                <a:tc hMerge="1">
                  <a:txBody>
                    <a:bodyPr/>
                    <a:lstStyle/>
                    <a:p>
                      <a:endParaRPr/>
                    </a:p>
                  </a:txBody>
                  <a:tcPr marL="0" marR="0" marT="0" marB="0"/>
                </a:tc>
              </a:tr>
              <a:tr h="193039">
                <a:tc>
                  <a:txBody>
                    <a:bodyPr/>
                    <a:lstStyle/>
                    <a:p>
                      <a:pPr>
                        <a:lnSpc>
                          <a:spcPct val="100000"/>
                        </a:lnSpc>
                      </a:pPr>
                      <a:endParaRPr sz="1100" dirty="0">
                        <a:latin typeface="Times New Roman"/>
                        <a:cs typeface="Times New Roman"/>
                      </a:endParaRPr>
                    </a:p>
                  </a:txBody>
                  <a:tcPr marL="0" marR="0" marT="0" marB="0">
                    <a:lnL w="12700">
                      <a:solidFill>
                        <a:srgbClr val="34589C"/>
                      </a:solidFill>
                      <a:prstDash val="solid"/>
                    </a:lnL>
                    <a:lnR w="19050">
                      <a:solidFill>
                        <a:srgbClr val="4471C4"/>
                      </a:solidFill>
                      <a:prstDash val="solid"/>
                    </a:lnR>
                    <a:lnB w="12700">
                      <a:solidFill>
                        <a:srgbClr val="34589C"/>
                      </a:solidFill>
                      <a:prstDash val="solid"/>
                    </a:lnB>
                  </a:tcPr>
                </a:tc>
                <a:tc rowSpan="2">
                  <a:txBody>
                    <a:bodyPr/>
                    <a:lstStyle/>
                    <a:p>
                      <a:pPr marL="373380">
                        <a:lnSpc>
                          <a:spcPct val="100000"/>
                        </a:lnSpc>
                        <a:spcBef>
                          <a:spcPts val="380"/>
                        </a:spcBef>
                      </a:pPr>
                      <a:r>
                        <a:rPr sz="1600" spc="-10" dirty="0">
                          <a:latin typeface="Calibri"/>
                          <a:cs typeface="Calibri"/>
                        </a:rPr>
                        <a:t>КИМ</a:t>
                      </a:r>
                      <a:endParaRPr sz="1600" dirty="0">
                        <a:latin typeface="Calibri"/>
                        <a:cs typeface="Calibri"/>
                      </a:endParaRPr>
                    </a:p>
                  </a:txBody>
                  <a:tcPr marL="0" marR="0" marT="48260" marB="0">
                    <a:lnL w="19050">
                      <a:solidFill>
                        <a:srgbClr val="4471C4"/>
                      </a:solidFill>
                      <a:prstDash val="solid"/>
                    </a:lnL>
                    <a:lnT w="19050">
                      <a:solidFill>
                        <a:srgbClr val="4471C4"/>
                      </a:solidFill>
                      <a:prstDash val="solid"/>
                    </a:lnT>
                    <a:lnB w="19050">
                      <a:solidFill>
                        <a:srgbClr val="4471C4"/>
                      </a:solidFill>
                      <a:prstDash val="solid"/>
                    </a:lnB>
                  </a:tcPr>
                </a:tc>
              </a:tr>
              <a:tr h="192531">
                <a:tc>
                  <a:txBody>
                    <a:bodyPr/>
                    <a:lstStyle/>
                    <a:p>
                      <a:pPr>
                        <a:lnSpc>
                          <a:spcPct val="100000"/>
                        </a:lnSpc>
                      </a:pPr>
                      <a:endParaRPr sz="1100" dirty="0">
                        <a:latin typeface="Times New Roman"/>
                        <a:cs typeface="Times New Roman"/>
                      </a:endParaRPr>
                    </a:p>
                  </a:txBody>
                  <a:tcPr marL="0" marR="0" marT="0" marB="0">
                    <a:lnL w="12700">
                      <a:solidFill>
                        <a:srgbClr val="34589C"/>
                      </a:solidFill>
                      <a:prstDash val="solid"/>
                    </a:lnL>
                    <a:lnR w="19050">
                      <a:solidFill>
                        <a:srgbClr val="4471C4"/>
                      </a:solidFill>
                      <a:prstDash val="solid"/>
                    </a:lnR>
                    <a:lnT w="12700">
                      <a:solidFill>
                        <a:srgbClr val="34589C"/>
                      </a:solidFill>
                      <a:prstDash val="solid"/>
                    </a:lnT>
                  </a:tcPr>
                </a:tc>
                <a:tc vMerge="1">
                  <a:txBody>
                    <a:bodyPr/>
                    <a:lstStyle/>
                    <a:p>
                      <a:endParaRPr/>
                    </a:p>
                  </a:txBody>
                  <a:tcPr marL="0" marR="0" marT="48260" marB="0">
                    <a:lnL w="19050">
                      <a:solidFill>
                        <a:srgbClr val="4471C4"/>
                      </a:solidFill>
                      <a:prstDash val="solid"/>
                    </a:lnL>
                    <a:lnT w="19050">
                      <a:solidFill>
                        <a:srgbClr val="4471C4"/>
                      </a:solidFill>
                      <a:prstDash val="solid"/>
                    </a:lnT>
                    <a:lnB w="19050">
                      <a:solidFill>
                        <a:srgbClr val="4471C4"/>
                      </a:solidFill>
                      <a:prstDash val="solid"/>
                    </a:lnB>
                  </a:tcPr>
                </a:tc>
              </a:tr>
              <a:tr h="149351">
                <a:tc gridSpan="2">
                  <a:txBody>
                    <a:bodyPr/>
                    <a:lstStyle/>
                    <a:p>
                      <a:pPr>
                        <a:lnSpc>
                          <a:spcPct val="100000"/>
                        </a:lnSpc>
                      </a:pPr>
                      <a:endParaRPr sz="800" dirty="0">
                        <a:latin typeface="Times New Roman"/>
                        <a:cs typeface="Times New Roman"/>
                      </a:endParaRPr>
                    </a:p>
                  </a:txBody>
                  <a:tcPr marL="0" marR="0" marT="0" marB="0">
                    <a:lnL w="12700">
                      <a:solidFill>
                        <a:srgbClr val="34589C"/>
                      </a:solidFill>
                      <a:prstDash val="solid"/>
                    </a:lnL>
                  </a:tcPr>
                </a:tc>
                <a:tc hMerge="1">
                  <a:txBody>
                    <a:bodyPr/>
                    <a:lstStyle/>
                    <a:p>
                      <a:endParaRPr/>
                    </a:p>
                  </a:txBody>
                  <a:tcPr marL="0" marR="0" marT="0" marB="0"/>
                </a:tc>
              </a:tr>
              <a:tr h="189737">
                <a:tc>
                  <a:txBody>
                    <a:bodyPr/>
                    <a:lstStyle/>
                    <a:p>
                      <a:pPr>
                        <a:lnSpc>
                          <a:spcPct val="100000"/>
                        </a:lnSpc>
                      </a:pPr>
                      <a:endParaRPr sz="1100" dirty="0">
                        <a:latin typeface="Times New Roman"/>
                        <a:cs typeface="Times New Roman"/>
                      </a:endParaRPr>
                    </a:p>
                  </a:txBody>
                  <a:tcPr marL="0" marR="0" marT="0" marB="0">
                    <a:lnL w="12700">
                      <a:solidFill>
                        <a:srgbClr val="34589C"/>
                      </a:solidFill>
                      <a:prstDash val="solid"/>
                    </a:lnL>
                    <a:lnR w="19050">
                      <a:solidFill>
                        <a:srgbClr val="4471C4"/>
                      </a:solidFill>
                      <a:prstDash val="solid"/>
                    </a:lnR>
                    <a:lnB w="12700">
                      <a:solidFill>
                        <a:srgbClr val="34589C"/>
                      </a:solidFill>
                      <a:prstDash val="solid"/>
                    </a:lnB>
                  </a:tcPr>
                </a:tc>
                <a:tc rowSpan="2">
                  <a:txBody>
                    <a:bodyPr/>
                    <a:lstStyle/>
                    <a:p>
                      <a:pPr marL="264160">
                        <a:lnSpc>
                          <a:spcPct val="100000"/>
                        </a:lnSpc>
                        <a:spcBef>
                          <a:spcPts val="355"/>
                        </a:spcBef>
                      </a:pPr>
                      <a:r>
                        <a:rPr sz="1600" spc="-5" dirty="0">
                          <a:latin typeface="Calibri"/>
                          <a:cs typeface="Calibri"/>
                        </a:rPr>
                        <a:t>Бланки</a:t>
                      </a:r>
                      <a:endParaRPr sz="1600" dirty="0">
                        <a:latin typeface="Calibri"/>
                        <a:cs typeface="Calibri"/>
                      </a:endParaRPr>
                    </a:p>
                  </a:txBody>
                  <a:tcPr marL="0" marR="0" marT="45085" marB="0">
                    <a:lnL w="19050">
                      <a:solidFill>
                        <a:srgbClr val="4471C4"/>
                      </a:solidFill>
                      <a:prstDash val="solid"/>
                    </a:lnL>
                    <a:lnT w="19050">
                      <a:solidFill>
                        <a:srgbClr val="4471C4"/>
                      </a:solidFill>
                      <a:prstDash val="solid"/>
                    </a:lnT>
                    <a:lnB w="19050">
                      <a:solidFill>
                        <a:srgbClr val="4471C4"/>
                      </a:solidFill>
                      <a:prstDash val="solid"/>
                    </a:lnB>
                  </a:tcPr>
                </a:tc>
              </a:tr>
              <a:tr h="189737">
                <a:tc>
                  <a:txBody>
                    <a:bodyPr/>
                    <a:lstStyle/>
                    <a:p>
                      <a:pPr>
                        <a:lnSpc>
                          <a:spcPct val="100000"/>
                        </a:lnSpc>
                      </a:pPr>
                      <a:endParaRPr sz="1100" dirty="0">
                        <a:latin typeface="Times New Roman"/>
                        <a:cs typeface="Times New Roman"/>
                      </a:endParaRPr>
                    </a:p>
                  </a:txBody>
                  <a:tcPr marL="0" marR="0" marT="0" marB="0">
                    <a:lnR w="19050">
                      <a:solidFill>
                        <a:srgbClr val="4471C4"/>
                      </a:solidFill>
                      <a:prstDash val="solid"/>
                    </a:lnR>
                    <a:lnT w="12700">
                      <a:solidFill>
                        <a:srgbClr val="34589C"/>
                      </a:solidFill>
                      <a:prstDash val="solid"/>
                    </a:lnT>
                  </a:tcPr>
                </a:tc>
                <a:tc vMerge="1">
                  <a:txBody>
                    <a:bodyPr/>
                    <a:lstStyle/>
                    <a:p>
                      <a:endParaRPr/>
                    </a:p>
                  </a:txBody>
                  <a:tcPr marL="0" marR="0" marT="45085" marB="0">
                    <a:lnL w="19050">
                      <a:solidFill>
                        <a:srgbClr val="4471C4"/>
                      </a:solidFill>
                      <a:prstDash val="solid"/>
                    </a:lnL>
                    <a:lnT w="19050">
                      <a:solidFill>
                        <a:srgbClr val="4471C4"/>
                      </a:solidFill>
                      <a:prstDash val="solid"/>
                    </a:lnT>
                    <a:lnB w="19050">
                      <a:solidFill>
                        <a:srgbClr val="4471C4"/>
                      </a:solidFill>
                      <a:prstDash val="solid"/>
                    </a:lnB>
                  </a:tcPr>
                </a:tc>
              </a:tr>
            </a:tbl>
          </a:graphicData>
        </a:graphic>
      </p:graphicFrame>
      <p:sp>
        <p:nvSpPr>
          <p:cNvPr id="10" name="object 10"/>
          <p:cNvSpPr/>
          <p:nvPr/>
        </p:nvSpPr>
        <p:spPr>
          <a:xfrm>
            <a:off x="4041646" y="3323844"/>
            <a:ext cx="1152399" cy="386080"/>
          </a:xfrm>
          <a:custGeom>
            <a:avLst/>
            <a:gdLst/>
            <a:ahLst/>
            <a:cxnLst/>
            <a:rect l="l" t="t" r="r" b="b"/>
            <a:pathLst>
              <a:path w="1155700" h="386079">
                <a:moveTo>
                  <a:pt x="1116584" y="0"/>
                </a:moveTo>
                <a:lnTo>
                  <a:pt x="38607" y="0"/>
                </a:lnTo>
                <a:lnTo>
                  <a:pt x="23574" y="3032"/>
                </a:lnTo>
                <a:lnTo>
                  <a:pt x="11302" y="11302"/>
                </a:lnTo>
                <a:lnTo>
                  <a:pt x="3032" y="23574"/>
                </a:lnTo>
                <a:lnTo>
                  <a:pt x="0" y="38607"/>
                </a:lnTo>
                <a:lnTo>
                  <a:pt x="0" y="346963"/>
                </a:lnTo>
                <a:lnTo>
                  <a:pt x="3032" y="361997"/>
                </a:lnTo>
                <a:lnTo>
                  <a:pt x="11302" y="374268"/>
                </a:lnTo>
                <a:lnTo>
                  <a:pt x="23574" y="382539"/>
                </a:lnTo>
                <a:lnTo>
                  <a:pt x="38607" y="385571"/>
                </a:lnTo>
                <a:lnTo>
                  <a:pt x="1116584" y="385571"/>
                </a:lnTo>
                <a:lnTo>
                  <a:pt x="1131617" y="382539"/>
                </a:lnTo>
                <a:lnTo>
                  <a:pt x="1143889" y="374268"/>
                </a:lnTo>
                <a:lnTo>
                  <a:pt x="1152159" y="361997"/>
                </a:lnTo>
                <a:lnTo>
                  <a:pt x="1155191" y="346963"/>
                </a:lnTo>
                <a:lnTo>
                  <a:pt x="1155191" y="38607"/>
                </a:lnTo>
                <a:lnTo>
                  <a:pt x="1152159" y="23574"/>
                </a:lnTo>
                <a:lnTo>
                  <a:pt x="1143889" y="11302"/>
                </a:lnTo>
                <a:lnTo>
                  <a:pt x="1131617" y="3032"/>
                </a:lnTo>
                <a:lnTo>
                  <a:pt x="1116584" y="0"/>
                </a:lnTo>
                <a:close/>
              </a:path>
            </a:pathLst>
          </a:custGeom>
          <a:solidFill>
            <a:srgbClr val="FFFFFF">
              <a:alpha val="90194"/>
            </a:srgbClr>
          </a:solidFill>
        </p:spPr>
        <p:txBody>
          <a:bodyPr wrap="square" lIns="0" tIns="0" rIns="0" bIns="0" rtlCol="0"/>
          <a:lstStyle/>
          <a:p>
            <a:endParaRPr dirty="0"/>
          </a:p>
        </p:txBody>
      </p:sp>
      <p:sp>
        <p:nvSpPr>
          <p:cNvPr id="11" name="object 11"/>
          <p:cNvSpPr/>
          <p:nvPr/>
        </p:nvSpPr>
        <p:spPr>
          <a:xfrm>
            <a:off x="4037076" y="3858767"/>
            <a:ext cx="1156970" cy="379730"/>
          </a:xfrm>
          <a:custGeom>
            <a:avLst/>
            <a:gdLst/>
            <a:ahLst/>
            <a:cxnLst/>
            <a:rect l="l" t="t" r="r" b="b"/>
            <a:pathLst>
              <a:path w="1156970" h="379729">
                <a:moveTo>
                  <a:pt x="1118743" y="0"/>
                </a:moveTo>
                <a:lnTo>
                  <a:pt x="37973" y="0"/>
                </a:lnTo>
                <a:lnTo>
                  <a:pt x="23199" y="2986"/>
                </a:lnTo>
                <a:lnTo>
                  <a:pt x="11128" y="11128"/>
                </a:lnTo>
                <a:lnTo>
                  <a:pt x="2986" y="23199"/>
                </a:lnTo>
                <a:lnTo>
                  <a:pt x="0" y="37972"/>
                </a:lnTo>
                <a:lnTo>
                  <a:pt x="0" y="341502"/>
                </a:lnTo>
                <a:lnTo>
                  <a:pt x="2986" y="356276"/>
                </a:lnTo>
                <a:lnTo>
                  <a:pt x="11128" y="368347"/>
                </a:lnTo>
                <a:lnTo>
                  <a:pt x="23199" y="376489"/>
                </a:lnTo>
                <a:lnTo>
                  <a:pt x="37973" y="379475"/>
                </a:lnTo>
                <a:lnTo>
                  <a:pt x="1118743" y="379475"/>
                </a:lnTo>
                <a:lnTo>
                  <a:pt x="1133516" y="376489"/>
                </a:lnTo>
                <a:lnTo>
                  <a:pt x="1145587" y="368347"/>
                </a:lnTo>
                <a:lnTo>
                  <a:pt x="1153729" y="356276"/>
                </a:lnTo>
                <a:lnTo>
                  <a:pt x="1156715" y="341502"/>
                </a:lnTo>
                <a:lnTo>
                  <a:pt x="1156715" y="37972"/>
                </a:lnTo>
                <a:lnTo>
                  <a:pt x="1153729" y="23199"/>
                </a:lnTo>
                <a:lnTo>
                  <a:pt x="1145587" y="11128"/>
                </a:lnTo>
                <a:lnTo>
                  <a:pt x="1133516" y="2986"/>
                </a:lnTo>
                <a:lnTo>
                  <a:pt x="1118743" y="0"/>
                </a:lnTo>
                <a:close/>
              </a:path>
            </a:pathLst>
          </a:custGeom>
          <a:solidFill>
            <a:srgbClr val="FFFFFF">
              <a:alpha val="90194"/>
            </a:srgbClr>
          </a:solidFill>
        </p:spPr>
        <p:txBody>
          <a:bodyPr wrap="square" lIns="0" tIns="0" rIns="0" bIns="0" rtlCol="0"/>
          <a:lstStyle/>
          <a:p>
            <a:endParaRPr dirty="0"/>
          </a:p>
        </p:txBody>
      </p:sp>
      <p:grpSp>
        <p:nvGrpSpPr>
          <p:cNvPr id="12" name="object 12"/>
          <p:cNvGrpSpPr/>
          <p:nvPr/>
        </p:nvGrpSpPr>
        <p:grpSpPr>
          <a:xfrm>
            <a:off x="5952744" y="2173173"/>
            <a:ext cx="2365375" cy="960119"/>
            <a:chOff x="5952744" y="2173173"/>
            <a:chExt cx="2365375" cy="960119"/>
          </a:xfrm>
        </p:grpSpPr>
        <p:pic>
          <p:nvPicPr>
            <p:cNvPr id="13" name="object 13"/>
            <p:cNvPicPr/>
            <p:nvPr/>
          </p:nvPicPr>
          <p:blipFill>
            <a:blip r:embed="rId5" cstate="print"/>
            <a:stretch>
              <a:fillRect/>
            </a:stretch>
          </p:blipFill>
          <p:spPr>
            <a:xfrm>
              <a:off x="5952744" y="2173173"/>
              <a:ext cx="2338958" cy="938453"/>
            </a:xfrm>
            <a:prstGeom prst="rect">
              <a:avLst/>
            </a:prstGeom>
          </p:spPr>
        </p:pic>
        <p:pic>
          <p:nvPicPr>
            <p:cNvPr id="14" name="object 14"/>
            <p:cNvPicPr/>
            <p:nvPr/>
          </p:nvPicPr>
          <p:blipFill>
            <a:blip r:embed="rId6" cstate="print"/>
            <a:stretch>
              <a:fillRect/>
            </a:stretch>
          </p:blipFill>
          <p:spPr>
            <a:xfrm>
              <a:off x="5981700" y="2199170"/>
              <a:ext cx="2335911" cy="933919"/>
            </a:xfrm>
            <a:prstGeom prst="rect">
              <a:avLst/>
            </a:prstGeom>
          </p:spPr>
        </p:pic>
        <p:pic>
          <p:nvPicPr>
            <p:cNvPr id="15" name="object 15"/>
            <p:cNvPicPr/>
            <p:nvPr/>
          </p:nvPicPr>
          <p:blipFill>
            <a:blip r:embed="rId7" cstate="print"/>
            <a:stretch>
              <a:fillRect/>
            </a:stretch>
          </p:blipFill>
          <p:spPr>
            <a:xfrm>
              <a:off x="6012180" y="2212847"/>
              <a:ext cx="2229612" cy="830579"/>
            </a:xfrm>
            <a:prstGeom prst="rect">
              <a:avLst/>
            </a:prstGeom>
          </p:spPr>
        </p:pic>
      </p:grpSp>
      <p:sp>
        <p:nvSpPr>
          <p:cNvPr id="16" name="object 16"/>
          <p:cNvSpPr txBox="1"/>
          <p:nvPr/>
        </p:nvSpPr>
        <p:spPr>
          <a:xfrm>
            <a:off x="6184138" y="2292553"/>
            <a:ext cx="1886585" cy="612140"/>
          </a:xfrm>
          <a:prstGeom prst="rect">
            <a:avLst/>
          </a:prstGeom>
        </p:spPr>
        <p:txBody>
          <a:bodyPr vert="horz" wrap="square" lIns="0" tIns="13335" rIns="0" bIns="0" rtlCol="0">
            <a:spAutoFit/>
          </a:bodyPr>
          <a:lstStyle/>
          <a:p>
            <a:pPr marL="12700">
              <a:lnSpc>
                <a:spcPts val="2305"/>
              </a:lnSpc>
              <a:spcBef>
                <a:spcPts val="105"/>
              </a:spcBef>
            </a:pPr>
            <a:r>
              <a:rPr sz="2000" spc="-10" dirty="0">
                <a:solidFill>
                  <a:srgbClr val="FFFFFF"/>
                </a:solidFill>
                <a:latin typeface="Calibri"/>
                <a:cs typeface="Calibri"/>
              </a:rPr>
              <a:t>Дополнительные</a:t>
            </a:r>
            <a:endParaRPr sz="2000" dirty="0">
              <a:latin typeface="Calibri"/>
              <a:cs typeface="Calibri"/>
            </a:endParaRPr>
          </a:p>
          <a:p>
            <a:pPr marL="111760">
              <a:lnSpc>
                <a:spcPts val="2305"/>
              </a:lnSpc>
            </a:pPr>
            <a:r>
              <a:rPr sz="2000" spc="-10" dirty="0">
                <a:solidFill>
                  <a:srgbClr val="FFFFFF"/>
                </a:solidFill>
                <a:latin typeface="Calibri"/>
                <a:cs typeface="Calibri"/>
              </a:rPr>
              <a:t>бланки</a:t>
            </a:r>
            <a:r>
              <a:rPr sz="2000" spc="-40" dirty="0">
                <a:solidFill>
                  <a:srgbClr val="FFFFFF"/>
                </a:solidFill>
                <a:latin typeface="Calibri"/>
                <a:cs typeface="Calibri"/>
              </a:rPr>
              <a:t> </a:t>
            </a:r>
            <a:r>
              <a:rPr sz="2000" spc="-10" dirty="0">
                <a:solidFill>
                  <a:srgbClr val="FFFFFF"/>
                </a:solidFill>
                <a:latin typeface="Calibri"/>
                <a:cs typeface="Calibri"/>
              </a:rPr>
              <a:t>ответов</a:t>
            </a:r>
            <a:endParaRPr sz="2000" dirty="0">
              <a:latin typeface="Calibri"/>
              <a:cs typeface="Calibri"/>
            </a:endParaRPr>
          </a:p>
        </p:txBody>
      </p:sp>
      <p:grpSp>
        <p:nvGrpSpPr>
          <p:cNvPr id="17" name="object 17"/>
          <p:cNvGrpSpPr/>
          <p:nvPr/>
        </p:nvGrpSpPr>
        <p:grpSpPr>
          <a:xfrm>
            <a:off x="6228588" y="3037332"/>
            <a:ext cx="1603375" cy="1069975"/>
            <a:chOff x="6228588" y="3037332"/>
            <a:chExt cx="1603375" cy="1069975"/>
          </a:xfrm>
        </p:grpSpPr>
        <p:sp>
          <p:nvSpPr>
            <p:cNvPr id="18" name="object 18"/>
            <p:cNvSpPr/>
            <p:nvPr/>
          </p:nvSpPr>
          <p:spPr>
            <a:xfrm>
              <a:off x="6234684" y="3043428"/>
              <a:ext cx="264160" cy="645795"/>
            </a:xfrm>
            <a:custGeom>
              <a:avLst/>
              <a:gdLst/>
              <a:ahLst/>
              <a:cxnLst/>
              <a:rect l="l" t="t" r="r" b="b"/>
              <a:pathLst>
                <a:path w="264160" h="645795">
                  <a:moveTo>
                    <a:pt x="0" y="0"/>
                  </a:moveTo>
                  <a:lnTo>
                    <a:pt x="0" y="645287"/>
                  </a:lnTo>
                  <a:lnTo>
                    <a:pt x="263651" y="645287"/>
                  </a:lnTo>
                </a:path>
              </a:pathLst>
            </a:custGeom>
            <a:ln w="12192">
              <a:solidFill>
                <a:srgbClr val="34589C"/>
              </a:solidFill>
            </a:ln>
          </p:spPr>
          <p:txBody>
            <a:bodyPr wrap="square" lIns="0" tIns="0" rIns="0" bIns="0" rtlCol="0"/>
            <a:lstStyle/>
            <a:p>
              <a:endParaRPr dirty="0"/>
            </a:p>
          </p:txBody>
        </p:sp>
        <p:sp>
          <p:nvSpPr>
            <p:cNvPr id="19" name="object 19"/>
            <p:cNvSpPr/>
            <p:nvPr/>
          </p:nvSpPr>
          <p:spPr>
            <a:xfrm>
              <a:off x="6498336" y="3273552"/>
              <a:ext cx="1330960" cy="830580"/>
            </a:xfrm>
            <a:custGeom>
              <a:avLst/>
              <a:gdLst/>
              <a:ahLst/>
              <a:cxnLst/>
              <a:rect l="l" t="t" r="r" b="b"/>
              <a:pathLst>
                <a:path w="1330959" h="830579">
                  <a:moveTo>
                    <a:pt x="1247393" y="0"/>
                  </a:moveTo>
                  <a:lnTo>
                    <a:pt x="83058" y="0"/>
                  </a:lnTo>
                  <a:lnTo>
                    <a:pt x="50738" y="6530"/>
                  </a:lnTo>
                  <a:lnTo>
                    <a:pt x="24336" y="24336"/>
                  </a:lnTo>
                  <a:lnTo>
                    <a:pt x="6530" y="50738"/>
                  </a:lnTo>
                  <a:lnTo>
                    <a:pt x="0" y="83058"/>
                  </a:lnTo>
                  <a:lnTo>
                    <a:pt x="0" y="747522"/>
                  </a:lnTo>
                  <a:lnTo>
                    <a:pt x="6530" y="779841"/>
                  </a:lnTo>
                  <a:lnTo>
                    <a:pt x="24336" y="806243"/>
                  </a:lnTo>
                  <a:lnTo>
                    <a:pt x="50738" y="824049"/>
                  </a:lnTo>
                  <a:lnTo>
                    <a:pt x="83058" y="830580"/>
                  </a:lnTo>
                  <a:lnTo>
                    <a:pt x="1247393" y="830580"/>
                  </a:lnTo>
                  <a:lnTo>
                    <a:pt x="1279713" y="824049"/>
                  </a:lnTo>
                  <a:lnTo>
                    <a:pt x="1306115" y="806243"/>
                  </a:lnTo>
                  <a:lnTo>
                    <a:pt x="1323921" y="779841"/>
                  </a:lnTo>
                  <a:lnTo>
                    <a:pt x="1330452" y="747522"/>
                  </a:lnTo>
                  <a:lnTo>
                    <a:pt x="1330452" y="83058"/>
                  </a:lnTo>
                  <a:lnTo>
                    <a:pt x="1323921" y="50738"/>
                  </a:lnTo>
                  <a:lnTo>
                    <a:pt x="1306115" y="24336"/>
                  </a:lnTo>
                  <a:lnTo>
                    <a:pt x="1279713" y="6530"/>
                  </a:lnTo>
                  <a:lnTo>
                    <a:pt x="1247393" y="0"/>
                  </a:lnTo>
                  <a:close/>
                </a:path>
              </a:pathLst>
            </a:custGeom>
            <a:solidFill>
              <a:srgbClr val="FFFFFF">
                <a:alpha val="90194"/>
              </a:srgbClr>
            </a:solidFill>
          </p:spPr>
          <p:txBody>
            <a:bodyPr wrap="square" lIns="0" tIns="0" rIns="0" bIns="0" rtlCol="0"/>
            <a:lstStyle/>
            <a:p>
              <a:endParaRPr dirty="0"/>
            </a:p>
          </p:txBody>
        </p:sp>
        <p:sp>
          <p:nvSpPr>
            <p:cNvPr id="20" name="object 20"/>
            <p:cNvSpPr/>
            <p:nvPr/>
          </p:nvSpPr>
          <p:spPr>
            <a:xfrm>
              <a:off x="6498336" y="3273552"/>
              <a:ext cx="1330960" cy="830580"/>
            </a:xfrm>
            <a:custGeom>
              <a:avLst/>
              <a:gdLst/>
              <a:ahLst/>
              <a:cxnLst/>
              <a:rect l="l" t="t" r="r" b="b"/>
              <a:pathLst>
                <a:path w="1330959" h="830579">
                  <a:moveTo>
                    <a:pt x="0" y="83058"/>
                  </a:moveTo>
                  <a:lnTo>
                    <a:pt x="6530" y="50738"/>
                  </a:lnTo>
                  <a:lnTo>
                    <a:pt x="24336" y="24336"/>
                  </a:lnTo>
                  <a:lnTo>
                    <a:pt x="50738" y="6530"/>
                  </a:lnTo>
                  <a:lnTo>
                    <a:pt x="83058" y="0"/>
                  </a:lnTo>
                  <a:lnTo>
                    <a:pt x="1247393" y="0"/>
                  </a:lnTo>
                  <a:lnTo>
                    <a:pt x="1279713" y="6530"/>
                  </a:lnTo>
                  <a:lnTo>
                    <a:pt x="1306115" y="24336"/>
                  </a:lnTo>
                  <a:lnTo>
                    <a:pt x="1323921" y="50738"/>
                  </a:lnTo>
                  <a:lnTo>
                    <a:pt x="1330452" y="83058"/>
                  </a:lnTo>
                  <a:lnTo>
                    <a:pt x="1330452" y="747522"/>
                  </a:lnTo>
                  <a:lnTo>
                    <a:pt x="1323921" y="779841"/>
                  </a:lnTo>
                  <a:lnTo>
                    <a:pt x="1306115" y="806243"/>
                  </a:lnTo>
                  <a:lnTo>
                    <a:pt x="1279713" y="824049"/>
                  </a:lnTo>
                  <a:lnTo>
                    <a:pt x="1247393" y="830580"/>
                  </a:lnTo>
                  <a:lnTo>
                    <a:pt x="83058" y="830580"/>
                  </a:lnTo>
                  <a:lnTo>
                    <a:pt x="50738" y="824049"/>
                  </a:lnTo>
                  <a:lnTo>
                    <a:pt x="24336" y="806243"/>
                  </a:lnTo>
                  <a:lnTo>
                    <a:pt x="6530" y="779841"/>
                  </a:lnTo>
                  <a:lnTo>
                    <a:pt x="0" y="747522"/>
                  </a:lnTo>
                  <a:lnTo>
                    <a:pt x="0" y="83058"/>
                  </a:lnTo>
                  <a:close/>
                </a:path>
              </a:pathLst>
            </a:custGeom>
            <a:ln w="6096">
              <a:solidFill>
                <a:srgbClr val="4471C4"/>
              </a:solidFill>
            </a:ln>
          </p:spPr>
          <p:txBody>
            <a:bodyPr wrap="square" lIns="0" tIns="0" rIns="0" bIns="0" rtlCol="0"/>
            <a:lstStyle/>
            <a:p>
              <a:endParaRPr dirty="0"/>
            </a:p>
          </p:txBody>
        </p:sp>
      </p:grpSp>
      <p:sp>
        <p:nvSpPr>
          <p:cNvPr id="21" name="object 21"/>
          <p:cNvSpPr txBox="1"/>
          <p:nvPr/>
        </p:nvSpPr>
        <p:spPr>
          <a:xfrm>
            <a:off x="6556629" y="3308985"/>
            <a:ext cx="1215390" cy="715645"/>
          </a:xfrm>
          <a:prstGeom prst="rect">
            <a:avLst/>
          </a:prstGeom>
        </p:spPr>
        <p:txBody>
          <a:bodyPr vert="horz" wrap="square" lIns="0" tIns="32384" rIns="0" bIns="0" rtlCol="0">
            <a:spAutoFit/>
          </a:bodyPr>
          <a:lstStyle/>
          <a:p>
            <a:pPr marL="12700" marR="5080" indent="100330" algn="just">
              <a:lnSpc>
                <a:spcPct val="91600"/>
              </a:lnSpc>
              <a:spcBef>
                <a:spcPts val="254"/>
              </a:spcBef>
            </a:pPr>
            <a:r>
              <a:rPr sz="1600" spc="-15" dirty="0">
                <a:latin typeface="Calibri"/>
                <a:cs typeface="Calibri"/>
              </a:rPr>
              <a:t>Количество </a:t>
            </a:r>
            <a:r>
              <a:rPr sz="1600" spc="-10" dirty="0">
                <a:latin typeface="Calibri"/>
                <a:cs typeface="Calibri"/>
              </a:rPr>
              <a:t> </a:t>
            </a:r>
            <a:r>
              <a:rPr sz="1600" spc="-5" dirty="0">
                <a:latin typeface="Calibri"/>
                <a:cs typeface="Calibri"/>
              </a:rPr>
              <a:t>по </a:t>
            </a:r>
            <a:r>
              <a:rPr sz="1600" spc="-10" dirty="0">
                <a:latin typeface="Calibri"/>
                <a:cs typeface="Calibri"/>
              </a:rPr>
              <a:t>решению </a:t>
            </a:r>
            <a:r>
              <a:rPr sz="1600" spc="-5" dirty="0">
                <a:latin typeface="Calibri"/>
                <a:cs typeface="Calibri"/>
              </a:rPr>
              <a:t> </a:t>
            </a:r>
            <a:r>
              <a:rPr sz="1600" spc="-20" dirty="0">
                <a:latin typeface="Calibri"/>
                <a:cs typeface="Calibri"/>
              </a:rPr>
              <a:t>р</a:t>
            </a:r>
            <a:r>
              <a:rPr sz="1600" spc="-5" dirty="0">
                <a:latin typeface="Calibri"/>
                <a:cs typeface="Calibri"/>
              </a:rPr>
              <a:t>у</a:t>
            </a:r>
            <a:r>
              <a:rPr sz="1600" spc="-30" dirty="0">
                <a:latin typeface="Calibri"/>
                <a:cs typeface="Calibri"/>
              </a:rPr>
              <a:t>к</a:t>
            </a:r>
            <a:r>
              <a:rPr sz="1600" spc="-10" dirty="0">
                <a:latin typeface="Calibri"/>
                <a:cs typeface="Calibri"/>
              </a:rPr>
              <a:t>ов</a:t>
            </a:r>
            <a:r>
              <a:rPr sz="1600" spc="-55" dirty="0">
                <a:latin typeface="Calibri"/>
                <a:cs typeface="Calibri"/>
              </a:rPr>
              <a:t>о</a:t>
            </a:r>
            <a:r>
              <a:rPr sz="1600" spc="-10" dirty="0">
                <a:latin typeface="Calibri"/>
                <a:cs typeface="Calibri"/>
              </a:rPr>
              <a:t>ди</a:t>
            </a:r>
            <a:r>
              <a:rPr sz="1600" spc="-15" dirty="0">
                <a:latin typeface="Calibri"/>
                <a:cs typeface="Calibri"/>
              </a:rPr>
              <a:t>т</a:t>
            </a:r>
            <a:r>
              <a:rPr sz="1600" spc="-35" dirty="0">
                <a:latin typeface="Calibri"/>
                <a:cs typeface="Calibri"/>
              </a:rPr>
              <a:t>е</a:t>
            </a:r>
            <a:r>
              <a:rPr sz="1600" spc="-10" dirty="0">
                <a:latin typeface="Calibri"/>
                <a:cs typeface="Calibri"/>
              </a:rPr>
              <a:t>ля</a:t>
            </a:r>
            <a:endParaRPr sz="1600" dirty="0">
              <a:latin typeface="Calibri"/>
              <a:cs typeface="Calibri"/>
            </a:endParaRPr>
          </a:p>
        </p:txBody>
      </p:sp>
      <p:grpSp>
        <p:nvGrpSpPr>
          <p:cNvPr id="22" name="object 22"/>
          <p:cNvGrpSpPr/>
          <p:nvPr/>
        </p:nvGrpSpPr>
        <p:grpSpPr>
          <a:xfrm>
            <a:off x="242315" y="2132025"/>
            <a:ext cx="2895600" cy="960119"/>
            <a:chOff x="242315" y="2132025"/>
            <a:chExt cx="2895600" cy="960119"/>
          </a:xfrm>
        </p:grpSpPr>
        <p:pic>
          <p:nvPicPr>
            <p:cNvPr id="23" name="object 23"/>
            <p:cNvPicPr/>
            <p:nvPr/>
          </p:nvPicPr>
          <p:blipFill>
            <a:blip r:embed="rId8" cstate="print"/>
            <a:stretch>
              <a:fillRect/>
            </a:stretch>
          </p:blipFill>
          <p:spPr>
            <a:xfrm>
              <a:off x="242315" y="2132025"/>
              <a:ext cx="2873883" cy="938453"/>
            </a:xfrm>
            <a:prstGeom prst="rect">
              <a:avLst/>
            </a:prstGeom>
          </p:spPr>
        </p:pic>
        <p:pic>
          <p:nvPicPr>
            <p:cNvPr id="24" name="object 24"/>
            <p:cNvPicPr/>
            <p:nvPr/>
          </p:nvPicPr>
          <p:blipFill>
            <a:blip r:embed="rId9" cstate="print"/>
            <a:stretch>
              <a:fillRect/>
            </a:stretch>
          </p:blipFill>
          <p:spPr>
            <a:xfrm>
              <a:off x="245363" y="2158022"/>
              <a:ext cx="2892171" cy="933919"/>
            </a:xfrm>
            <a:prstGeom prst="rect">
              <a:avLst/>
            </a:prstGeom>
          </p:spPr>
        </p:pic>
        <p:pic>
          <p:nvPicPr>
            <p:cNvPr id="25" name="object 25"/>
            <p:cNvPicPr/>
            <p:nvPr/>
          </p:nvPicPr>
          <p:blipFill>
            <a:blip r:embed="rId10" cstate="print"/>
            <a:stretch>
              <a:fillRect/>
            </a:stretch>
          </p:blipFill>
          <p:spPr>
            <a:xfrm>
              <a:off x="301751" y="2171700"/>
              <a:ext cx="2764536" cy="830579"/>
            </a:xfrm>
            <a:prstGeom prst="rect">
              <a:avLst/>
            </a:prstGeom>
          </p:spPr>
        </p:pic>
      </p:grpSp>
      <p:sp>
        <p:nvSpPr>
          <p:cNvPr id="26" name="object 26"/>
          <p:cNvSpPr txBox="1"/>
          <p:nvPr/>
        </p:nvSpPr>
        <p:spPr>
          <a:xfrm>
            <a:off x="447852" y="2251075"/>
            <a:ext cx="2471420" cy="611505"/>
          </a:xfrm>
          <a:prstGeom prst="rect">
            <a:avLst/>
          </a:prstGeom>
        </p:spPr>
        <p:txBody>
          <a:bodyPr vert="horz" wrap="square" lIns="0" tIns="13335" rIns="0" bIns="0" rtlCol="0">
            <a:spAutoFit/>
          </a:bodyPr>
          <a:lstStyle/>
          <a:p>
            <a:pPr marL="42545">
              <a:lnSpc>
                <a:spcPts val="2305"/>
              </a:lnSpc>
              <a:spcBef>
                <a:spcPts val="105"/>
              </a:spcBef>
            </a:pPr>
            <a:r>
              <a:rPr sz="2000" spc="-10" dirty="0">
                <a:solidFill>
                  <a:srgbClr val="FFFFFF"/>
                </a:solidFill>
                <a:latin typeface="Calibri"/>
                <a:cs typeface="Calibri"/>
              </a:rPr>
              <a:t>Конверт</a:t>
            </a:r>
            <a:r>
              <a:rPr sz="2000" spc="-35" dirty="0">
                <a:solidFill>
                  <a:srgbClr val="FFFFFF"/>
                </a:solidFill>
                <a:latin typeface="Calibri"/>
                <a:cs typeface="Calibri"/>
              </a:rPr>
              <a:t> </a:t>
            </a:r>
            <a:r>
              <a:rPr sz="2000" spc="-5" dirty="0">
                <a:solidFill>
                  <a:srgbClr val="FFFFFF"/>
                </a:solidFill>
                <a:latin typeface="Calibri"/>
                <a:cs typeface="Calibri"/>
              </a:rPr>
              <a:t>для</a:t>
            </a:r>
            <a:r>
              <a:rPr sz="2000" spc="-30" dirty="0">
                <a:solidFill>
                  <a:srgbClr val="FFFFFF"/>
                </a:solidFill>
                <a:latin typeface="Calibri"/>
                <a:cs typeface="Calibri"/>
              </a:rPr>
              <a:t> </a:t>
            </a:r>
            <a:r>
              <a:rPr sz="2000" spc="-5" dirty="0">
                <a:solidFill>
                  <a:srgbClr val="FFFFFF"/>
                </a:solidFill>
                <a:latin typeface="Calibri"/>
                <a:cs typeface="Calibri"/>
              </a:rPr>
              <a:t>упаковки</a:t>
            </a:r>
            <a:endParaRPr sz="2000" dirty="0">
              <a:latin typeface="Calibri"/>
              <a:cs typeface="Calibri"/>
            </a:endParaRPr>
          </a:p>
          <a:p>
            <a:pPr marL="12700">
              <a:lnSpc>
                <a:spcPts val="2305"/>
              </a:lnSpc>
            </a:pPr>
            <a:r>
              <a:rPr sz="2000" spc="-15" dirty="0">
                <a:solidFill>
                  <a:srgbClr val="FFFFFF"/>
                </a:solidFill>
                <a:latin typeface="Calibri"/>
                <a:cs typeface="Calibri"/>
              </a:rPr>
              <a:t>бланков</a:t>
            </a:r>
            <a:r>
              <a:rPr sz="2000" spc="-35" dirty="0">
                <a:solidFill>
                  <a:srgbClr val="FFFFFF"/>
                </a:solidFill>
                <a:latin typeface="Calibri"/>
                <a:cs typeface="Calibri"/>
              </a:rPr>
              <a:t> </a:t>
            </a:r>
            <a:r>
              <a:rPr sz="2000" spc="-10" dirty="0">
                <a:solidFill>
                  <a:srgbClr val="FFFFFF"/>
                </a:solidFill>
                <a:latin typeface="Calibri"/>
                <a:cs typeface="Calibri"/>
              </a:rPr>
              <a:t>ответов</a:t>
            </a:r>
            <a:r>
              <a:rPr sz="2000" spc="-40" dirty="0">
                <a:solidFill>
                  <a:srgbClr val="FFFFFF"/>
                </a:solidFill>
                <a:latin typeface="Calibri"/>
                <a:cs typeface="Calibri"/>
              </a:rPr>
              <a:t> </a:t>
            </a:r>
            <a:r>
              <a:rPr sz="2000" dirty="0">
                <a:solidFill>
                  <a:srgbClr val="FFFFFF"/>
                </a:solidFill>
                <a:latin typeface="Calibri"/>
                <a:cs typeface="Calibri"/>
              </a:rPr>
              <a:t>(ВДП)</a:t>
            </a:r>
            <a:endParaRPr sz="2000" dirty="0">
              <a:latin typeface="Calibri"/>
              <a:cs typeface="Calibri"/>
            </a:endParaRPr>
          </a:p>
        </p:txBody>
      </p:sp>
      <p:grpSp>
        <p:nvGrpSpPr>
          <p:cNvPr id="27" name="object 27"/>
          <p:cNvGrpSpPr/>
          <p:nvPr/>
        </p:nvGrpSpPr>
        <p:grpSpPr>
          <a:xfrm>
            <a:off x="8596883" y="2171674"/>
            <a:ext cx="3267075" cy="940435"/>
            <a:chOff x="8596883" y="2171674"/>
            <a:chExt cx="3267075" cy="940435"/>
          </a:xfrm>
        </p:grpSpPr>
        <p:pic>
          <p:nvPicPr>
            <p:cNvPr id="28" name="object 28"/>
            <p:cNvPicPr/>
            <p:nvPr/>
          </p:nvPicPr>
          <p:blipFill>
            <a:blip r:embed="rId11" cstate="print"/>
            <a:stretch>
              <a:fillRect/>
            </a:stretch>
          </p:blipFill>
          <p:spPr>
            <a:xfrm>
              <a:off x="8596883" y="2171674"/>
              <a:ext cx="3267075" cy="939952"/>
            </a:xfrm>
            <a:prstGeom prst="rect">
              <a:avLst/>
            </a:prstGeom>
          </p:spPr>
        </p:pic>
        <p:pic>
          <p:nvPicPr>
            <p:cNvPr id="29" name="object 29"/>
            <p:cNvPicPr/>
            <p:nvPr/>
          </p:nvPicPr>
          <p:blipFill>
            <a:blip r:embed="rId12" cstate="print"/>
            <a:stretch>
              <a:fillRect/>
            </a:stretch>
          </p:blipFill>
          <p:spPr>
            <a:xfrm>
              <a:off x="8653271" y="2337765"/>
              <a:ext cx="3152775" cy="653465"/>
            </a:xfrm>
            <a:prstGeom prst="rect">
              <a:avLst/>
            </a:prstGeom>
          </p:spPr>
        </p:pic>
        <p:pic>
          <p:nvPicPr>
            <p:cNvPr id="30" name="object 30"/>
            <p:cNvPicPr/>
            <p:nvPr/>
          </p:nvPicPr>
          <p:blipFill>
            <a:blip r:embed="rId13" cstate="print"/>
            <a:stretch>
              <a:fillRect/>
            </a:stretch>
          </p:blipFill>
          <p:spPr>
            <a:xfrm>
              <a:off x="8656319" y="2211324"/>
              <a:ext cx="3157728" cy="830579"/>
            </a:xfrm>
            <a:prstGeom prst="rect">
              <a:avLst/>
            </a:prstGeom>
          </p:spPr>
        </p:pic>
      </p:grpSp>
      <p:sp>
        <p:nvSpPr>
          <p:cNvPr id="31" name="object 31"/>
          <p:cNvSpPr txBox="1"/>
          <p:nvPr/>
        </p:nvSpPr>
        <p:spPr>
          <a:xfrm>
            <a:off x="8856726" y="2430907"/>
            <a:ext cx="2759075" cy="330835"/>
          </a:xfrm>
          <a:prstGeom prst="rect">
            <a:avLst/>
          </a:prstGeom>
        </p:spPr>
        <p:txBody>
          <a:bodyPr vert="horz" wrap="square" lIns="0" tIns="13335" rIns="0" bIns="0" rtlCol="0">
            <a:spAutoFit/>
          </a:bodyPr>
          <a:lstStyle/>
          <a:p>
            <a:pPr marL="12700">
              <a:lnSpc>
                <a:spcPct val="100000"/>
              </a:lnSpc>
              <a:spcBef>
                <a:spcPts val="105"/>
              </a:spcBef>
            </a:pPr>
            <a:r>
              <a:rPr sz="2000" spc="-10" dirty="0">
                <a:solidFill>
                  <a:srgbClr val="FFFFFF"/>
                </a:solidFill>
                <a:latin typeface="Calibri"/>
                <a:cs typeface="Calibri"/>
              </a:rPr>
              <a:t>Заполняются</a:t>
            </a:r>
            <a:r>
              <a:rPr sz="2000" spc="-40" dirty="0">
                <a:solidFill>
                  <a:srgbClr val="FFFFFF"/>
                </a:solidFill>
                <a:latin typeface="Calibri"/>
                <a:cs typeface="Calibri"/>
              </a:rPr>
              <a:t> </a:t>
            </a:r>
            <a:r>
              <a:rPr sz="2000" spc="-5" dirty="0">
                <a:solidFill>
                  <a:srgbClr val="FFFFFF"/>
                </a:solidFill>
                <a:latin typeface="Calibri"/>
                <a:cs typeface="Calibri"/>
              </a:rPr>
              <a:t>формы</a:t>
            </a:r>
            <a:r>
              <a:rPr sz="2000" spc="-25" dirty="0">
                <a:solidFill>
                  <a:srgbClr val="FFFFFF"/>
                </a:solidFill>
                <a:latin typeface="Calibri"/>
                <a:cs typeface="Calibri"/>
              </a:rPr>
              <a:t> </a:t>
            </a:r>
            <a:r>
              <a:rPr sz="2000" dirty="0">
                <a:solidFill>
                  <a:srgbClr val="FFFFFF"/>
                </a:solidFill>
                <a:latin typeface="Calibri"/>
                <a:cs typeface="Calibri"/>
              </a:rPr>
              <a:t>ППЭ</a:t>
            </a:r>
            <a:endParaRPr sz="2000" dirty="0">
              <a:latin typeface="Calibri"/>
              <a:cs typeface="Calibri"/>
            </a:endParaRPr>
          </a:p>
        </p:txBody>
      </p:sp>
      <p:grpSp>
        <p:nvGrpSpPr>
          <p:cNvPr id="32" name="object 32"/>
          <p:cNvGrpSpPr/>
          <p:nvPr/>
        </p:nvGrpSpPr>
        <p:grpSpPr>
          <a:xfrm>
            <a:off x="8965438" y="3035554"/>
            <a:ext cx="2759075" cy="1049020"/>
            <a:chOff x="8965438" y="3035554"/>
            <a:chExt cx="2759075" cy="1049020"/>
          </a:xfrm>
        </p:grpSpPr>
        <p:sp>
          <p:nvSpPr>
            <p:cNvPr id="33" name="object 33"/>
            <p:cNvSpPr/>
            <p:nvPr/>
          </p:nvSpPr>
          <p:spPr>
            <a:xfrm>
              <a:off x="8971788" y="3041904"/>
              <a:ext cx="316230" cy="623570"/>
            </a:xfrm>
            <a:custGeom>
              <a:avLst/>
              <a:gdLst/>
              <a:ahLst/>
              <a:cxnLst/>
              <a:rect l="l" t="t" r="r" b="b"/>
              <a:pathLst>
                <a:path w="316229" h="623570">
                  <a:moveTo>
                    <a:pt x="0" y="0"/>
                  </a:moveTo>
                  <a:lnTo>
                    <a:pt x="0" y="623316"/>
                  </a:lnTo>
                  <a:lnTo>
                    <a:pt x="315848" y="623316"/>
                  </a:lnTo>
                </a:path>
              </a:pathLst>
            </a:custGeom>
            <a:ln w="12192">
              <a:solidFill>
                <a:srgbClr val="34589C"/>
              </a:solidFill>
            </a:ln>
          </p:spPr>
          <p:txBody>
            <a:bodyPr wrap="square" lIns="0" tIns="0" rIns="0" bIns="0" rtlCol="0"/>
            <a:lstStyle/>
            <a:p>
              <a:endParaRPr dirty="0"/>
            </a:p>
          </p:txBody>
        </p:sp>
        <p:sp>
          <p:nvSpPr>
            <p:cNvPr id="34" name="object 34"/>
            <p:cNvSpPr/>
            <p:nvPr/>
          </p:nvSpPr>
          <p:spPr>
            <a:xfrm>
              <a:off x="9288780" y="3250692"/>
              <a:ext cx="2432685" cy="830580"/>
            </a:xfrm>
            <a:custGeom>
              <a:avLst/>
              <a:gdLst/>
              <a:ahLst/>
              <a:cxnLst/>
              <a:rect l="l" t="t" r="r" b="b"/>
              <a:pathLst>
                <a:path w="2432684" h="830579">
                  <a:moveTo>
                    <a:pt x="2349246" y="0"/>
                  </a:moveTo>
                  <a:lnTo>
                    <a:pt x="83058" y="0"/>
                  </a:lnTo>
                  <a:lnTo>
                    <a:pt x="50738" y="6530"/>
                  </a:lnTo>
                  <a:lnTo>
                    <a:pt x="24336" y="24336"/>
                  </a:lnTo>
                  <a:lnTo>
                    <a:pt x="6530" y="50738"/>
                  </a:lnTo>
                  <a:lnTo>
                    <a:pt x="0" y="83058"/>
                  </a:lnTo>
                  <a:lnTo>
                    <a:pt x="0" y="747522"/>
                  </a:lnTo>
                  <a:lnTo>
                    <a:pt x="6530" y="779841"/>
                  </a:lnTo>
                  <a:lnTo>
                    <a:pt x="24336" y="806243"/>
                  </a:lnTo>
                  <a:lnTo>
                    <a:pt x="50738" y="824049"/>
                  </a:lnTo>
                  <a:lnTo>
                    <a:pt x="83058" y="830580"/>
                  </a:lnTo>
                  <a:lnTo>
                    <a:pt x="2349246" y="830580"/>
                  </a:lnTo>
                  <a:lnTo>
                    <a:pt x="2381565" y="824049"/>
                  </a:lnTo>
                  <a:lnTo>
                    <a:pt x="2407967" y="806243"/>
                  </a:lnTo>
                  <a:lnTo>
                    <a:pt x="2425773" y="779841"/>
                  </a:lnTo>
                  <a:lnTo>
                    <a:pt x="2432304" y="747522"/>
                  </a:lnTo>
                  <a:lnTo>
                    <a:pt x="2432304" y="83058"/>
                  </a:lnTo>
                  <a:lnTo>
                    <a:pt x="2425773" y="50738"/>
                  </a:lnTo>
                  <a:lnTo>
                    <a:pt x="2407967" y="24336"/>
                  </a:lnTo>
                  <a:lnTo>
                    <a:pt x="2381565" y="6530"/>
                  </a:lnTo>
                  <a:lnTo>
                    <a:pt x="2349246" y="0"/>
                  </a:lnTo>
                  <a:close/>
                </a:path>
              </a:pathLst>
            </a:custGeom>
            <a:solidFill>
              <a:srgbClr val="FFFFFF">
                <a:alpha val="90194"/>
              </a:srgbClr>
            </a:solidFill>
          </p:spPr>
          <p:txBody>
            <a:bodyPr wrap="square" lIns="0" tIns="0" rIns="0" bIns="0" rtlCol="0"/>
            <a:lstStyle/>
            <a:p>
              <a:endParaRPr dirty="0"/>
            </a:p>
          </p:txBody>
        </p:sp>
        <p:sp>
          <p:nvSpPr>
            <p:cNvPr id="35" name="object 35"/>
            <p:cNvSpPr/>
            <p:nvPr/>
          </p:nvSpPr>
          <p:spPr>
            <a:xfrm>
              <a:off x="9288780" y="3250692"/>
              <a:ext cx="2432685" cy="830580"/>
            </a:xfrm>
            <a:custGeom>
              <a:avLst/>
              <a:gdLst/>
              <a:ahLst/>
              <a:cxnLst/>
              <a:rect l="l" t="t" r="r" b="b"/>
              <a:pathLst>
                <a:path w="2432684" h="830579">
                  <a:moveTo>
                    <a:pt x="0" y="83058"/>
                  </a:moveTo>
                  <a:lnTo>
                    <a:pt x="6530" y="50738"/>
                  </a:lnTo>
                  <a:lnTo>
                    <a:pt x="24336" y="24336"/>
                  </a:lnTo>
                  <a:lnTo>
                    <a:pt x="50738" y="6530"/>
                  </a:lnTo>
                  <a:lnTo>
                    <a:pt x="83058" y="0"/>
                  </a:lnTo>
                  <a:lnTo>
                    <a:pt x="2349246" y="0"/>
                  </a:lnTo>
                  <a:lnTo>
                    <a:pt x="2381565" y="6530"/>
                  </a:lnTo>
                  <a:lnTo>
                    <a:pt x="2407967" y="24336"/>
                  </a:lnTo>
                  <a:lnTo>
                    <a:pt x="2425773" y="50738"/>
                  </a:lnTo>
                  <a:lnTo>
                    <a:pt x="2432304" y="83058"/>
                  </a:lnTo>
                  <a:lnTo>
                    <a:pt x="2432304" y="747522"/>
                  </a:lnTo>
                  <a:lnTo>
                    <a:pt x="2425773" y="779841"/>
                  </a:lnTo>
                  <a:lnTo>
                    <a:pt x="2407967" y="806243"/>
                  </a:lnTo>
                  <a:lnTo>
                    <a:pt x="2381565" y="824049"/>
                  </a:lnTo>
                  <a:lnTo>
                    <a:pt x="2349246" y="830580"/>
                  </a:lnTo>
                  <a:lnTo>
                    <a:pt x="83058" y="830580"/>
                  </a:lnTo>
                  <a:lnTo>
                    <a:pt x="50738" y="824049"/>
                  </a:lnTo>
                  <a:lnTo>
                    <a:pt x="24336" y="806243"/>
                  </a:lnTo>
                  <a:lnTo>
                    <a:pt x="6530" y="779841"/>
                  </a:lnTo>
                  <a:lnTo>
                    <a:pt x="0" y="747522"/>
                  </a:lnTo>
                  <a:lnTo>
                    <a:pt x="0" y="83058"/>
                  </a:lnTo>
                  <a:close/>
                </a:path>
              </a:pathLst>
            </a:custGeom>
            <a:ln w="6096">
              <a:solidFill>
                <a:srgbClr val="4471C4"/>
              </a:solidFill>
            </a:ln>
          </p:spPr>
          <p:txBody>
            <a:bodyPr wrap="square" lIns="0" tIns="0" rIns="0" bIns="0" rtlCol="0"/>
            <a:lstStyle/>
            <a:p>
              <a:endParaRPr dirty="0"/>
            </a:p>
          </p:txBody>
        </p:sp>
      </p:grpSp>
      <p:sp>
        <p:nvSpPr>
          <p:cNvPr id="36" name="object 36"/>
          <p:cNvSpPr txBox="1"/>
          <p:nvPr/>
        </p:nvSpPr>
        <p:spPr>
          <a:xfrm>
            <a:off x="9461118" y="3284931"/>
            <a:ext cx="2087880" cy="716280"/>
          </a:xfrm>
          <a:prstGeom prst="rect">
            <a:avLst/>
          </a:prstGeom>
        </p:spPr>
        <p:txBody>
          <a:bodyPr vert="horz" wrap="square" lIns="0" tIns="33019" rIns="0" bIns="0" rtlCol="0">
            <a:spAutoFit/>
          </a:bodyPr>
          <a:lstStyle/>
          <a:p>
            <a:pPr marL="12700" marR="5080" algn="ctr">
              <a:lnSpc>
                <a:spcPct val="91600"/>
              </a:lnSpc>
              <a:spcBef>
                <a:spcPts val="259"/>
              </a:spcBef>
            </a:pPr>
            <a:r>
              <a:rPr sz="1600" u="heavy" spc="-10" dirty="0">
                <a:uFill>
                  <a:solidFill>
                    <a:srgbClr val="000000"/>
                  </a:solidFill>
                </a:uFill>
                <a:latin typeface="Calibri"/>
                <a:cs typeface="Calibri"/>
              </a:rPr>
              <a:t>14-02 «Ведомость учета </a:t>
            </a:r>
            <a:r>
              <a:rPr sz="1600" spc="-350" dirty="0">
                <a:latin typeface="Calibri"/>
                <a:cs typeface="Calibri"/>
              </a:rPr>
              <a:t> </a:t>
            </a:r>
            <a:r>
              <a:rPr sz="1600" u="heavy" spc="-10" dirty="0">
                <a:uFill>
                  <a:solidFill>
                    <a:srgbClr val="000000"/>
                  </a:solidFill>
                </a:uFill>
                <a:latin typeface="Calibri"/>
                <a:cs typeface="Calibri"/>
              </a:rPr>
              <a:t>экзаменационных </a:t>
            </a:r>
            <a:r>
              <a:rPr sz="1600" spc="-5" dirty="0">
                <a:latin typeface="Calibri"/>
                <a:cs typeface="Calibri"/>
              </a:rPr>
              <a:t> </a:t>
            </a:r>
            <a:r>
              <a:rPr sz="1600" u="heavy" spc="-10" dirty="0">
                <a:uFill>
                  <a:solidFill>
                    <a:srgbClr val="000000"/>
                  </a:solidFill>
                </a:uFill>
                <a:latin typeface="Calibri"/>
                <a:cs typeface="Calibri"/>
              </a:rPr>
              <a:t>материалов»</a:t>
            </a:r>
            <a:endParaRPr sz="1600" dirty="0">
              <a:latin typeface="Calibri"/>
              <a:cs typeface="Calibri"/>
            </a:endParaRPr>
          </a:p>
        </p:txBody>
      </p:sp>
      <p:grpSp>
        <p:nvGrpSpPr>
          <p:cNvPr id="37" name="object 37"/>
          <p:cNvGrpSpPr/>
          <p:nvPr/>
        </p:nvGrpSpPr>
        <p:grpSpPr>
          <a:xfrm>
            <a:off x="8965692" y="3035807"/>
            <a:ext cx="2722245" cy="2087880"/>
            <a:chOff x="8965692" y="3035807"/>
            <a:chExt cx="2722245" cy="2087880"/>
          </a:xfrm>
        </p:grpSpPr>
        <p:sp>
          <p:nvSpPr>
            <p:cNvPr id="38" name="object 38"/>
            <p:cNvSpPr/>
            <p:nvPr/>
          </p:nvSpPr>
          <p:spPr>
            <a:xfrm>
              <a:off x="8971788" y="3041903"/>
              <a:ext cx="316230" cy="1662430"/>
            </a:xfrm>
            <a:custGeom>
              <a:avLst/>
              <a:gdLst/>
              <a:ahLst/>
              <a:cxnLst/>
              <a:rect l="l" t="t" r="r" b="b"/>
              <a:pathLst>
                <a:path w="316229" h="1662429">
                  <a:moveTo>
                    <a:pt x="0" y="0"/>
                  </a:moveTo>
                  <a:lnTo>
                    <a:pt x="0" y="1662176"/>
                  </a:lnTo>
                  <a:lnTo>
                    <a:pt x="315848" y="1662176"/>
                  </a:lnTo>
                </a:path>
              </a:pathLst>
            </a:custGeom>
            <a:ln w="12191">
              <a:solidFill>
                <a:srgbClr val="34589C"/>
              </a:solidFill>
            </a:ln>
          </p:spPr>
          <p:txBody>
            <a:bodyPr wrap="square" lIns="0" tIns="0" rIns="0" bIns="0" rtlCol="0"/>
            <a:lstStyle/>
            <a:p>
              <a:endParaRPr dirty="0"/>
            </a:p>
          </p:txBody>
        </p:sp>
        <p:sp>
          <p:nvSpPr>
            <p:cNvPr id="39" name="object 39"/>
            <p:cNvSpPr/>
            <p:nvPr/>
          </p:nvSpPr>
          <p:spPr>
            <a:xfrm>
              <a:off x="9288780" y="4288535"/>
              <a:ext cx="2395855" cy="832485"/>
            </a:xfrm>
            <a:custGeom>
              <a:avLst/>
              <a:gdLst/>
              <a:ahLst/>
              <a:cxnLst/>
              <a:rect l="l" t="t" r="r" b="b"/>
              <a:pathLst>
                <a:path w="2395854" h="832485">
                  <a:moveTo>
                    <a:pt x="2312543" y="0"/>
                  </a:moveTo>
                  <a:lnTo>
                    <a:pt x="83185" y="0"/>
                  </a:lnTo>
                  <a:lnTo>
                    <a:pt x="50792" y="6532"/>
                  </a:lnTo>
                  <a:lnTo>
                    <a:pt x="24352" y="24352"/>
                  </a:lnTo>
                  <a:lnTo>
                    <a:pt x="6532" y="50792"/>
                  </a:lnTo>
                  <a:lnTo>
                    <a:pt x="0" y="83184"/>
                  </a:lnTo>
                  <a:lnTo>
                    <a:pt x="0" y="748919"/>
                  </a:lnTo>
                  <a:lnTo>
                    <a:pt x="6532" y="781311"/>
                  </a:lnTo>
                  <a:lnTo>
                    <a:pt x="24352" y="807751"/>
                  </a:lnTo>
                  <a:lnTo>
                    <a:pt x="50792" y="825571"/>
                  </a:lnTo>
                  <a:lnTo>
                    <a:pt x="83185" y="832103"/>
                  </a:lnTo>
                  <a:lnTo>
                    <a:pt x="2312543" y="832103"/>
                  </a:lnTo>
                  <a:lnTo>
                    <a:pt x="2344935" y="825571"/>
                  </a:lnTo>
                  <a:lnTo>
                    <a:pt x="2371375" y="807751"/>
                  </a:lnTo>
                  <a:lnTo>
                    <a:pt x="2389195" y="781311"/>
                  </a:lnTo>
                  <a:lnTo>
                    <a:pt x="2395728" y="748919"/>
                  </a:lnTo>
                  <a:lnTo>
                    <a:pt x="2395728" y="83184"/>
                  </a:lnTo>
                  <a:lnTo>
                    <a:pt x="2389195" y="50792"/>
                  </a:lnTo>
                  <a:lnTo>
                    <a:pt x="2371375" y="24352"/>
                  </a:lnTo>
                  <a:lnTo>
                    <a:pt x="2344935" y="6532"/>
                  </a:lnTo>
                  <a:lnTo>
                    <a:pt x="2312543" y="0"/>
                  </a:lnTo>
                  <a:close/>
                </a:path>
              </a:pathLst>
            </a:custGeom>
            <a:solidFill>
              <a:srgbClr val="FFFFFF">
                <a:alpha val="90194"/>
              </a:srgbClr>
            </a:solidFill>
          </p:spPr>
          <p:txBody>
            <a:bodyPr wrap="square" lIns="0" tIns="0" rIns="0" bIns="0" rtlCol="0"/>
            <a:lstStyle/>
            <a:p>
              <a:endParaRPr dirty="0"/>
            </a:p>
          </p:txBody>
        </p:sp>
        <p:sp>
          <p:nvSpPr>
            <p:cNvPr id="40" name="object 40"/>
            <p:cNvSpPr/>
            <p:nvPr/>
          </p:nvSpPr>
          <p:spPr>
            <a:xfrm>
              <a:off x="9288780" y="4288535"/>
              <a:ext cx="2395855" cy="832485"/>
            </a:xfrm>
            <a:custGeom>
              <a:avLst/>
              <a:gdLst/>
              <a:ahLst/>
              <a:cxnLst/>
              <a:rect l="l" t="t" r="r" b="b"/>
              <a:pathLst>
                <a:path w="2395854" h="832485">
                  <a:moveTo>
                    <a:pt x="0" y="83184"/>
                  </a:moveTo>
                  <a:lnTo>
                    <a:pt x="6532" y="50792"/>
                  </a:lnTo>
                  <a:lnTo>
                    <a:pt x="24352" y="24352"/>
                  </a:lnTo>
                  <a:lnTo>
                    <a:pt x="50792" y="6532"/>
                  </a:lnTo>
                  <a:lnTo>
                    <a:pt x="83185" y="0"/>
                  </a:lnTo>
                  <a:lnTo>
                    <a:pt x="2312543" y="0"/>
                  </a:lnTo>
                  <a:lnTo>
                    <a:pt x="2344935" y="6532"/>
                  </a:lnTo>
                  <a:lnTo>
                    <a:pt x="2371375" y="24352"/>
                  </a:lnTo>
                  <a:lnTo>
                    <a:pt x="2389195" y="50792"/>
                  </a:lnTo>
                  <a:lnTo>
                    <a:pt x="2395728" y="83184"/>
                  </a:lnTo>
                  <a:lnTo>
                    <a:pt x="2395728" y="748919"/>
                  </a:lnTo>
                  <a:lnTo>
                    <a:pt x="2389195" y="781311"/>
                  </a:lnTo>
                  <a:lnTo>
                    <a:pt x="2371375" y="807751"/>
                  </a:lnTo>
                  <a:lnTo>
                    <a:pt x="2344935" y="825571"/>
                  </a:lnTo>
                  <a:lnTo>
                    <a:pt x="2312543" y="832103"/>
                  </a:lnTo>
                  <a:lnTo>
                    <a:pt x="83185" y="832103"/>
                  </a:lnTo>
                  <a:lnTo>
                    <a:pt x="50792" y="825571"/>
                  </a:lnTo>
                  <a:lnTo>
                    <a:pt x="24352" y="807751"/>
                  </a:lnTo>
                  <a:lnTo>
                    <a:pt x="6532" y="781311"/>
                  </a:lnTo>
                  <a:lnTo>
                    <a:pt x="0" y="748919"/>
                  </a:lnTo>
                  <a:lnTo>
                    <a:pt x="0" y="83184"/>
                  </a:lnTo>
                  <a:close/>
                </a:path>
              </a:pathLst>
            </a:custGeom>
            <a:ln w="6096">
              <a:solidFill>
                <a:srgbClr val="4471C4"/>
              </a:solidFill>
            </a:ln>
          </p:spPr>
          <p:txBody>
            <a:bodyPr wrap="square" lIns="0" tIns="0" rIns="0" bIns="0" rtlCol="0"/>
            <a:lstStyle/>
            <a:p>
              <a:endParaRPr dirty="0"/>
            </a:p>
          </p:txBody>
        </p:sp>
      </p:grpSp>
      <p:sp>
        <p:nvSpPr>
          <p:cNvPr id="41" name="object 41"/>
          <p:cNvSpPr txBox="1"/>
          <p:nvPr/>
        </p:nvSpPr>
        <p:spPr>
          <a:xfrm>
            <a:off x="9351391" y="4436109"/>
            <a:ext cx="2272030" cy="491490"/>
          </a:xfrm>
          <a:prstGeom prst="rect">
            <a:avLst/>
          </a:prstGeom>
        </p:spPr>
        <p:txBody>
          <a:bodyPr vert="horz" wrap="square" lIns="0" tIns="12065" rIns="0" bIns="0" rtlCol="0">
            <a:spAutoFit/>
          </a:bodyPr>
          <a:lstStyle/>
          <a:p>
            <a:pPr algn="ctr">
              <a:lnSpc>
                <a:spcPts val="1835"/>
              </a:lnSpc>
              <a:spcBef>
                <a:spcPts val="95"/>
              </a:spcBef>
            </a:pPr>
            <a:r>
              <a:rPr sz="1600" u="heavy" spc="-5" dirty="0">
                <a:uFill>
                  <a:solidFill>
                    <a:srgbClr val="0462C1"/>
                  </a:solidFill>
                </a:uFill>
                <a:latin typeface="Calibri"/>
                <a:cs typeface="Calibri"/>
              </a:rPr>
              <a:t>13-01</a:t>
            </a:r>
            <a:r>
              <a:rPr sz="1600" u="heavy" spc="-20" dirty="0">
                <a:uFill>
                  <a:solidFill>
                    <a:srgbClr val="0462C1"/>
                  </a:solidFill>
                </a:uFill>
                <a:latin typeface="Calibri"/>
                <a:cs typeface="Calibri"/>
              </a:rPr>
              <a:t> </a:t>
            </a:r>
            <a:r>
              <a:rPr sz="1600" u="heavy" spc="-15" dirty="0">
                <a:uFill>
                  <a:solidFill>
                    <a:srgbClr val="0462C1"/>
                  </a:solidFill>
                </a:uFill>
                <a:latin typeface="Calibri"/>
                <a:cs typeface="Calibri"/>
              </a:rPr>
              <a:t>«Протокол</a:t>
            </a:r>
            <a:endParaRPr sz="1600" dirty="0">
              <a:latin typeface="Calibri"/>
              <a:cs typeface="Calibri"/>
            </a:endParaRPr>
          </a:p>
          <a:p>
            <a:pPr algn="ctr">
              <a:lnSpc>
                <a:spcPts val="1835"/>
              </a:lnSpc>
            </a:pPr>
            <a:r>
              <a:rPr sz="1600" u="heavy" spc="-10" dirty="0">
                <a:uFill>
                  <a:solidFill>
                    <a:srgbClr val="0462C1"/>
                  </a:solidFill>
                </a:uFill>
                <a:latin typeface="Calibri"/>
                <a:cs typeface="Calibri"/>
              </a:rPr>
              <a:t>проведения</a:t>
            </a:r>
            <a:r>
              <a:rPr sz="1600" u="heavy" dirty="0">
                <a:uFill>
                  <a:solidFill>
                    <a:srgbClr val="0462C1"/>
                  </a:solidFill>
                </a:uFill>
                <a:latin typeface="Calibri"/>
                <a:cs typeface="Calibri"/>
              </a:rPr>
              <a:t> </a:t>
            </a:r>
            <a:r>
              <a:rPr sz="1600" u="heavy" spc="-10" dirty="0">
                <a:uFill>
                  <a:solidFill>
                    <a:srgbClr val="0462C1"/>
                  </a:solidFill>
                </a:uFill>
                <a:latin typeface="Calibri"/>
                <a:cs typeface="Calibri"/>
              </a:rPr>
              <a:t>ГИА-9</a:t>
            </a:r>
            <a:r>
              <a:rPr sz="1600" u="heavy" spc="5" dirty="0">
                <a:uFill>
                  <a:solidFill>
                    <a:srgbClr val="0462C1"/>
                  </a:solidFill>
                </a:uFill>
                <a:latin typeface="Calibri"/>
                <a:cs typeface="Calibri"/>
              </a:rPr>
              <a:t> </a:t>
            </a:r>
            <a:r>
              <a:rPr sz="1600" u="heavy" spc="-5" dirty="0">
                <a:uFill>
                  <a:solidFill>
                    <a:srgbClr val="0462C1"/>
                  </a:solidFill>
                </a:uFill>
                <a:latin typeface="Calibri"/>
                <a:cs typeface="Calibri"/>
              </a:rPr>
              <a:t>в</a:t>
            </a:r>
            <a:r>
              <a:rPr sz="1600" u="heavy" spc="-15" dirty="0">
                <a:uFill>
                  <a:solidFill>
                    <a:srgbClr val="0462C1"/>
                  </a:solidFill>
                </a:uFill>
                <a:latin typeface="Calibri"/>
                <a:cs typeface="Calibri"/>
              </a:rPr>
              <a:t> </a:t>
            </a:r>
            <a:r>
              <a:rPr sz="1600" u="heavy" dirty="0">
                <a:uFill>
                  <a:solidFill>
                    <a:srgbClr val="0462C1"/>
                  </a:solidFill>
                </a:uFill>
                <a:latin typeface="Calibri"/>
                <a:cs typeface="Calibri"/>
              </a:rPr>
              <a:t>ППЭ</a:t>
            </a:r>
            <a:r>
              <a:rPr sz="1600" dirty="0">
                <a:latin typeface="Calibri"/>
                <a:cs typeface="Calibri"/>
              </a:rPr>
              <a:t>»</a:t>
            </a:r>
          </a:p>
        </p:txBody>
      </p:sp>
      <p:grpSp>
        <p:nvGrpSpPr>
          <p:cNvPr id="42" name="object 42"/>
          <p:cNvGrpSpPr/>
          <p:nvPr/>
        </p:nvGrpSpPr>
        <p:grpSpPr>
          <a:xfrm>
            <a:off x="242315" y="3044990"/>
            <a:ext cx="2843530" cy="1104900"/>
            <a:chOff x="242315" y="3044990"/>
            <a:chExt cx="2843530" cy="1104900"/>
          </a:xfrm>
        </p:grpSpPr>
        <p:pic>
          <p:nvPicPr>
            <p:cNvPr id="43" name="object 43"/>
            <p:cNvPicPr/>
            <p:nvPr/>
          </p:nvPicPr>
          <p:blipFill>
            <a:blip r:embed="rId14" cstate="print"/>
            <a:stretch>
              <a:fillRect/>
            </a:stretch>
          </p:blipFill>
          <p:spPr>
            <a:xfrm>
              <a:off x="242315" y="3044990"/>
              <a:ext cx="2843403" cy="1104607"/>
            </a:xfrm>
            <a:prstGeom prst="rect">
              <a:avLst/>
            </a:prstGeom>
          </p:spPr>
        </p:pic>
        <p:pic>
          <p:nvPicPr>
            <p:cNvPr id="44" name="object 44"/>
            <p:cNvPicPr/>
            <p:nvPr/>
          </p:nvPicPr>
          <p:blipFill>
            <a:blip r:embed="rId15" cstate="print"/>
            <a:stretch>
              <a:fillRect/>
            </a:stretch>
          </p:blipFill>
          <p:spPr>
            <a:xfrm>
              <a:off x="301751" y="3084576"/>
              <a:ext cx="2734056" cy="996696"/>
            </a:xfrm>
            <a:prstGeom prst="rect">
              <a:avLst/>
            </a:prstGeom>
          </p:spPr>
        </p:pic>
      </p:grpSp>
      <p:sp>
        <p:nvSpPr>
          <p:cNvPr id="45" name="object 45"/>
          <p:cNvSpPr txBox="1"/>
          <p:nvPr/>
        </p:nvSpPr>
        <p:spPr>
          <a:xfrm>
            <a:off x="463092" y="3091688"/>
            <a:ext cx="2412365" cy="879475"/>
          </a:xfrm>
          <a:prstGeom prst="rect">
            <a:avLst/>
          </a:prstGeom>
        </p:spPr>
        <p:txBody>
          <a:bodyPr vert="horz" wrap="square" lIns="0" tIns="47625" rIns="0" bIns="0" rtlCol="0">
            <a:spAutoFit/>
          </a:bodyPr>
          <a:lstStyle/>
          <a:p>
            <a:pPr marL="12700" marR="5080" algn="ctr">
              <a:lnSpc>
                <a:spcPts val="2160"/>
              </a:lnSpc>
              <a:spcBef>
                <a:spcPts val="375"/>
              </a:spcBef>
            </a:pPr>
            <a:r>
              <a:rPr sz="2000" spc="-10" dirty="0">
                <a:solidFill>
                  <a:srgbClr val="FFFFFF"/>
                </a:solidFill>
                <a:latin typeface="Calibri"/>
                <a:cs typeface="Calibri"/>
              </a:rPr>
              <a:t>Конверт </a:t>
            </a:r>
            <a:r>
              <a:rPr sz="2000" spc="-5" dirty="0">
                <a:solidFill>
                  <a:srgbClr val="FFFFFF"/>
                </a:solidFill>
                <a:latin typeface="Calibri"/>
                <a:cs typeface="Calibri"/>
              </a:rPr>
              <a:t>для упаковки </a:t>
            </a:r>
            <a:r>
              <a:rPr sz="2000" spc="-445" dirty="0">
                <a:solidFill>
                  <a:srgbClr val="FFFFFF"/>
                </a:solidFill>
                <a:latin typeface="Calibri"/>
                <a:cs typeface="Calibri"/>
              </a:rPr>
              <a:t> </a:t>
            </a:r>
            <a:r>
              <a:rPr sz="2000" spc="-5" dirty="0">
                <a:solidFill>
                  <a:srgbClr val="FFFFFF"/>
                </a:solidFill>
                <a:latin typeface="Calibri"/>
                <a:cs typeface="Calibri"/>
              </a:rPr>
              <a:t>использованных</a:t>
            </a:r>
            <a:endParaRPr sz="2000" dirty="0">
              <a:latin typeface="Calibri"/>
              <a:cs typeface="Calibri"/>
            </a:endParaRPr>
          </a:p>
          <a:p>
            <a:pPr algn="ctr">
              <a:lnSpc>
                <a:spcPts val="2130"/>
              </a:lnSpc>
            </a:pPr>
            <a:r>
              <a:rPr sz="2000" spc="-5" dirty="0">
                <a:solidFill>
                  <a:srgbClr val="FFFFFF"/>
                </a:solidFill>
                <a:latin typeface="Calibri"/>
                <a:cs typeface="Calibri"/>
              </a:rPr>
              <a:t>черновиков</a:t>
            </a:r>
            <a:endParaRPr sz="2000" dirty="0">
              <a:latin typeface="Calibri"/>
              <a:cs typeface="Calibri"/>
            </a:endParaRPr>
          </a:p>
        </p:txBody>
      </p:sp>
      <p:sp>
        <p:nvSpPr>
          <p:cNvPr id="46" name="object 46"/>
          <p:cNvSpPr txBox="1"/>
          <p:nvPr/>
        </p:nvSpPr>
        <p:spPr>
          <a:xfrm>
            <a:off x="2575560" y="153923"/>
            <a:ext cx="722630" cy="539750"/>
          </a:xfrm>
          <a:prstGeom prst="rect">
            <a:avLst/>
          </a:prstGeom>
          <a:solidFill>
            <a:srgbClr val="FF0000"/>
          </a:solidFill>
          <a:ln w="12192">
            <a:solidFill>
              <a:srgbClr val="486CA7"/>
            </a:solidFill>
          </a:ln>
        </p:spPr>
        <p:txBody>
          <a:bodyPr vert="horz" wrap="square" lIns="0" tIns="142875" rIns="0" bIns="0" rtlCol="0">
            <a:spAutoFit/>
          </a:bodyPr>
          <a:lstStyle/>
          <a:p>
            <a:pPr marL="152400">
              <a:lnSpc>
                <a:spcPct val="100000"/>
              </a:lnSpc>
              <a:spcBef>
                <a:spcPts val="1125"/>
              </a:spcBef>
            </a:pPr>
            <a:r>
              <a:rPr sz="1600" b="1" spc="-5" dirty="0">
                <a:latin typeface="Cambria"/>
                <a:cs typeface="Cambria"/>
              </a:rPr>
              <a:t>9:45</a:t>
            </a:r>
            <a:endParaRPr sz="1600" dirty="0">
              <a:latin typeface="Cambria"/>
              <a:cs typeface="Cambria"/>
            </a:endParaRPr>
          </a:p>
        </p:txBody>
      </p:sp>
      <p:sp>
        <p:nvSpPr>
          <p:cNvPr id="47" name="object 47"/>
          <p:cNvSpPr txBox="1"/>
          <p:nvPr/>
        </p:nvSpPr>
        <p:spPr>
          <a:xfrm>
            <a:off x="3386328" y="5815584"/>
            <a:ext cx="8369934" cy="584200"/>
          </a:xfrm>
          <a:prstGeom prst="rect">
            <a:avLst/>
          </a:prstGeom>
          <a:solidFill>
            <a:srgbClr val="FFFFFF"/>
          </a:solidFill>
        </p:spPr>
        <p:txBody>
          <a:bodyPr vert="horz" wrap="square" lIns="0" tIns="42545" rIns="0" bIns="0" rtlCol="0">
            <a:spAutoFit/>
          </a:bodyPr>
          <a:lstStyle/>
          <a:p>
            <a:pPr marL="10795" algn="ctr">
              <a:lnSpc>
                <a:spcPct val="100000"/>
              </a:lnSpc>
              <a:spcBef>
                <a:spcPts val="335"/>
              </a:spcBef>
            </a:pPr>
            <a:r>
              <a:rPr sz="1600" b="1" spc="-5" dirty="0">
                <a:solidFill>
                  <a:srgbClr val="2E5496"/>
                </a:solidFill>
                <a:latin typeface="Century Gothic"/>
                <a:cs typeface="Century Gothic"/>
              </a:rPr>
              <a:t>Общественному</a:t>
            </a:r>
            <a:r>
              <a:rPr sz="1600" b="1" spc="40" dirty="0">
                <a:solidFill>
                  <a:srgbClr val="2E5496"/>
                </a:solidFill>
                <a:latin typeface="Century Gothic"/>
                <a:cs typeface="Century Gothic"/>
              </a:rPr>
              <a:t> </a:t>
            </a:r>
            <a:r>
              <a:rPr sz="1600" b="1" spc="-5" dirty="0">
                <a:solidFill>
                  <a:srgbClr val="2E5496"/>
                </a:solidFill>
                <a:latin typeface="Century Gothic"/>
                <a:cs typeface="Century Gothic"/>
              </a:rPr>
              <a:t>наблюдателю</a:t>
            </a:r>
            <a:r>
              <a:rPr sz="1600" b="1" spc="40" dirty="0">
                <a:solidFill>
                  <a:srgbClr val="2E5496"/>
                </a:solidFill>
                <a:latin typeface="Century Gothic"/>
                <a:cs typeface="Century Gothic"/>
              </a:rPr>
              <a:t> </a:t>
            </a:r>
            <a:r>
              <a:rPr sz="1600" b="1" spc="-5" dirty="0">
                <a:solidFill>
                  <a:srgbClr val="2E5496"/>
                </a:solidFill>
                <a:latin typeface="Century Gothic"/>
                <a:cs typeface="Century Gothic"/>
              </a:rPr>
              <a:t>необходимо</a:t>
            </a:r>
            <a:r>
              <a:rPr sz="1600" b="1" spc="20" dirty="0">
                <a:solidFill>
                  <a:srgbClr val="2E5496"/>
                </a:solidFill>
                <a:latin typeface="Century Gothic"/>
                <a:cs typeface="Century Gothic"/>
              </a:rPr>
              <a:t> </a:t>
            </a:r>
            <a:r>
              <a:rPr sz="1600" b="1" spc="-5" dirty="0">
                <a:solidFill>
                  <a:srgbClr val="2E5496"/>
                </a:solidFill>
                <a:latin typeface="Century Gothic"/>
                <a:cs typeface="Century Gothic"/>
              </a:rPr>
              <a:t>обратить</a:t>
            </a:r>
            <a:r>
              <a:rPr sz="1600" b="1" spc="20" dirty="0">
                <a:solidFill>
                  <a:srgbClr val="2E5496"/>
                </a:solidFill>
                <a:latin typeface="Century Gothic"/>
                <a:cs typeface="Century Gothic"/>
              </a:rPr>
              <a:t> </a:t>
            </a:r>
            <a:r>
              <a:rPr sz="1600" b="1" spc="-5" dirty="0">
                <a:solidFill>
                  <a:srgbClr val="2E5496"/>
                </a:solidFill>
                <a:latin typeface="Century Gothic"/>
                <a:cs typeface="Century Gothic"/>
              </a:rPr>
              <a:t>внимание</a:t>
            </a:r>
            <a:endParaRPr sz="1600" dirty="0">
              <a:latin typeface="Century Gothic"/>
              <a:cs typeface="Century Gothic"/>
            </a:endParaRPr>
          </a:p>
          <a:p>
            <a:pPr marL="51435" algn="ctr">
              <a:lnSpc>
                <a:spcPct val="100000"/>
              </a:lnSpc>
              <a:spcBef>
                <a:spcPts val="5"/>
              </a:spcBef>
            </a:pPr>
            <a:r>
              <a:rPr sz="1600" b="1" spc="-5" dirty="0">
                <a:solidFill>
                  <a:srgbClr val="2E5496"/>
                </a:solidFill>
                <a:latin typeface="Century Gothic"/>
                <a:cs typeface="Century Gothic"/>
              </a:rPr>
              <a:t>на</a:t>
            </a:r>
            <a:r>
              <a:rPr sz="1600" b="1" spc="25" dirty="0">
                <a:solidFill>
                  <a:srgbClr val="2E5496"/>
                </a:solidFill>
                <a:latin typeface="Century Gothic"/>
                <a:cs typeface="Century Gothic"/>
              </a:rPr>
              <a:t> </a:t>
            </a:r>
            <a:r>
              <a:rPr sz="1600" b="1" spc="-10" dirty="0">
                <a:solidFill>
                  <a:srgbClr val="2E5496"/>
                </a:solidFill>
                <a:latin typeface="Century Gothic"/>
                <a:cs typeface="Century Gothic"/>
              </a:rPr>
              <a:t>целостность</a:t>
            </a:r>
            <a:r>
              <a:rPr sz="1600" b="1" spc="60" dirty="0">
                <a:solidFill>
                  <a:srgbClr val="2E5496"/>
                </a:solidFill>
                <a:latin typeface="Century Gothic"/>
                <a:cs typeface="Century Gothic"/>
              </a:rPr>
              <a:t> </a:t>
            </a:r>
            <a:r>
              <a:rPr sz="1600" b="1" spc="-10" dirty="0">
                <a:solidFill>
                  <a:srgbClr val="2E5496"/>
                </a:solidFill>
                <a:latin typeface="Century Gothic"/>
                <a:cs typeface="Century Gothic"/>
              </a:rPr>
              <a:t>пакетов</a:t>
            </a:r>
            <a:r>
              <a:rPr sz="1600" b="1" spc="45" dirty="0">
                <a:solidFill>
                  <a:srgbClr val="2E5496"/>
                </a:solidFill>
                <a:latin typeface="Century Gothic"/>
                <a:cs typeface="Century Gothic"/>
              </a:rPr>
              <a:t> </a:t>
            </a:r>
            <a:r>
              <a:rPr sz="1600" b="1" spc="-5" dirty="0">
                <a:solidFill>
                  <a:srgbClr val="2E5496"/>
                </a:solidFill>
                <a:latin typeface="Century Gothic"/>
                <a:cs typeface="Century Gothic"/>
              </a:rPr>
              <a:t>с</a:t>
            </a:r>
            <a:r>
              <a:rPr sz="1600" b="1" spc="15" dirty="0">
                <a:solidFill>
                  <a:srgbClr val="2E5496"/>
                </a:solidFill>
                <a:latin typeface="Century Gothic"/>
                <a:cs typeface="Century Gothic"/>
              </a:rPr>
              <a:t> </a:t>
            </a:r>
            <a:r>
              <a:rPr sz="1600" b="1" spc="-5" dirty="0">
                <a:solidFill>
                  <a:srgbClr val="2E5496"/>
                </a:solidFill>
                <a:latin typeface="Century Gothic"/>
                <a:cs typeface="Century Gothic"/>
              </a:rPr>
              <a:t>ИК</a:t>
            </a:r>
            <a:r>
              <a:rPr sz="1600" b="1" spc="15" dirty="0">
                <a:solidFill>
                  <a:srgbClr val="2E5496"/>
                </a:solidFill>
                <a:latin typeface="Century Gothic"/>
                <a:cs typeface="Century Gothic"/>
              </a:rPr>
              <a:t> </a:t>
            </a:r>
            <a:r>
              <a:rPr sz="1600" b="1" spc="-5" dirty="0">
                <a:solidFill>
                  <a:srgbClr val="2E5496"/>
                </a:solidFill>
                <a:latin typeface="Century Gothic"/>
                <a:cs typeface="Century Gothic"/>
              </a:rPr>
              <a:t>при</a:t>
            </a:r>
            <a:r>
              <a:rPr sz="1600" b="1" spc="15" dirty="0">
                <a:solidFill>
                  <a:srgbClr val="2E5496"/>
                </a:solidFill>
                <a:latin typeface="Century Gothic"/>
                <a:cs typeface="Century Gothic"/>
              </a:rPr>
              <a:t> </a:t>
            </a:r>
            <a:r>
              <a:rPr sz="1600" b="1" spc="-10" dirty="0">
                <a:solidFill>
                  <a:srgbClr val="2E5496"/>
                </a:solidFill>
                <a:latin typeface="Century Gothic"/>
                <a:cs typeface="Century Gothic"/>
              </a:rPr>
              <a:t>выдаче</a:t>
            </a:r>
            <a:r>
              <a:rPr sz="1600" b="1" spc="30" dirty="0">
                <a:solidFill>
                  <a:srgbClr val="2E5496"/>
                </a:solidFill>
                <a:latin typeface="Century Gothic"/>
                <a:cs typeface="Century Gothic"/>
              </a:rPr>
              <a:t> </a:t>
            </a:r>
            <a:r>
              <a:rPr sz="1600" b="1" spc="-5" dirty="0">
                <a:solidFill>
                  <a:srgbClr val="2E5496"/>
                </a:solidFill>
                <a:latin typeface="Century Gothic"/>
                <a:cs typeface="Century Gothic"/>
              </a:rPr>
              <a:t>их</a:t>
            </a:r>
            <a:r>
              <a:rPr sz="1600" b="1" spc="20" dirty="0">
                <a:solidFill>
                  <a:srgbClr val="2E5496"/>
                </a:solidFill>
                <a:latin typeface="Century Gothic"/>
                <a:cs typeface="Century Gothic"/>
              </a:rPr>
              <a:t> </a:t>
            </a:r>
            <a:r>
              <a:rPr sz="1600" b="1" spc="-10" dirty="0">
                <a:solidFill>
                  <a:srgbClr val="2E5496"/>
                </a:solidFill>
                <a:latin typeface="Century Gothic"/>
                <a:cs typeface="Century Gothic"/>
              </a:rPr>
              <a:t>ответственным</a:t>
            </a:r>
            <a:r>
              <a:rPr sz="1600" b="1" spc="75" dirty="0">
                <a:solidFill>
                  <a:srgbClr val="2E5496"/>
                </a:solidFill>
                <a:latin typeface="Century Gothic"/>
                <a:cs typeface="Century Gothic"/>
              </a:rPr>
              <a:t> </a:t>
            </a:r>
            <a:r>
              <a:rPr sz="1600" b="1" spc="-10" dirty="0">
                <a:solidFill>
                  <a:srgbClr val="2E5496"/>
                </a:solidFill>
                <a:latin typeface="Century Gothic"/>
                <a:cs typeface="Century Gothic"/>
              </a:rPr>
              <a:t>организаторам</a:t>
            </a:r>
            <a:endParaRPr sz="1600" dirty="0">
              <a:latin typeface="Century Gothic"/>
              <a:cs typeface="Century Gothic"/>
            </a:endParaRPr>
          </a:p>
        </p:txBody>
      </p:sp>
      <p:sp>
        <p:nvSpPr>
          <p:cNvPr id="48" name="object 48"/>
          <p:cNvSpPr/>
          <p:nvPr/>
        </p:nvSpPr>
        <p:spPr>
          <a:xfrm>
            <a:off x="3284982" y="6464046"/>
            <a:ext cx="8594725" cy="0"/>
          </a:xfrm>
          <a:custGeom>
            <a:avLst/>
            <a:gdLst/>
            <a:ahLst/>
            <a:cxnLst/>
            <a:rect l="l" t="t" r="r" b="b"/>
            <a:pathLst>
              <a:path w="8594725">
                <a:moveTo>
                  <a:pt x="0" y="0"/>
                </a:moveTo>
                <a:lnTo>
                  <a:pt x="8594217" y="0"/>
                </a:lnTo>
              </a:path>
            </a:pathLst>
          </a:custGeom>
          <a:ln w="28956">
            <a:solidFill>
              <a:srgbClr val="001F5F"/>
            </a:solidFill>
          </a:ln>
        </p:spPr>
        <p:txBody>
          <a:bodyPr wrap="square" lIns="0" tIns="0" rIns="0" bIns="0" rtlCol="0"/>
          <a:lstStyle/>
          <a:p>
            <a:endParaRPr dirty="0"/>
          </a:p>
        </p:txBody>
      </p:sp>
      <p:grpSp>
        <p:nvGrpSpPr>
          <p:cNvPr id="49" name="object 49"/>
          <p:cNvGrpSpPr/>
          <p:nvPr/>
        </p:nvGrpSpPr>
        <p:grpSpPr>
          <a:xfrm>
            <a:off x="242315" y="4133138"/>
            <a:ext cx="2843530" cy="1086485"/>
            <a:chOff x="242315" y="4133138"/>
            <a:chExt cx="2843530" cy="1086485"/>
          </a:xfrm>
        </p:grpSpPr>
        <p:pic>
          <p:nvPicPr>
            <p:cNvPr id="50" name="object 50"/>
            <p:cNvPicPr/>
            <p:nvPr/>
          </p:nvPicPr>
          <p:blipFill>
            <a:blip r:embed="rId16" cstate="print"/>
            <a:stretch>
              <a:fillRect/>
            </a:stretch>
          </p:blipFill>
          <p:spPr>
            <a:xfrm>
              <a:off x="242315" y="4133138"/>
              <a:ext cx="2843403" cy="1086307"/>
            </a:xfrm>
            <a:prstGeom prst="rect">
              <a:avLst/>
            </a:prstGeom>
          </p:spPr>
        </p:pic>
        <p:pic>
          <p:nvPicPr>
            <p:cNvPr id="51" name="object 51"/>
            <p:cNvPicPr/>
            <p:nvPr/>
          </p:nvPicPr>
          <p:blipFill>
            <a:blip r:embed="rId17" cstate="print"/>
            <a:stretch>
              <a:fillRect/>
            </a:stretch>
          </p:blipFill>
          <p:spPr>
            <a:xfrm>
              <a:off x="301751" y="4172712"/>
              <a:ext cx="2734056" cy="978407"/>
            </a:xfrm>
            <a:prstGeom prst="rect">
              <a:avLst/>
            </a:prstGeom>
          </p:spPr>
        </p:pic>
      </p:grpSp>
      <p:sp>
        <p:nvSpPr>
          <p:cNvPr id="52" name="object 52"/>
          <p:cNvSpPr txBox="1"/>
          <p:nvPr/>
        </p:nvSpPr>
        <p:spPr>
          <a:xfrm>
            <a:off x="463092" y="4328921"/>
            <a:ext cx="2412365" cy="605155"/>
          </a:xfrm>
          <a:prstGeom prst="rect">
            <a:avLst/>
          </a:prstGeom>
        </p:spPr>
        <p:txBody>
          <a:bodyPr vert="horz" wrap="square" lIns="0" tIns="47625" rIns="0" bIns="0" rtlCol="0">
            <a:spAutoFit/>
          </a:bodyPr>
          <a:lstStyle/>
          <a:p>
            <a:pPr marL="20320" marR="5080" indent="-7620">
              <a:lnSpc>
                <a:spcPts val="2160"/>
              </a:lnSpc>
              <a:spcBef>
                <a:spcPts val="375"/>
              </a:spcBef>
            </a:pPr>
            <a:r>
              <a:rPr sz="2000" spc="-10" dirty="0">
                <a:solidFill>
                  <a:srgbClr val="FFFFFF"/>
                </a:solidFill>
                <a:latin typeface="Calibri"/>
                <a:cs typeface="Calibri"/>
              </a:rPr>
              <a:t>Конверт </a:t>
            </a:r>
            <a:r>
              <a:rPr sz="2000" spc="-5" dirty="0">
                <a:solidFill>
                  <a:srgbClr val="FFFFFF"/>
                </a:solidFill>
                <a:latin typeface="Calibri"/>
                <a:cs typeface="Calibri"/>
              </a:rPr>
              <a:t>для упаковки </a:t>
            </a:r>
            <a:r>
              <a:rPr sz="2000" spc="-445" dirty="0">
                <a:solidFill>
                  <a:srgbClr val="FFFFFF"/>
                </a:solidFill>
                <a:latin typeface="Calibri"/>
                <a:cs typeface="Calibri"/>
              </a:rPr>
              <a:t> </a:t>
            </a:r>
            <a:r>
              <a:rPr sz="2000" spc="-5" dirty="0">
                <a:solidFill>
                  <a:srgbClr val="FFFFFF"/>
                </a:solidFill>
                <a:latin typeface="Calibri"/>
                <a:cs typeface="Calibri"/>
              </a:rPr>
              <a:t>использованных</a:t>
            </a:r>
            <a:r>
              <a:rPr sz="2000" spc="-50" dirty="0">
                <a:solidFill>
                  <a:srgbClr val="FFFFFF"/>
                </a:solidFill>
                <a:latin typeface="Calibri"/>
                <a:cs typeface="Calibri"/>
              </a:rPr>
              <a:t> </a:t>
            </a:r>
            <a:r>
              <a:rPr sz="2000" dirty="0">
                <a:solidFill>
                  <a:srgbClr val="FFFFFF"/>
                </a:solidFill>
                <a:latin typeface="Calibri"/>
                <a:cs typeface="Calibri"/>
              </a:rPr>
              <a:t>КИМ</a:t>
            </a:r>
            <a:endParaRPr sz="2000" dirty="0">
              <a:latin typeface="Calibri"/>
              <a:cs typeface="Calibri"/>
            </a:endParaRPr>
          </a:p>
        </p:txBody>
      </p:sp>
      <p:grpSp>
        <p:nvGrpSpPr>
          <p:cNvPr id="53" name="object 53"/>
          <p:cNvGrpSpPr/>
          <p:nvPr/>
        </p:nvGrpSpPr>
        <p:grpSpPr>
          <a:xfrm>
            <a:off x="242315" y="5221223"/>
            <a:ext cx="2843530" cy="1438275"/>
            <a:chOff x="242315" y="5221223"/>
            <a:chExt cx="2843530" cy="1438275"/>
          </a:xfrm>
        </p:grpSpPr>
        <p:pic>
          <p:nvPicPr>
            <p:cNvPr id="54" name="object 54"/>
            <p:cNvPicPr/>
            <p:nvPr/>
          </p:nvPicPr>
          <p:blipFill>
            <a:blip r:embed="rId18" cstate="print"/>
            <a:stretch>
              <a:fillRect/>
            </a:stretch>
          </p:blipFill>
          <p:spPr>
            <a:xfrm>
              <a:off x="242315" y="5221223"/>
              <a:ext cx="2843403" cy="1438275"/>
            </a:xfrm>
            <a:prstGeom prst="rect">
              <a:avLst/>
            </a:prstGeom>
          </p:spPr>
        </p:pic>
        <p:pic>
          <p:nvPicPr>
            <p:cNvPr id="55" name="object 55"/>
            <p:cNvPicPr/>
            <p:nvPr/>
          </p:nvPicPr>
          <p:blipFill>
            <a:blip r:embed="rId19" cstate="print"/>
            <a:stretch>
              <a:fillRect/>
            </a:stretch>
          </p:blipFill>
          <p:spPr>
            <a:xfrm>
              <a:off x="301751" y="5260847"/>
              <a:ext cx="2734056" cy="1330452"/>
            </a:xfrm>
            <a:prstGeom prst="rect">
              <a:avLst/>
            </a:prstGeom>
          </p:spPr>
        </p:pic>
      </p:grpSp>
      <p:sp>
        <p:nvSpPr>
          <p:cNvPr id="56" name="object 56"/>
          <p:cNvSpPr txBox="1"/>
          <p:nvPr/>
        </p:nvSpPr>
        <p:spPr>
          <a:xfrm>
            <a:off x="3272282" y="5378602"/>
            <a:ext cx="8684895" cy="299720"/>
          </a:xfrm>
          <a:prstGeom prst="rect">
            <a:avLst/>
          </a:prstGeom>
        </p:spPr>
        <p:txBody>
          <a:bodyPr vert="horz" wrap="square" lIns="0" tIns="12700" rIns="0" bIns="0" rtlCol="0">
            <a:spAutoFit/>
          </a:bodyPr>
          <a:lstStyle/>
          <a:p>
            <a:pPr marL="12700">
              <a:lnSpc>
                <a:spcPct val="100000"/>
              </a:lnSpc>
              <a:spcBef>
                <a:spcPts val="100"/>
              </a:spcBef>
              <a:tabLst>
                <a:tab pos="8671560" algn="l"/>
              </a:tabLst>
            </a:pPr>
            <a:r>
              <a:rPr sz="1800" u="heavy" dirty="0">
                <a:solidFill>
                  <a:srgbClr val="FFFFFF"/>
                </a:solidFill>
                <a:uFill>
                  <a:solidFill>
                    <a:srgbClr val="001F5F"/>
                  </a:solidFill>
                </a:uFill>
                <a:latin typeface="Times New Roman"/>
                <a:cs typeface="Times New Roman"/>
              </a:rPr>
              <a:t> 	</a:t>
            </a:r>
            <a:endParaRPr sz="1800" dirty="0">
              <a:latin typeface="Times New Roman"/>
              <a:cs typeface="Times New Roman"/>
            </a:endParaRPr>
          </a:p>
        </p:txBody>
      </p:sp>
      <p:sp>
        <p:nvSpPr>
          <p:cNvPr id="57" name="object 57"/>
          <p:cNvSpPr txBox="1"/>
          <p:nvPr/>
        </p:nvSpPr>
        <p:spPr>
          <a:xfrm>
            <a:off x="581964" y="5378602"/>
            <a:ext cx="2172970" cy="1040765"/>
          </a:xfrm>
          <a:prstGeom prst="rect">
            <a:avLst/>
          </a:prstGeom>
        </p:spPr>
        <p:txBody>
          <a:bodyPr vert="horz" wrap="square" lIns="0" tIns="43815" rIns="0" bIns="0" rtlCol="0">
            <a:spAutoFit/>
          </a:bodyPr>
          <a:lstStyle/>
          <a:p>
            <a:pPr marL="135890" marR="5080" indent="-123825">
              <a:lnSpc>
                <a:spcPts val="1939"/>
              </a:lnSpc>
              <a:spcBef>
                <a:spcPts val="345"/>
              </a:spcBef>
            </a:pPr>
            <a:r>
              <a:rPr sz="1800" spc="-10" dirty="0">
                <a:solidFill>
                  <a:srgbClr val="FFFFFF"/>
                </a:solidFill>
                <a:latin typeface="Calibri"/>
                <a:cs typeface="Calibri"/>
              </a:rPr>
              <a:t>Конверт</a:t>
            </a:r>
            <a:r>
              <a:rPr sz="1800" spc="-30" dirty="0">
                <a:solidFill>
                  <a:srgbClr val="FFFFFF"/>
                </a:solidFill>
                <a:latin typeface="Calibri"/>
                <a:cs typeface="Calibri"/>
              </a:rPr>
              <a:t> </a:t>
            </a:r>
            <a:r>
              <a:rPr sz="1800" dirty="0">
                <a:solidFill>
                  <a:srgbClr val="FFFFFF"/>
                </a:solidFill>
                <a:latin typeface="Calibri"/>
                <a:cs typeface="Calibri"/>
              </a:rPr>
              <a:t>для</a:t>
            </a:r>
            <a:r>
              <a:rPr sz="1800" spc="-45" dirty="0">
                <a:solidFill>
                  <a:srgbClr val="FFFFFF"/>
                </a:solidFill>
                <a:latin typeface="Calibri"/>
                <a:cs typeface="Calibri"/>
              </a:rPr>
              <a:t> </a:t>
            </a:r>
            <a:r>
              <a:rPr sz="1800" spc="-5" dirty="0">
                <a:solidFill>
                  <a:srgbClr val="FFFFFF"/>
                </a:solidFill>
                <a:latin typeface="Calibri"/>
                <a:cs typeface="Calibri"/>
              </a:rPr>
              <a:t>упаковки </a:t>
            </a:r>
            <a:r>
              <a:rPr sz="1800" spc="-395" dirty="0">
                <a:solidFill>
                  <a:srgbClr val="FFFFFF"/>
                </a:solidFill>
                <a:latin typeface="Calibri"/>
                <a:cs typeface="Calibri"/>
              </a:rPr>
              <a:t> </a:t>
            </a:r>
            <a:r>
              <a:rPr sz="1800" spc="-10" dirty="0">
                <a:solidFill>
                  <a:srgbClr val="FFFFFF"/>
                </a:solidFill>
                <a:latin typeface="Calibri"/>
                <a:cs typeface="Calibri"/>
              </a:rPr>
              <a:t>неиспользованных, </a:t>
            </a:r>
            <a:r>
              <a:rPr sz="1800" spc="-5" dirty="0">
                <a:solidFill>
                  <a:srgbClr val="FFFFFF"/>
                </a:solidFill>
                <a:latin typeface="Calibri"/>
                <a:cs typeface="Calibri"/>
              </a:rPr>
              <a:t> бракованных</a:t>
            </a:r>
            <a:r>
              <a:rPr sz="1800" spc="-20" dirty="0">
                <a:solidFill>
                  <a:srgbClr val="FFFFFF"/>
                </a:solidFill>
                <a:latin typeface="Calibri"/>
                <a:cs typeface="Calibri"/>
              </a:rPr>
              <a:t> </a:t>
            </a:r>
            <a:r>
              <a:rPr sz="1800" dirty="0">
                <a:solidFill>
                  <a:srgbClr val="FFFFFF"/>
                </a:solidFill>
                <a:latin typeface="Calibri"/>
                <a:cs typeface="Calibri"/>
              </a:rPr>
              <a:t>или</a:t>
            </a:r>
            <a:endParaRPr sz="1800" dirty="0">
              <a:latin typeface="Calibri"/>
              <a:cs typeface="Calibri"/>
            </a:endParaRPr>
          </a:p>
          <a:p>
            <a:pPr marL="276225">
              <a:lnSpc>
                <a:spcPts val="1925"/>
              </a:lnSpc>
            </a:pPr>
            <a:r>
              <a:rPr sz="1800" spc="-5" dirty="0">
                <a:solidFill>
                  <a:srgbClr val="FFFFFF"/>
                </a:solidFill>
                <a:latin typeface="Calibri"/>
                <a:cs typeface="Calibri"/>
              </a:rPr>
              <a:t>испорченных </a:t>
            </a:r>
            <a:r>
              <a:rPr sz="1800" dirty="0">
                <a:solidFill>
                  <a:srgbClr val="FFFFFF"/>
                </a:solidFill>
                <a:latin typeface="Calibri"/>
                <a:cs typeface="Calibri"/>
              </a:rPr>
              <a:t>ИК</a:t>
            </a:r>
            <a:endParaRPr sz="1800" dirty="0">
              <a:latin typeface="Calibri"/>
              <a:cs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58488" y="192441"/>
            <a:ext cx="7327900" cy="504625"/>
          </a:xfrm>
          <a:prstGeom prst="rect">
            <a:avLst/>
          </a:prstGeom>
        </p:spPr>
        <p:txBody>
          <a:bodyPr vert="horz" wrap="square" lIns="0" tIns="12065" rIns="0" bIns="0" rtlCol="0">
            <a:spAutoFit/>
          </a:bodyPr>
          <a:lstStyle/>
          <a:p>
            <a:pPr marL="12700">
              <a:lnSpc>
                <a:spcPct val="100000"/>
              </a:lnSpc>
              <a:spcBef>
                <a:spcPts val="95"/>
              </a:spcBef>
            </a:pPr>
            <a:r>
              <a:rPr sz="3200" b="1" spc="-10" dirty="0">
                <a:solidFill>
                  <a:schemeClr val="tx2"/>
                </a:solidFill>
              </a:rPr>
              <a:t>Проведение экзамена в аудитории ППЭ</a:t>
            </a:r>
          </a:p>
        </p:txBody>
      </p:sp>
      <p:grpSp>
        <p:nvGrpSpPr>
          <p:cNvPr id="3" name="object 3"/>
          <p:cNvGrpSpPr/>
          <p:nvPr/>
        </p:nvGrpSpPr>
        <p:grpSpPr>
          <a:xfrm>
            <a:off x="2004060" y="771144"/>
            <a:ext cx="10078085" cy="1813560"/>
            <a:chOff x="2004060" y="771144"/>
            <a:chExt cx="10078085" cy="1813560"/>
          </a:xfrm>
        </p:grpSpPr>
        <p:pic>
          <p:nvPicPr>
            <p:cNvPr id="4" name="object 4"/>
            <p:cNvPicPr/>
            <p:nvPr/>
          </p:nvPicPr>
          <p:blipFill>
            <a:blip r:embed="rId2" cstate="print"/>
            <a:stretch>
              <a:fillRect/>
            </a:stretch>
          </p:blipFill>
          <p:spPr>
            <a:xfrm>
              <a:off x="2004060" y="771144"/>
              <a:ext cx="10077831" cy="1813178"/>
            </a:xfrm>
            <a:prstGeom prst="rect">
              <a:avLst/>
            </a:prstGeom>
          </p:spPr>
        </p:pic>
        <p:pic>
          <p:nvPicPr>
            <p:cNvPr id="5" name="object 5"/>
            <p:cNvPicPr/>
            <p:nvPr/>
          </p:nvPicPr>
          <p:blipFill>
            <a:blip r:embed="rId3" cstate="print"/>
            <a:stretch>
              <a:fillRect/>
            </a:stretch>
          </p:blipFill>
          <p:spPr>
            <a:xfrm>
              <a:off x="2061972" y="845819"/>
              <a:ext cx="10009251" cy="1721739"/>
            </a:xfrm>
            <a:prstGeom prst="rect">
              <a:avLst/>
            </a:prstGeom>
          </p:spPr>
        </p:pic>
        <p:sp>
          <p:nvSpPr>
            <p:cNvPr id="6" name="object 6"/>
            <p:cNvSpPr/>
            <p:nvPr/>
          </p:nvSpPr>
          <p:spPr>
            <a:xfrm>
              <a:off x="2051304" y="798576"/>
              <a:ext cx="9992995" cy="1728470"/>
            </a:xfrm>
            <a:custGeom>
              <a:avLst/>
              <a:gdLst/>
              <a:ahLst/>
              <a:cxnLst/>
              <a:rect l="l" t="t" r="r" b="b"/>
              <a:pathLst>
                <a:path w="9992995" h="1728470">
                  <a:moveTo>
                    <a:pt x="9704832" y="0"/>
                  </a:moveTo>
                  <a:lnTo>
                    <a:pt x="288035" y="0"/>
                  </a:lnTo>
                  <a:lnTo>
                    <a:pt x="241302" y="3768"/>
                  </a:lnTo>
                  <a:lnTo>
                    <a:pt x="196973" y="14679"/>
                  </a:lnTo>
                  <a:lnTo>
                    <a:pt x="155643" y="32140"/>
                  </a:lnTo>
                  <a:lnTo>
                    <a:pt x="117902" y="55558"/>
                  </a:lnTo>
                  <a:lnTo>
                    <a:pt x="84343" y="84343"/>
                  </a:lnTo>
                  <a:lnTo>
                    <a:pt x="55558" y="117902"/>
                  </a:lnTo>
                  <a:lnTo>
                    <a:pt x="32140" y="155643"/>
                  </a:lnTo>
                  <a:lnTo>
                    <a:pt x="14679" y="196973"/>
                  </a:lnTo>
                  <a:lnTo>
                    <a:pt x="3768" y="241302"/>
                  </a:lnTo>
                  <a:lnTo>
                    <a:pt x="0" y="288036"/>
                  </a:lnTo>
                  <a:lnTo>
                    <a:pt x="0" y="1440179"/>
                  </a:lnTo>
                  <a:lnTo>
                    <a:pt x="3768" y="1486913"/>
                  </a:lnTo>
                  <a:lnTo>
                    <a:pt x="14679" y="1531242"/>
                  </a:lnTo>
                  <a:lnTo>
                    <a:pt x="32140" y="1572572"/>
                  </a:lnTo>
                  <a:lnTo>
                    <a:pt x="55558" y="1610313"/>
                  </a:lnTo>
                  <a:lnTo>
                    <a:pt x="84343" y="1643872"/>
                  </a:lnTo>
                  <a:lnTo>
                    <a:pt x="117902" y="1672657"/>
                  </a:lnTo>
                  <a:lnTo>
                    <a:pt x="155643" y="1696075"/>
                  </a:lnTo>
                  <a:lnTo>
                    <a:pt x="196973" y="1713536"/>
                  </a:lnTo>
                  <a:lnTo>
                    <a:pt x="241302" y="1724447"/>
                  </a:lnTo>
                  <a:lnTo>
                    <a:pt x="288035" y="1728215"/>
                  </a:lnTo>
                  <a:lnTo>
                    <a:pt x="9704832" y="1728215"/>
                  </a:lnTo>
                  <a:lnTo>
                    <a:pt x="9751565" y="1724447"/>
                  </a:lnTo>
                  <a:lnTo>
                    <a:pt x="9795894" y="1713536"/>
                  </a:lnTo>
                  <a:lnTo>
                    <a:pt x="9837224" y="1696075"/>
                  </a:lnTo>
                  <a:lnTo>
                    <a:pt x="9874965" y="1672657"/>
                  </a:lnTo>
                  <a:lnTo>
                    <a:pt x="9908524" y="1643872"/>
                  </a:lnTo>
                  <a:lnTo>
                    <a:pt x="9937309" y="1610313"/>
                  </a:lnTo>
                  <a:lnTo>
                    <a:pt x="9960727" y="1572572"/>
                  </a:lnTo>
                  <a:lnTo>
                    <a:pt x="9978188" y="1531242"/>
                  </a:lnTo>
                  <a:lnTo>
                    <a:pt x="9989099" y="1486913"/>
                  </a:lnTo>
                  <a:lnTo>
                    <a:pt x="9992868" y="1440179"/>
                  </a:lnTo>
                  <a:lnTo>
                    <a:pt x="9992868" y="288036"/>
                  </a:lnTo>
                  <a:lnTo>
                    <a:pt x="9989099" y="241302"/>
                  </a:lnTo>
                  <a:lnTo>
                    <a:pt x="9978188" y="196973"/>
                  </a:lnTo>
                  <a:lnTo>
                    <a:pt x="9960727" y="155643"/>
                  </a:lnTo>
                  <a:lnTo>
                    <a:pt x="9937309" y="117902"/>
                  </a:lnTo>
                  <a:lnTo>
                    <a:pt x="9908524" y="84343"/>
                  </a:lnTo>
                  <a:lnTo>
                    <a:pt x="9874965" y="55558"/>
                  </a:lnTo>
                  <a:lnTo>
                    <a:pt x="9837224" y="32140"/>
                  </a:lnTo>
                  <a:lnTo>
                    <a:pt x="9795894" y="14679"/>
                  </a:lnTo>
                  <a:lnTo>
                    <a:pt x="9751565" y="3768"/>
                  </a:lnTo>
                  <a:lnTo>
                    <a:pt x="9704832" y="0"/>
                  </a:lnTo>
                  <a:close/>
                </a:path>
              </a:pathLst>
            </a:custGeom>
            <a:solidFill>
              <a:srgbClr val="DAE2F3"/>
            </a:solidFill>
          </p:spPr>
          <p:txBody>
            <a:bodyPr wrap="square" lIns="0" tIns="0" rIns="0" bIns="0" rtlCol="0"/>
            <a:lstStyle/>
            <a:p>
              <a:endParaRPr dirty="0"/>
            </a:p>
          </p:txBody>
        </p:sp>
        <p:sp>
          <p:nvSpPr>
            <p:cNvPr id="7" name="object 7"/>
            <p:cNvSpPr/>
            <p:nvPr/>
          </p:nvSpPr>
          <p:spPr>
            <a:xfrm>
              <a:off x="2051304" y="798576"/>
              <a:ext cx="9992995" cy="1728470"/>
            </a:xfrm>
            <a:custGeom>
              <a:avLst/>
              <a:gdLst/>
              <a:ahLst/>
              <a:cxnLst/>
              <a:rect l="l" t="t" r="r" b="b"/>
              <a:pathLst>
                <a:path w="9992995" h="1728470">
                  <a:moveTo>
                    <a:pt x="0" y="288036"/>
                  </a:moveTo>
                  <a:lnTo>
                    <a:pt x="3768" y="241302"/>
                  </a:lnTo>
                  <a:lnTo>
                    <a:pt x="14679" y="196973"/>
                  </a:lnTo>
                  <a:lnTo>
                    <a:pt x="32140" y="155643"/>
                  </a:lnTo>
                  <a:lnTo>
                    <a:pt x="55558" y="117902"/>
                  </a:lnTo>
                  <a:lnTo>
                    <a:pt x="84343" y="84343"/>
                  </a:lnTo>
                  <a:lnTo>
                    <a:pt x="117902" y="55558"/>
                  </a:lnTo>
                  <a:lnTo>
                    <a:pt x="155643" y="32140"/>
                  </a:lnTo>
                  <a:lnTo>
                    <a:pt x="196973" y="14679"/>
                  </a:lnTo>
                  <a:lnTo>
                    <a:pt x="241302" y="3768"/>
                  </a:lnTo>
                  <a:lnTo>
                    <a:pt x="288035" y="0"/>
                  </a:lnTo>
                  <a:lnTo>
                    <a:pt x="9704832" y="0"/>
                  </a:lnTo>
                  <a:lnTo>
                    <a:pt x="9751565" y="3768"/>
                  </a:lnTo>
                  <a:lnTo>
                    <a:pt x="9795894" y="14679"/>
                  </a:lnTo>
                  <a:lnTo>
                    <a:pt x="9837224" y="32140"/>
                  </a:lnTo>
                  <a:lnTo>
                    <a:pt x="9874965" y="55558"/>
                  </a:lnTo>
                  <a:lnTo>
                    <a:pt x="9908524" y="84343"/>
                  </a:lnTo>
                  <a:lnTo>
                    <a:pt x="9937309" y="117902"/>
                  </a:lnTo>
                  <a:lnTo>
                    <a:pt x="9960727" y="155643"/>
                  </a:lnTo>
                  <a:lnTo>
                    <a:pt x="9978188" y="196973"/>
                  </a:lnTo>
                  <a:lnTo>
                    <a:pt x="9989099" y="241302"/>
                  </a:lnTo>
                  <a:lnTo>
                    <a:pt x="9992868" y="288036"/>
                  </a:lnTo>
                  <a:lnTo>
                    <a:pt x="9992868" y="1440179"/>
                  </a:lnTo>
                  <a:lnTo>
                    <a:pt x="9989099" y="1486913"/>
                  </a:lnTo>
                  <a:lnTo>
                    <a:pt x="9978188" y="1531242"/>
                  </a:lnTo>
                  <a:lnTo>
                    <a:pt x="9960727" y="1572572"/>
                  </a:lnTo>
                  <a:lnTo>
                    <a:pt x="9937309" y="1610313"/>
                  </a:lnTo>
                  <a:lnTo>
                    <a:pt x="9908524" y="1643872"/>
                  </a:lnTo>
                  <a:lnTo>
                    <a:pt x="9874965" y="1672657"/>
                  </a:lnTo>
                  <a:lnTo>
                    <a:pt x="9837224" y="1696075"/>
                  </a:lnTo>
                  <a:lnTo>
                    <a:pt x="9795894" y="1713536"/>
                  </a:lnTo>
                  <a:lnTo>
                    <a:pt x="9751565" y="1724447"/>
                  </a:lnTo>
                  <a:lnTo>
                    <a:pt x="9704832" y="1728215"/>
                  </a:lnTo>
                  <a:lnTo>
                    <a:pt x="288035" y="1728215"/>
                  </a:lnTo>
                  <a:lnTo>
                    <a:pt x="241302" y="1724447"/>
                  </a:lnTo>
                  <a:lnTo>
                    <a:pt x="196973" y="1713536"/>
                  </a:lnTo>
                  <a:lnTo>
                    <a:pt x="155643" y="1696075"/>
                  </a:lnTo>
                  <a:lnTo>
                    <a:pt x="117902" y="1672657"/>
                  </a:lnTo>
                  <a:lnTo>
                    <a:pt x="84343" y="1643872"/>
                  </a:lnTo>
                  <a:lnTo>
                    <a:pt x="55558" y="1610313"/>
                  </a:lnTo>
                  <a:lnTo>
                    <a:pt x="32140" y="1572572"/>
                  </a:lnTo>
                  <a:lnTo>
                    <a:pt x="14679" y="1531242"/>
                  </a:lnTo>
                  <a:lnTo>
                    <a:pt x="3768" y="1486913"/>
                  </a:lnTo>
                  <a:lnTo>
                    <a:pt x="0" y="1440179"/>
                  </a:lnTo>
                  <a:lnTo>
                    <a:pt x="0" y="288036"/>
                  </a:lnTo>
                  <a:close/>
                </a:path>
              </a:pathLst>
            </a:custGeom>
            <a:ln w="9144">
              <a:solidFill>
                <a:srgbClr val="4471C4"/>
              </a:solidFill>
            </a:ln>
          </p:spPr>
          <p:txBody>
            <a:bodyPr wrap="square" lIns="0" tIns="0" rIns="0" bIns="0" rtlCol="0"/>
            <a:lstStyle/>
            <a:p>
              <a:endParaRPr dirty="0"/>
            </a:p>
          </p:txBody>
        </p:sp>
      </p:grpSp>
      <p:sp>
        <p:nvSpPr>
          <p:cNvPr id="8" name="object 8"/>
          <p:cNvSpPr txBox="1"/>
          <p:nvPr/>
        </p:nvSpPr>
        <p:spPr>
          <a:xfrm>
            <a:off x="2214498" y="916050"/>
            <a:ext cx="9649460" cy="1486535"/>
          </a:xfrm>
          <a:prstGeom prst="rect">
            <a:avLst/>
          </a:prstGeom>
        </p:spPr>
        <p:txBody>
          <a:bodyPr vert="horz" wrap="square" lIns="0" tIns="12065" rIns="0" bIns="0" rtlCol="0">
            <a:spAutoFit/>
          </a:bodyPr>
          <a:lstStyle/>
          <a:p>
            <a:pPr marL="12700" marR="5080">
              <a:lnSpc>
                <a:spcPct val="100000"/>
              </a:lnSpc>
              <a:spcBef>
                <a:spcPts val="95"/>
              </a:spcBef>
            </a:pPr>
            <a:r>
              <a:rPr sz="1600" b="1" i="1" spc="-5" dirty="0">
                <a:latin typeface="Century Gothic"/>
                <a:cs typeface="Century Gothic"/>
              </a:rPr>
              <a:t>Ответственный</a:t>
            </a:r>
            <a:r>
              <a:rPr sz="1600" b="1" i="1" spc="75" dirty="0">
                <a:latin typeface="Century Gothic"/>
                <a:cs typeface="Century Gothic"/>
              </a:rPr>
              <a:t> </a:t>
            </a:r>
            <a:r>
              <a:rPr sz="1600" b="1" i="1" spc="-10" dirty="0">
                <a:latin typeface="Century Gothic"/>
                <a:cs typeface="Century Gothic"/>
              </a:rPr>
              <a:t>организатор</a:t>
            </a:r>
            <a:r>
              <a:rPr sz="1600" b="1" i="1" spc="60" dirty="0">
                <a:latin typeface="Century Gothic"/>
                <a:cs typeface="Century Gothic"/>
              </a:rPr>
              <a:t> </a:t>
            </a:r>
            <a:r>
              <a:rPr sz="1600" b="1" i="1" spc="-10" dirty="0">
                <a:latin typeface="Century Gothic"/>
                <a:cs typeface="Century Gothic"/>
              </a:rPr>
              <a:t>проводит</a:t>
            </a:r>
            <a:r>
              <a:rPr sz="1600" b="1" i="1" spc="35" dirty="0">
                <a:latin typeface="Century Gothic"/>
                <a:cs typeface="Century Gothic"/>
              </a:rPr>
              <a:t> </a:t>
            </a:r>
            <a:r>
              <a:rPr sz="1600" b="1" i="1" spc="-5" dirty="0">
                <a:latin typeface="Century Gothic"/>
                <a:cs typeface="Century Gothic"/>
              </a:rPr>
              <a:t>инструктаж</a:t>
            </a:r>
            <a:r>
              <a:rPr sz="1600" b="1" i="1" spc="45" dirty="0">
                <a:latin typeface="Century Gothic"/>
                <a:cs typeface="Century Gothic"/>
              </a:rPr>
              <a:t> </a:t>
            </a:r>
            <a:r>
              <a:rPr sz="1600" b="1" i="1" spc="-5" dirty="0">
                <a:latin typeface="Century Gothic"/>
                <a:cs typeface="Century Gothic"/>
              </a:rPr>
              <a:t>участников.</a:t>
            </a:r>
            <a:r>
              <a:rPr sz="1600" b="1" i="1" spc="25" dirty="0">
                <a:latin typeface="Century Gothic"/>
                <a:cs typeface="Century Gothic"/>
              </a:rPr>
              <a:t> </a:t>
            </a:r>
            <a:r>
              <a:rPr sz="1600" b="1" i="1" spc="-10" dirty="0">
                <a:latin typeface="Century Gothic"/>
                <a:cs typeface="Century Gothic"/>
              </a:rPr>
              <a:t>Первая</a:t>
            </a:r>
            <a:r>
              <a:rPr sz="1600" b="1" i="1" spc="35" dirty="0">
                <a:latin typeface="Century Gothic"/>
                <a:cs typeface="Century Gothic"/>
              </a:rPr>
              <a:t> </a:t>
            </a:r>
            <a:r>
              <a:rPr sz="1600" b="1" i="1" spc="-10" dirty="0">
                <a:latin typeface="Century Gothic"/>
                <a:cs typeface="Century Gothic"/>
              </a:rPr>
              <a:t>часть</a:t>
            </a:r>
            <a:r>
              <a:rPr sz="1600" b="1" i="1" spc="35" dirty="0">
                <a:latin typeface="Century Gothic"/>
                <a:cs typeface="Century Gothic"/>
              </a:rPr>
              <a:t> </a:t>
            </a:r>
            <a:r>
              <a:rPr sz="1600" b="1" i="1" spc="-5" dirty="0">
                <a:latin typeface="Century Gothic"/>
                <a:cs typeface="Century Gothic"/>
              </a:rPr>
              <a:t>инструктажа </a:t>
            </a:r>
            <a:r>
              <a:rPr sz="1600" b="1" i="1" spc="-434" dirty="0">
                <a:latin typeface="Century Gothic"/>
                <a:cs typeface="Century Gothic"/>
              </a:rPr>
              <a:t> </a:t>
            </a:r>
            <a:r>
              <a:rPr sz="1600" b="1" i="1" spc="-10" dirty="0">
                <a:latin typeface="Century Gothic"/>
                <a:cs typeface="Century Gothic"/>
              </a:rPr>
              <a:t>начинается</a:t>
            </a:r>
            <a:r>
              <a:rPr sz="1600" b="1" i="1" spc="40" dirty="0">
                <a:latin typeface="Century Gothic"/>
                <a:cs typeface="Century Gothic"/>
              </a:rPr>
              <a:t> </a:t>
            </a:r>
            <a:r>
              <a:rPr sz="1600" b="1" i="1" spc="-5" dirty="0">
                <a:latin typeface="Century Gothic"/>
                <a:cs typeface="Century Gothic"/>
              </a:rPr>
              <a:t>в </a:t>
            </a:r>
            <a:r>
              <a:rPr sz="1600" b="1" i="1" spc="-10" dirty="0">
                <a:latin typeface="Century Gothic"/>
                <a:cs typeface="Century Gothic"/>
              </a:rPr>
              <a:t>9.50:</a:t>
            </a:r>
            <a:endParaRPr sz="1600" dirty="0">
              <a:latin typeface="Century Gothic"/>
              <a:cs typeface="Century Gothic"/>
            </a:endParaRPr>
          </a:p>
          <a:p>
            <a:pPr marL="207645" indent="-195580">
              <a:lnSpc>
                <a:spcPts val="1910"/>
              </a:lnSpc>
              <a:buFont typeface="Arial"/>
              <a:buChar char="•"/>
              <a:tabLst>
                <a:tab pos="208279" algn="l"/>
              </a:tabLst>
            </a:pPr>
            <a:r>
              <a:rPr sz="1600" spc="-5" dirty="0">
                <a:latin typeface="Century Gothic"/>
                <a:cs typeface="Century Gothic"/>
              </a:rPr>
              <a:t>о</a:t>
            </a:r>
            <a:r>
              <a:rPr sz="1600" spc="-10" dirty="0">
                <a:latin typeface="Century Gothic"/>
                <a:cs typeface="Century Gothic"/>
              </a:rPr>
              <a:t> </a:t>
            </a:r>
            <a:r>
              <a:rPr sz="1600" spc="-5" dirty="0">
                <a:latin typeface="Century Gothic"/>
                <a:cs typeface="Century Gothic"/>
              </a:rPr>
              <a:t>порядке</a:t>
            </a:r>
            <a:r>
              <a:rPr sz="1600" spc="-10" dirty="0">
                <a:latin typeface="Century Gothic"/>
                <a:cs typeface="Century Gothic"/>
              </a:rPr>
              <a:t> проведения</a:t>
            </a:r>
            <a:r>
              <a:rPr sz="1600" spc="25" dirty="0">
                <a:latin typeface="Century Gothic"/>
                <a:cs typeface="Century Gothic"/>
              </a:rPr>
              <a:t> </a:t>
            </a:r>
            <a:r>
              <a:rPr sz="1600" spc="-10" dirty="0">
                <a:latin typeface="Century Gothic"/>
                <a:cs typeface="Century Gothic"/>
              </a:rPr>
              <a:t>экзамена;</a:t>
            </a:r>
            <a:endParaRPr sz="1600" dirty="0">
              <a:latin typeface="Century Gothic"/>
              <a:cs typeface="Century Gothic"/>
            </a:endParaRPr>
          </a:p>
          <a:p>
            <a:pPr marL="207645" indent="-195580">
              <a:lnSpc>
                <a:spcPct val="100000"/>
              </a:lnSpc>
              <a:buFont typeface="Arial"/>
              <a:buChar char="•"/>
              <a:tabLst>
                <a:tab pos="208279" algn="l"/>
              </a:tabLst>
            </a:pPr>
            <a:r>
              <a:rPr sz="1600" spc="-5" dirty="0">
                <a:latin typeface="Century Gothic"/>
                <a:cs typeface="Century Gothic"/>
              </a:rPr>
              <a:t>о</a:t>
            </a:r>
            <a:r>
              <a:rPr sz="1600" dirty="0">
                <a:latin typeface="Century Gothic"/>
                <a:cs typeface="Century Gothic"/>
              </a:rPr>
              <a:t> </a:t>
            </a:r>
            <a:r>
              <a:rPr sz="1600" spc="-5" dirty="0">
                <a:latin typeface="Century Gothic"/>
                <a:cs typeface="Century Gothic"/>
              </a:rPr>
              <a:t>правилах </a:t>
            </a:r>
            <a:r>
              <a:rPr sz="1600" spc="-10" dirty="0">
                <a:latin typeface="Century Gothic"/>
                <a:cs typeface="Century Gothic"/>
              </a:rPr>
              <a:t>подачи</a:t>
            </a:r>
            <a:r>
              <a:rPr sz="1600" spc="20" dirty="0">
                <a:latin typeface="Century Gothic"/>
                <a:cs typeface="Century Gothic"/>
              </a:rPr>
              <a:t> </a:t>
            </a:r>
            <a:r>
              <a:rPr sz="1600" spc="-5" dirty="0">
                <a:latin typeface="Century Gothic"/>
                <a:cs typeface="Century Gothic"/>
              </a:rPr>
              <a:t>апелляции</a:t>
            </a:r>
            <a:r>
              <a:rPr sz="1600" spc="15" dirty="0">
                <a:latin typeface="Century Gothic"/>
                <a:cs typeface="Century Gothic"/>
              </a:rPr>
              <a:t> </a:t>
            </a:r>
            <a:r>
              <a:rPr sz="1600" spc="-5" dirty="0">
                <a:latin typeface="Century Gothic"/>
                <a:cs typeface="Century Gothic"/>
              </a:rPr>
              <a:t>о</a:t>
            </a:r>
            <a:r>
              <a:rPr sz="1600" spc="5" dirty="0">
                <a:latin typeface="Century Gothic"/>
                <a:cs typeface="Century Gothic"/>
              </a:rPr>
              <a:t> </a:t>
            </a:r>
            <a:r>
              <a:rPr sz="1600" spc="-5" dirty="0">
                <a:latin typeface="Century Gothic"/>
                <a:cs typeface="Century Gothic"/>
              </a:rPr>
              <a:t>нарушении</a:t>
            </a:r>
            <a:r>
              <a:rPr sz="1600" spc="5" dirty="0">
                <a:latin typeface="Century Gothic"/>
                <a:cs typeface="Century Gothic"/>
              </a:rPr>
              <a:t> </a:t>
            </a:r>
            <a:r>
              <a:rPr sz="1600" spc="-5" dirty="0">
                <a:latin typeface="Century Gothic"/>
                <a:cs typeface="Century Gothic"/>
              </a:rPr>
              <a:t>установленного</a:t>
            </a:r>
            <a:r>
              <a:rPr sz="1600" spc="30" dirty="0">
                <a:latin typeface="Century Gothic"/>
                <a:cs typeface="Century Gothic"/>
              </a:rPr>
              <a:t> </a:t>
            </a:r>
            <a:r>
              <a:rPr sz="1600" spc="-5" dirty="0">
                <a:latin typeface="Century Gothic"/>
                <a:cs typeface="Century Gothic"/>
              </a:rPr>
              <a:t>порядка</a:t>
            </a:r>
            <a:r>
              <a:rPr sz="1600" spc="5" dirty="0">
                <a:latin typeface="Century Gothic"/>
                <a:cs typeface="Century Gothic"/>
              </a:rPr>
              <a:t> </a:t>
            </a:r>
            <a:r>
              <a:rPr sz="1600" spc="-10" dirty="0">
                <a:latin typeface="Century Gothic"/>
                <a:cs typeface="Century Gothic"/>
              </a:rPr>
              <a:t>проведения;</a:t>
            </a:r>
            <a:endParaRPr sz="1600" dirty="0">
              <a:latin typeface="Century Gothic"/>
              <a:cs typeface="Century Gothic"/>
            </a:endParaRPr>
          </a:p>
          <a:p>
            <a:pPr marL="207645" indent="-195580">
              <a:lnSpc>
                <a:spcPct val="100000"/>
              </a:lnSpc>
              <a:buFont typeface="Arial"/>
              <a:buChar char="•"/>
              <a:tabLst>
                <a:tab pos="208279" algn="l"/>
              </a:tabLst>
            </a:pPr>
            <a:r>
              <a:rPr sz="1600" spc="-5" dirty="0">
                <a:latin typeface="Century Gothic"/>
                <a:cs typeface="Century Gothic"/>
              </a:rPr>
              <a:t>о </a:t>
            </a:r>
            <a:r>
              <a:rPr sz="1600" spc="-5" dirty="0" smtClean="0">
                <a:latin typeface="Century Gothic"/>
                <a:cs typeface="Century Gothic"/>
              </a:rPr>
              <a:t>случаях</a:t>
            </a:r>
            <a:r>
              <a:rPr sz="1600" dirty="0" smtClean="0">
                <a:latin typeface="Century Gothic"/>
                <a:cs typeface="Century Gothic"/>
              </a:rPr>
              <a:t> </a:t>
            </a:r>
            <a:r>
              <a:rPr sz="1600" spc="-5" dirty="0">
                <a:latin typeface="Century Gothic"/>
                <a:cs typeface="Century Gothic"/>
              </a:rPr>
              <a:t>удаления</a:t>
            </a:r>
            <a:r>
              <a:rPr sz="1600" spc="10" dirty="0">
                <a:latin typeface="Century Gothic"/>
                <a:cs typeface="Century Gothic"/>
              </a:rPr>
              <a:t> </a:t>
            </a:r>
            <a:r>
              <a:rPr sz="1600" spc="-5" dirty="0">
                <a:latin typeface="Century Gothic"/>
                <a:cs typeface="Century Gothic"/>
              </a:rPr>
              <a:t>с</a:t>
            </a:r>
            <a:r>
              <a:rPr sz="1600" spc="-15" dirty="0">
                <a:latin typeface="Century Gothic"/>
                <a:cs typeface="Century Gothic"/>
              </a:rPr>
              <a:t> </a:t>
            </a:r>
            <a:r>
              <a:rPr sz="1600" spc="-10" dirty="0" smtClean="0">
                <a:latin typeface="Century Gothic"/>
                <a:cs typeface="Century Gothic"/>
              </a:rPr>
              <a:t>экзамена</a:t>
            </a:r>
            <a:r>
              <a:rPr lang="ru-RU" sz="1600" spc="-10" dirty="0" smtClean="0">
                <a:latin typeface="Century Gothic"/>
                <a:cs typeface="Century Gothic"/>
              </a:rPr>
              <a:t>, досрочного завершения участником экзамена</a:t>
            </a:r>
            <a:r>
              <a:rPr sz="1600" spc="-10" dirty="0" smtClean="0">
                <a:latin typeface="Century Gothic"/>
                <a:cs typeface="Century Gothic"/>
              </a:rPr>
              <a:t>;</a:t>
            </a:r>
            <a:endParaRPr sz="1600" dirty="0">
              <a:latin typeface="Century Gothic"/>
              <a:cs typeface="Century Gothic"/>
            </a:endParaRPr>
          </a:p>
          <a:p>
            <a:pPr marL="207645" indent="-195580">
              <a:lnSpc>
                <a:spcPct val="100000"/>
              </a:lnSpc>
              <a:buFont typeface="Arial"/>
              <a:buChar char="•"/>
              <a:tabLst>
                <a:tab pos="208279" algn="l"/>
              </a:tabLst>
            </a:pPr>
            <a:r>
              <a:rPr sz="1600" spc="-5" dirty="0">
                <a:latin typeface="Century Gothic"/>
                <a:cs typeface="Century Gothic"/>
              </a:rPr>
              <a:t>о</a:t>
            </a:r>
            <a:r>
              <a:rPr sz="1600" spc="-10" dirty="0">
                <a:latin typeface="Century Gothic"/>
                <a:cs typeface="Century Gothic"/>
              </a:rPr>
              <a:t> времени</a:t>
            </a:r>
            <a:r>
              <a:rPr sz="1600" spc="20" dirty="0">
                <a:latin typeface="Century Gothic"/>
                <a:cs typeface="Century Gothic"/>
              </a:rPr>
              <a:t> </a:t>
            </a:r>
            <a:r>
              <a:rPr sz="1600" spc="-5" dirty="0">
                <a:latin typeface="Century Gothic"/>
                <a:cs typeface="Century Gothic"/>
              </a:rPr>
              <a:t>и</a:t>
            </a:r>
            <a:r>
              <a:rPr sz="1600" spc="-20" dirty="0">
                <a:latin typeface="Century Gothic"/>
                <a:cs typeface="Century Gothic"/>
              </a:rPr>
              <a:t> </a:t>
            </a:r>
            <a:r>
              <a:rPr sz="1600" spc="-5" dirty="0">
                <a:latin typeface="Century Gothic"/>
                <a:cs typeface="Century Gothic"/>
              </a:rPr>
              <a:t>месте</a:t>
            </a:r>
            <a:r>
              <a:rPr sz="1600" spc="5" dirty="0">
                <a:latin typeface="Century Gothic"/>
                <a:cs typeface="Century Gothic"/>
              </a:rPr>
              <a:t> </a:t>
            </a:r>
            <a:r>
              <a:rPr sz="1600" spc="-5" dirty="0">
                <a:latin typeface="Century Gothic"/>
                <a:cs typeface="Century Gothic"/>
              </a:rPr>
              <a:t>ознакомления</a:t>
            </a:r>
            <a:r>
              <a:rPr sz="1600" spc="15" dirty="0">
                <a:latin typeface="Century Gothic"/>
                <a:cs typeface="Century Gothic"/>
              </a:rPr>
              <a:t> </a:t>
            </a:r>
            <a:r>
              <a:rPr sz="1600" spc="-5" dirty="0">
                <a:latin typeface="Century Gothic"/>
                <a:cs typeface="Century Gothic"/>
              </a:rPr>
              <a:t>с</a:t>
            </a:r>
            <a:r>
              <a:rPr sz="1600" spc="-10" dirty="0">
                <a:latin typeface="Century Gothic"/>
                <a:cs typeface="Century Gothic"/>
              </a:rPr>
              <a:t> </a:t>
            </a:r>
            <a:r>
              <a:rPr sz="1600" spc="-5" dirty="0">
                <a:latin typeface="Century Gothic"/>
                <a:cs typeface="Century Gothic"/>
              </a:rPr>
              <a:t>результатами</a:t>
            </a:r>
            <a:endParaRPr sz="1600" dirty="0">
              <a:latin typeface="Century Gothic"/>
              <a:cs typeface="Century Gothic"/>
            </a:endParaRPr>
          </a:p>
        </p:txBody>
      </p:sp>
      <p:grpSp>
        <p:nvGrpSpPr>
          <p:cNvPr id="9" name="object 9"/>
          <p:cNvGrpSpPr/>
          <p:nvPr/>
        </p:nvGrpSpPr>
        <p:grpSpPr>
          <a:xfrm>
            <a:off x="2004060" y="2583052"/>
            <a:ext cx="10078085" cy="1848485"/>
            <a:chOff x="2004060" y="2583052"/>
            <a:chExt cx="10078085" cy="1848485"/>
          </a:xfrm>
        </p:grpSpPr>
        <p:sp>
          <p:nvSpPr>
            <p:cNvPr id="10" name="object 10"/>
            <p:cNvSpPr/>
            <p:nvPr/>
          </p:nvSpPr>
          <p:spPr>
            <a:xfrm>
              <a:off x="2051304" y="2586227"/>
              <a:ext cx="9992995" cy="858519"/>
            </a:xfrm>
            <a:custGeom>
              <a:avLst/>
              <a:gdLst/>
              <a:ahLst/>
              <a:cxnLst/>
              <a:rect l="l" t="t" r="r" b="b"/>
              <a:pathLst>
                <a:path w="9992995" h="858520">
                  <a:moveTo>
                    <a:pt x="9849866" y="0"/>
                  </a:moveTo>
                  <a:lnTo>
                    <a:pt x="143001" y="0"/>
                  </a:lnTo>
                  <a:lnTo>
                    <a:pt x="97796" y="7288"/>
                  </a:lnTo>
                  <a:lnTo>
                    <a:pt x="58539" y="27586"/>
                  </a:lnTo>
                  <a:lnTo>
                    <a:pt x="27586" y="58539"/>
                  </a:lnTo>
                  <a:lnTo>
                    <a:pt x="7288" y="97796"/>
                  </a:lnTo>
                  <a:lnTo>
                    <a:pt x="0" y="143001"/>
                  </a:lnTo>
                  <a:lnTo>
                    <a:pt x="0" y="715010"/>
                  </a:lnTo>
                  <a:lnTo>
                    <a:pt x="7288" y="760215"/>
                  </a:lnTo>
                  <a:lnTo>
                    <a:pt x="27586" y="799472"/>
                  </a:lnTo>
                  <a:lnTo>
                    <a:pt x="58539" y="830425"/>
                  </a:lnTo>
                  <a:lnTo>
                    <a:pt x="97796" y="850723"/>
                  </a:lnTo>
                  <a:lnTo>
                    <a:pt x="143001" y="858012"/>
                  </a:lnTo>
                  <a:lnTo>
                    <a:pt x="9849866" y="858012"/>
                  </a:lnTo>
                  <a:lnTo>
                    <a:pt x="9895071" y="850723"/>
                  </a:lnTo>
                  <a:lnTo>
                    <a:pt x="9934328" y="830425"/>
                  </a:lnTo>
                  <a:lnTo>
                    <a:pt x="9965281" y="799472"/>
                  </a:lnTo>
                  <a:lnTo>
                    <a:pt x="9985579" y="760215"/>
                  </a:lnTo>
                  <a:lnTo>
                    <a:pt x="9992868" y="715010"/>
                  </a:lnTo>
                  <a:lnTo>
                    <a:pt x="9992868" y="143001"/>
                  </a:lnTo>
                  <a:lnTo>
                    <a:pt x="9985579" y="97796"/>
                  </a:lnTo>
                  <a:lnTo>
                    <a:pt x="9965281" y="58539"/>
                  </a:lnTo>
                  <a:lnTo>
                    <a:pt x="9934328" y="27586"/>
                  </a:lnTo>
                  <a:lnTo>
                    <a:pt x="9895071" y="7288"/>
                  </a:lnTo>
                  <a:lnTo>
                    <a:pt x="9849866" y="0"/>
                  </a:lnTo>
                  <a:close/>
                </a:path>
              </a:pathLst>
            </a:custGeom>
            <a:solidFill>
              <a:srgbClr val="DAE2F3"/>
            </a:solidFill>
          </p:spPr>
          <p:txBody>
            <a:bodyPr wrap="square" lIns="0" tIns="0" rIns="0" bIns="0" rtlCol="0"/>
            <a:lstStyle/>
            <a:p>
              <a:endParaRPr dirty="0"/>
            </a:p>
          </p:txBody>
        </p:sp>
        <p:sp>
          <p:nvSpPr>
            <p:cNvPr id="11" name="object 11"/>
            <p:cNvSpPr/>
            <p:nvPr/>
          </p:nvSpPr>
          <p:spPr>
            <a:xfrm>
              <a:off x="2051304" y="2586227"/>
              <a:ext cx="9992995" cy="858519"/>
            </a:xfrm>
            <a:custGeom>
              <a:avLst/>
              <a:gdLst/>
              <a:ahLst/>
              <a:cxnLst/>
              <a:rect l="l" t="t" r="r" b="b"/>
              <a:pathLst>
                <a:path w="9992995" h="858520">
                  <a:moveTo>
                    <a:pt x="0" y="143001"/>
                  </a:moveTo>
                  <a:lnTo>
                    <a:pt x="7288" y="97796"/>
                  </a:lnTo>
                  <a:lnTo>
                    <a:pt x="27586" y="58539"/>
                  </a:lnTo>
                  <a:lnTo>
                    <a:pt x="58539" y="27586"/>
                  </a:lnTo>
                  <a:lnTo>
                    <a:pt x="97796" y="7288"/>
                  </a:lnTo>
                  <a:lnTo>
                    <a:pt x="143001" y="0"/>
                  </a:lnTo>
                  <a:lnTo>
                    <a:pt x="9849866" y="0"/>
                  </a:lnTo>
                  <a:lnTo>
                    <a:pt x="9895071" y="7288"/>
                  </a:lnTo>
                  <a:lnTo>
                    <a:pt x="9934328" y="27586"/>
                  </a:lnTo>
                  <a:lnTo>
                    <a:pt x="9965281" y="58539"/>
                  </a:lnTo>
                  <a:lnTo>
                    <a:pt x="9985579" y="97796"/>
                  </a:lnTo>
                  <a:lnTo>
                    <a:pt x="9992868" y="143001"/>
                  </a:lnTo>
                  <a:lnTo>
                    <a:pt x="9992868" y="715010"/>
                  </a:lnTo>
                  <a:lnTo>
                    <a:pt x="9985579" y="760215"/>
                  </a:lnTo>
                  <a:lnTo>
                    <a:pt x="9965281" y="799472"/>
                  </a:lnTo>
                  <a:lnTo>
                    <a:pt x="9934328" y="830425"/>
                  </a:lnTo>
                  <a:lnTo>
                    <a:pt x="9895071" y="850723"/>
                  </a:lnTo>
                  <a:lnTo>
                    <a:pt x="9849866" y="858012"/>
                  </a:lnTo>
                  <a:lnTo>
                    <a:pt x="143001" y="858012"/>
                  </a:lnTo>
                  <a:lnTo>
                    <a:pt x="97796" y="850723"/>
                  </a:lnTo>
                  <a:lnTo>
                    <a:pt x="58539" y="830425"/>
                  </a:lnTo>
                  <a:lnTo>
                    <a:pt x="27586" y="799472"/>
                  </a:lnTo>
                  <a:lnTo>
                    <a:pt x="7288" y="760215"/>
                  </a:lnTo>
                  <a:lnTo>
                    <a:pt x="0" y="715010"/>
                  </a:lnTo>
                  <a:lnTo>
                    <a:pt x="0" y="143001"/>
                  </a:lnTo>
                  <a:close/>
                </a:path>
              </a:pathLst>
            </a:custGeom>
            <a:ln w="6096">
              <a:solidFill>
                <a:srgbClr val="4471C4"/>
              </a:solidFill>
            </a:ln>
          </p:spPr>
          <p:txBody>
            <a:bodyPr wrap="square" lIns="0" tIns="0" rIns="0" bIns="0" rtlCol="0"/>
            <a:lstStyle/>
            <a:p>
              <a:endParaRPr dirty="0"/>
            </a:p>
          </p:txBody>
        </p:sp>
        <p:pic>
          <p:nvPicPr>
            <p:cNvPr id="12" name="object 12"/>
            <p:cNvPicPr/>
            <p:nvPr/>
          </p:nvPicPr>
          <p:blipFill>
            <a:blip r:embed="rId4" cstate="print"/>
            <a:stretch>
              <a:fillRect/>
            </a:stretch>
          </p:blipFill>
          <p:spPr>
            <a:xfrm>
              <a:off x="2004060" y="3476307"/>
              <a:ext cx="10077831" cy="860742"/>
            </a:xfrm>
            <a:prstGeom prst="rect">
              <a:avLst/>
            </a:prstGeom>
          </p:spPr>
        </p:pic>
        <p:pic>
          <p:nvPicPr>
            <p:cNvPr id="13" name="object 13"/>
            <p:cNvPicPr/>
            <p:nvPr/>
          </p:nvPicPr>
          <p:blipFill>
            <a:blip r:embed="rId5" cstate="print"/>
            <a:stretch>
              <a:fillRect/>
            </a:stretch>
          </p:blipFill>
          <p:spPr>
            <a:xfrm>
              <a:off x="2016252" y="3441153"/>
              <a:ext cx="10054971" cy="990130"/>
            </a:xfrm>
            <a:prstGeom prst="rect">
              <a:avLst/>
            </a:prstGeom>
          </p:spPr>
        </p:pic>
        <p:sp>
          <p:nvSpPr>
            <p:cNvPr id="14" name="object 14"/>
            <p:cNvSpPr/>
            <p:nvPr/>
          </p:nvSpPr>
          <p:spPr>
            <a:xfrm>
              <a:off x="2051304" y="3503675"/>
              <a:ext cx="9992995" cy="775970"/>
            </a:xfrm>
            <a:custGeom>
              <a:avLst/>
              <a:gdLst/>
              <a:ahLst/>
              <a:cxnLst/>
              <a:rect l="l" t="t" r="r" b="b"/>
              <a:pathLst>
                <a:path w="9992995" h="775970">
                  <a:moveTo>
                    <a:pt x="9863582" y="0"/>
                  </a:moveTo>
                  <a:lnTo>
                    <a:pt x="129285" y="0"/>
                  </a:lnTo>
                  <a:lnTo>
                    <a:pt x="78974" y="10163"/>
                  </a:lnTo>
                  <a:lnTo>
                    <a:pt x="37877" y="37877"/>
                  </a:lnTo>
                  <a:lnTo>
                    <a:pt x="10163" y="78974"/>
                  </a:lnTo>
                  <a:lnTo>
                    <a:pt x="0" y="129286"/>
                  </a:lnTo>
                  <a:lnTo>
                    <a:pt x="0" y="646430"/>
                  </a:lnTo>
                  <a:lnTo>
                    <a:pt x="10163" y="696741"/>
                  </a:lnTo>
                  <a:lnTo>
                    <a:pt x="37877" y="737838"/>
                  </a:lnTo>
                  <a:lnTo>
                    <a:pt x="78974" y="765552"/>
                  </a:lnTo>
                  <a:lnTo>
                    <a:pt x="129285" y="775716"/>
                  </a:lnTo>
                  <a:lnTo>
                    <a:pt x="9863582" y="775716"/>
                  </a:lnTo>
                  <a:lnTo>
                    <a:pt x="9913893" y="765552"/>
                  </a:lnTo>
                  <a:lnTo>
                    <a:pt x="9954990" y="737838"/>
                  </a:lnTo>
                  <a:lnTo>
                    <a:pt x="9982704" y="696741"/>
                  </a:lnTo>
                  <a:lnTo>
                    <a:pt x="9992868" y="646430"/>
                  </a:lnTo>
                  <a:lnTo>
                    <a:pt x="9992868" y="129286"/>
                  </a:lnTo>
                  <a:lnTo>
                    <a:pt x="9982704" y="78974"/>
                  </a:lnTo>
                  <a:lnTo>
                    <a:pt x="9954990" y="37877"/>
                  </a:lnTo>
                  <a:lnTo>
                    <a:pt x="9913893" y="10163"/>
                  </a:lnTo>
                  <a:lnTo>
                    <a:pt x="9863582" y="0"/>
                  </a:lnTo>
                  <a:close/>
                </a:path>
              </a:pathLst>
            </a:custGeom>
            <a:solidFill>
              <a:srgbClr val="8FAADC"/>
            </a:solidFill>
          </p:spPr>
          <p:txBody>
            <a:bodyPr wrap="square" lIns="0" tIns="0" rIns="0" bIns="0" rtlCol="0"/>
            <a:lstStyle/>
            <a:p>
              <a:endParaRPr dirty="0"/>
            </a:p>
          </p:txBody>
        </p:sp>
        <p:sp>
          <p:nvSpPr>
            <p:cNvPr id="15" name="object 15"/>
            <p:cNvSpPr/>
            <p:nvPr/>
          </p:nvSpPr>
          <p:spPr>
            <a:xfrm>
              <a:off x="2051304" y="3503675"/>
              <a:ext cx="9992995" cy="775970"/>
            </a:xfrm>
            <a:custGeom>
              <a:avLst/>
              <a:gdLst/>
              <a:ahLst/>
              <a:cxnLst/>
              <a:rect l="l" t="t" r="r" b="b"/>
              <a:pathLst>
                <a:path w="9992995" h="775970">
                  <a:moveTo>
                    <a:pt x="0" y="129286"/>
                  </a:moveTo>
                  <a:lnTo>
                    <a:pt x="10163" y="78974"/>
                  </a:lnTo>
                  <a:lnTo>
                    <a:pt x="37877" y="37877"/>
                  </a:lnTo>
                  <a:lnTo>
                    <a:pt x="78974" y="10163"/>
                  </a:lnTo>
                  <a:lnTo>
                    <a:pt x="129285" y="0"/>
                  </a:lnTo>
                  <a:lnTo>
                    <a:pt x="9863582" y="0"/>
                  </a:lnTo>
                  <a:lnTo>
                    <a:pt x="9913893" y="10163"/>
                  </a:lnTo>
                  <a:lnTo>
                    <a:pt x="9954990" y="37877"/>
                  </a:lnTo>
                  <a:lnTo>
                    <a:pt x="9982704" y="78974"/>
                  </a:lnTo>
                  <a:lnTo>
                    <a:pt x="9992868" y="129286"/>
                  </a:lnTo>
                  <a:lnTo>
                    <a:pt x="9992868" y="646430"/>
                  </a:lnTo>
                  <a:lnTo>
                    <a:pt x="9982704" y="696741"/>
                  </a:lnTo>
                  <a:lnTo>
                    <a:pt x="9954990" y="737838"/>
                  </a:lnTo>
                  <a:lnTo>
                    <a:pt x="9913893" y="765552"/>
                  </a:lnTo>
                  <a:lnTo>
                    <a:pt x="9863582" y="775716"/>
                  </a:lnTo>
                  <a:lnTo>
                    <a:pt x="129285" y="775716"/>
                  </a:lnTo>
                  <a:lnTo>
                    <a:pt x="78974" y="765552"/>
                  </a:lnTo>
                  <a:lnTo>
                    <a:pt x="37877" y="737838"/>
                  </a:lnTo>
                  <a:lnTo>
                    <a:pt x="10163" y="696741"/>
                  </a:lnTo>
                  <a:lnTo>
                    <a:pt x="0" y="646430"/>
                  </a:lnTo>
                  <a:lnTo>
                    <a:pt x="0" y="129286"/>
                  </a:lnTo>
                  <a:close/>
                </a:path>
              </a:pathLst>
            </a:custGeom>
            <a:ln w="9144">
              <a:solidFill>
                <a:srgbClr val="4471C4"/>
              </a:solidFill>
            </a:ln>
          </p:spPr>
          <p:txBody>
            <a:bodyPr wrap="square" lIns="0" tIns="0" rIns="0" bIns="0" rtlCol="0"/>
            <a:lstStyle/>
            <a:p>
              <a:endParaRPr dirty="0"/>
            </a:p>
          </p:txBody>
        </p:sp>
      </p:grpSp>
      <p:sp>
        <p:nvSpPr>
          <p:cNvPr id="16" name="object 16"/>
          <p:cNvSpPr txBox="1"/>
          <p:nvPr/>
        </p:nvSpPr>
        <p:spPr>
          <a:xfrm>
            <a:off x="2167889" y="2633852"/>
            <a:ext cx="9761855" cy="1385636"/>
          </a:xfrm>
          <a:prstGeom prst="rect">
            <a:avLst/>
          </a:prstGeom>
        </p:spPr>
        <p:txBody>
          <a:bodyPr vert="horz" wrap="square" lIns="0" tIns="20955" rIns="0" bIns="0" rtlCol="0">
            <a:spAutoFit/>
          </a:bodyPr>
          <a:lstStyle/>
          <a:p>
            <a:pPr marL="16510" marR="12065" algn="just">
              <a:lnSpc>
                <a:spcPts val="1910"/>
              </a:lnSpc>
              <a:spcBef>
                <a:spcPts val="165"/>
              </a:spcBef>
            </a:pPr>
            <a:r>
              <a:rPr sz="1600" b="1" spc="-5" dirty="0">
                <a:latin typeface="Century Gothic"/>
                <a:cs typeface="Century Gothic"/>
              </a:rPr>
              <a:t>Вскрытие</a:t>
            </a:r>
            <a:r>
              <a:rPr sz="1600" b="1" dirty="0">
                <a:latin typeface="Century Gothic"/>
                <a:cs typeface="Century Gothic"/>
              </a:rPr>
              <a:t> </a:t>
            </a:r>
            <a:r>
              <a:rPr sz="1600" b="1" spc="-5" dirty="0">
                <a:latin typeface="Century Gothic"/>
                <a:cs typeface="Century Gothic"/>
              </a:rPr>
              <a:t>ЭМ</a:t>
            </a:r>
            <a:r>
              <a:rPr sz="1600" b="1" dirty="0">
                <a:latin typeface="Century Gothic"/>
                <a:cs typeface="Century Gothic"/>
              </a:rPr>
              <a:t> </a:t>
            </a:r>
            <a:r>
              <a:rPr sz="1600" b="1" spc="-5" dirty="0">
                <a:latin typeface="Century Gothic"/>
                <a:cs typeface="Century Gothic"/>
              </a:rPr>
              <a:t>не</a:t>
            </a:r>
            <a:r>
              <a:rPr sz="1600" b="1" dirty="0">
                <a:latin typeface="Century Gothic"/>
                <a:cs typeface="Century Gothic"/>
              </a:rPr>
              <a:t> </a:t>
            </a:r>
            <a:r>
              <a:rPr sz="1600" b="1" spc="-5" dirty="0">
                <a:latin typeface="Century Gothic"/>
                <a:cs typeface="Century Gothic"/>
              </a:rPr>
              <a:t>ранее</a:t>
            </a:r>
            <a:r>
              <a:rPr sz="1600" b="1" dirty="0">
                <a:latin typeface="Century Gothic"/>
                <a:cs typeface="Century Gothic"/>
              </a:rPr>
              <a:t> </a:t>
            </a:r>
            <a:r>
              <a:rPr sz="1600" b="1" spc="-5" dirty="0">
                <a:latin typeface="Century Gothic"/>
                <a:cs typeface="Century Gothic"/>
              </a:rPr>
              <a:t>10.00.</a:t>
            </a:r>
            <a:r>
              <a:rPr sz="1600" b="1" dirty="0">
                <a:latin typeface="Century Gothic"/>
                <a:cs typeface="Century Gothic"/>
              </a:rPr>
              <a:t> </a:t>
            </a:r>
            <a:r>
              <a:rPr sz="1600" spc="-5" dirty="0">
                <a:latin typeface="Century Gothic"/>
                <a:cs typeface="Century Gothic"/>
              </a:rPr>
              <a:t>Организаторы</a:t>
            </a:r>
            <a:r>
              <a:rPr sz="1600" dirty="0">
                <a:latin typeface="Century Gothic"/>
                <a:cs typeface="Century Gothic"/>
              </a:rPr>
              <a:t> </a:t>
            </a:r>
            <a:r>
              <a:rPr sz="1600" spc="-10" dirty="0">
                <a:latin typeface="Century Gothic"/>
                <a:cs typeface="Century Gothic"/>
              </a:rPr>
              <a:t>раздают</a:t>
            </a:r>
            <a:r>
              <a:rPr sz="1600" spc="-5" dirty="0">
                <a:latin typeface="Century Gothic"/>
                <a:cs typeface="Century Gothic"/>
              </a:rPr>
              <a:t> участникам</a:t>
            </a:r>
            <a:r>
              <a:rPr sz="1600" dirty="0">
                <a:latin typeface="Century Gothic"/>
                <a:cs typeface="Century Gothic"/>
              </a:rPr>
              <a:t> </a:t>
            </a:r>
            <a:r>
              <a:rPr sz="1600" spc="-10" dirty="0">
                <a:latin typeface="Century Gothic"/>
                <a:cs typeface="Century Gothic"/>
              </a:rPr>
              <a:t>ИК</a:t>
            </a:r>
            <a:r>
              <a:rPr sz="1600" spc="420" dirty="0">
                <a:latin typeface="Century Gothic"/>
                <a:cs typeface="Century Gothic"/>
              </a:rPr>
              <a:t> </a:t>
            </a:r>
            <a:r>
              <a:rPr sz="1600" spc="-5" dirty="0">
                <a:latin typeface="Century Gothic"/>
                <a:cs typeface="Century Gothic"/>
              </a:rPr>
              <a:t>в</a:t>
            </a:r>
            <a:r>
              <a:rPr sz="1600" spc="434" dirty="0">
                <a:latin typeface="Century Gothic"/>
                <a:cs typeface="Century Gothic"/>
              </a:rPr>
              <a:t> </a:t>
            </a:r>
            <a:r>
              <a:rPr sz="1600" spc="-5" dirty="0">
                <a:latin typeface="Century Gothic"/>
                <a:cs typeface="Century Gothic"/>
              </a:rPr>
              <a:t>произвольном </a:t>
            </a:r>
            <a:r>
              <a:rPr sz="1600" dirty="0">
                <a:latin typeface="Century Gothic"/>
                <a:cs typeface="Century Gothic"/>
              </a:rPr>
              <a:t> </a:t>
            </a:r>
            <a:r>
              <a:rPr sz="1600" spc="-5" dirty="0">
                <a:latin typeface="Century Gothic"/>
                <a:cs typeface="Century Gothic"/>
              </a:rPr>
              <a:t>порядке.</a:t>
            </a:r>
            <a:r>
              <a:rPr sz="1600" dirty="0">
                <a:latin typeface="Century Gothic"/>
                <a:cs typeface="Century Gothic"/>
              </a:rPr>
              <a:t> </a:t>
            </a:r>
            <a:r>
              <a:rPr sz="1600" spc="-5" dirty="0">
                <a:latin typeface="Century Gothic"/>
                <a:cs typeface="Century Gothic"/>
              </a:rPr>
              <a:t>В </a:t>
            </a:r>
            <a:r>
              <a:rPr sz="1600" spc="-10" dirty="0">
                <a:latin typeface="Century Gothic"/>
                <a:cs typeface="Century Gothic"/>
              </a:rPr>
              <a:t>протоколе</a:t>
            </a:r>
            <a:r>
              <a:rPr sz="1600" spc="15" dirty="0">
                <a:latin typeface="Century Gothic"/>
                <a:cs typeface="Century Gothic"/>
              </a:rPr>
              <a:t> </a:t>
            </a:r>
            <a:r>
              <a:rPr sz="1600" spc="-5" dirty="0">
                <a:latin typeface="Century Gothic"/>
                <a:cs typeface="Century Gothic"/>
              </a:rPr>
              <a:t>ППЭ-05-02</a:t>
            </a:r>
            <a:r>
              <a:rPr sz="1600" spc="15" dirty="0">
                <a:latin typeface="Century Gothic"/>
                <a:cs typeface="Century Gothic"/>
              </a:rPr>
              <a:t> </a:t>
            </a:r>
            <a:r>
              <a:rPr sz="1600" spc="-5" dirty="0">
                <a:latin typeface="Century Gothic"/>
                <a:cs typeface="Century Gothic"/>
              </a:rPr>
              <a:t>фиксируется</a:t>
            </a:r>
            <a:r>
              <a:rPr sz="1600" spc="20" dirty="0">
                <a:latin typeface="Century Gothic"/>
                <a:cs typeface="Century Gothic"/>
              </a:rPr>
              <a:t> </a:t>
            </a:r>
            <a:r>
              <a:rPr sz="1600" spc="-5" dirty="0">
                <a:latin typeface="Century Gothic"/>
                <a:cs typeface="Century Gothic"/>
              </a:rPr>
              <a:t>время</a:t>
            </a:r>
            <a:r>
              <a:rPr sz="1600" spc="15" dirty="0">
                <a:latin typeface="Century Gothic"/>
                <a:cs typeface="Century Gothic"/>
              </a:rPr>
              <a:t> </a:t>
            </a:r>
            <a:r>
              <a:rPr sz="1600" spc="-5" dirty="0">
                <a:latin typeface="Century Gothic"/>
                <a:cs typeface="Century Gothic"/>
              </a:rPr>
              <a:t>вскрытия</a:t>
            </a:r>
            <a:r>
              <a:rPr sz="1600" spc="10" dirty="0">
                <a:latin typeface="Century Gothic"/>
                <a:cs typeface="Century Gothic"/>
              </a:rPr>
              <a:t> </a:t>
            </a:r>
            <a:r>
              <a:rPr sz="1600" spc="-10" dirty="0">
                <a:latin typeface="Century Gothic"/>
                <a:cs typeface="Century Gothic"/>
              </a:rPr>
              <a:t>пакетов</a:t>
            </a:r>
            <a:r>
              <a:rPr sz="1600" spc="-5" dirty="0">
                <a:latin typeface="Century Gothic"/>
                <a:cs typeface="Century Gothic"/>
              </a:rPr>
              <a:t> с</a:t>
            </a:r>
            <a:r>
              <a:rPr sz="1600" spc="5" dirty="0">
                <a:latin typeface="Century Gothic"/>
                <a:cs typeface="Century Gothic"/>
              </a:rPr>
              <a:t> </a:t>
            </a:r>
            <a:r>
              <a:rPr sz="1600" spc="-10" dirty="0">
                <a:latin typeface="Century Gothic"/>
                <a:cs typeface="Century Gothic"/>
              </a:rPr>
              <a:t>ЭМ.</a:t>
            </a:r>
            <a:endParaRPr sz="1600" dirty="0">
              <a:latin typeface="Century Gothic"/>
              <a:cs typeface="Century Gothic"/>
            </a:endParaRPr>
          </a:p>
          <a:p>
            <a:pPr marL="16510" algn="just">
              <a:lnSpc>
                <a:spcPts val="1870"/>
              </a:lnSpc>
            </a:pPr>
            <a:r>
              <a:rPr sz="1600" spc="-5" dirty="0">
                <a:latin typeface="Century Gothic"/>
                <a:cs typeface="Century Gothic"/>
              </a:rPr>
              <a:t>Ответственный</a:t>
            </a:r>
            <a:r>
              <a:rPr sz="1600" spc="30" dirty="0">
                <a:latin typeface="Century Gothic"/>
                <a:cs typeface="Century Gothic"/>
              </a:rPr>
              <a:t> </a:t>
            </a:r>
            <a:r>
              <a:rPr sz="1600" spc="-5" dirty="0">
                <a:latin typeface="Century Gothic"/>
                <a:cs typeface="Century Gothic"/>
              </a:rPr>
              <a:t>организатор</a:t>
            </a:r>
            <a:r>
              <a:rPr sz="1600" dirty="0">
                <a:latin typeface="Century Gothic"/>
                <a:cs typeface="Century Gothic"/>
              </a:rPr>
              <a:t> </a:t>
            </a:r>
            <a:r>
              <a:rPr sz="1600" spc="-10" dirty="0">
                <a:latin typeface="Century Gothic"/>
                <a:cs typeface="Century Gothic"/>
              </a:rPr>
              <a:t>проводит</a:t>
            </a:r>
            <a:r>
              <a:rPr sz="1600" spc="50" dirty="0">
                <a:latin typeface="Century Gothic"/>
                <a:cs typeface="Century Gothic"/>
              </a:rPr>
              <a:t> </a:t>
            </a:r>
            <a:r>
              <a:rPr sz="1600" b="1" spc="-10" dirty="0">
                <a:latin typeface="Century Gothic"/>
                <a:cs typeface="Century Gothic"/>
              </a:rPr>
              <a:t>вторую</a:t>
            </a:r>
            <a:r>
              <a:rPr sz="1600" b="1" spc="40" dirty="0">
                <a:latin typeface="Century Gothic"/>
                <a:cs typeface="Century Gothic"/>
              </a:rPr>
              <a:t> </a:t>
            </a:r>
            <a:r>
              <a:rPr sz="1600" b="1" spc="-10" dirty="0">
                <a:latin typeface="Century Gothic"/>
                <a:cs typeface="Century Gothic"/>
              </a:rPr>
              <a:t>часть</a:t>
            </a:r>
            <a:r>
              <a:rPr sz="1600" b="1" spc="20" dirty="0">
                <a:latin typeface="Century Gothic"/>
                <a:cs typeface="Century Gothic"/>
              </a:rPr>
              <a:t> </a:t>
            </a:r>
            <a:r>
              <a:rPr sz="1600" b="1" spc="-10" dirty="0">
                <a:latin typeface="Century Gothic"/>
                <a:cs typeface="Century Gothic"/>
              </a:rPr>
              <a:t>инструктажа</a:t>
            </a:r>
            <a:endParaRPr sz="1600" dirty="0">
              <a:latin typeface="Century Gothic"/>
              <a:cs typeface="Century Gothic"/>
            </a:endParaRPr>
          </a:p>
          <a:p>
            <a:pPr marL="12700" marR="5080" algn="just">
              <a:lnSpc>
                <a:spcPct val="100000"/>
              </a:lnSpc>
              <a:spcBef>
                <a:spcPts val="1145"/>
              </a:spcBef>
            </a:pPr>
            <a:r>
              <a:rPr sz="1600" b="1" spc="-5" dirty="0">
                <a:latin typeface="Century Gothic"/>
                <a:cs typeface="Century Gothic"/>
              </a:rPr>
              <a:t>Участники</a:t>
            </a:r>
            <a:r>
              <a:rPr sz="1600" b="1" dirty="0">
                <a:latin typeface="Century Gothic"/>
                <a:cs typeface="Century Gothic"/>
              </a:rPr>
              <a:t> </a:t>
            </a:r>
            <a:r>
              <a:rPr sz="1600" b="1" spc="-5" dirty="0">
                <a:latin typeface="Century Gothic"/>
                <a:cs typeface="Century Gothic"/>
              </a:rPr>
              <a:t>экзамена</a:t>
            </a:r>
            <a:r>
              <a:rPr sz="1600" b="1" dirty="0">
                <a:latin typeface="Century Gothic"/>
                <a:cs typeface="Century Gothic"/>
              </a:rPr>
              <a:t> </a:t>
            </a:r>
            <a:r>
              <a:rPr sz="1600" spc="-5" dirty="0">
                <a:latin typeface="Century Gothic"/>
                <a:cs typeface="Century Gothic"/>
              </a:rPr>
              <a:t>в</a:t>
            </a:r>
            <a:r>
              <a:rPr sz="1600" dirty="0">
                <a:latin typeface="Century Gothic"/>
                <a:cs typeface="Century Gothic"/>
              </a:rPr>
              <a:t> процессе</a:t>
            </a:r>
            <a:r>
              <a:rPr sz="1600" spc="5" dirty="0">
                <a:latin typeface="Century Gothic"/>
                <a:cs typeface="Century Gothic"/>
              </a:rPr>
              <a:t> </a:t>
            </a:r>
            <a:r>
              <a:rPr sz="1600" spc="-5" dirty="0">
                <a:latin typeface="Century Gothic"/>
                <a:cs typeface="Century Gothic"/>
              </a:rPr>
              <a:t>инструктажа</a:t>
            </a:r>
            <a:r>
              <a:rPr sz="1600" dirty="0">
                <a:latin typeface="Century Gothic"/>
                <a:cs typeface="Century Gothic"/>
              </a:rPr>
              <a:t> </a:t>
            </a:r>
            <a:r>
              <a:rPr sz="1600" spc="5" dirty="0" smtClean="0">
                <a:latin typeface="Century Gothic"/>
                <a:cs typeface="Century Gothic"/>
              </a:rPr>
              <a:t> </a:t>
            </a:r>
            <a:r>
              <a:rPr sz="1600" b="1" spc="-5" dirty="0">
                <a:latin typeface="Century Gothic"/>
                <a:cs typeface="Century Gothic"/>
              </a:rPr>
              <a:t>проверяют</a:t>
            </a:r>
            <a:r>
              <a:rPr sz="1600" b="1" dirty="0">
                <a:latin typeface="Century Gothic"/>
                <a:cs typeface="Century Gothic"/>
              </a:rPr>
              <a:t> </a:t>
            </a:r>
            <a:r>
              <a:rPr sz="1600" b="1" spc="-5" dirty="0">
                <a:latin typeface="Century Gothic"/>
                <a:cs typeface="Century Gothic"/>
              </a:rPr>
              <a:t>комплектацию</a:t>
            </a:r>
            <a:r>
              <a:rPr sz="1600" b="1" dirty="0">
                <a:latin typeface="Century Gothic"/>
                <a:cs typeface="Century Gothic"/>
              </a:rPr>
              <a:t> </a:t>
            </a:r>
            <a:r>
              <a:rPr sz="1600" spc="-5" dirty="0">
                <a:latin typeface="Century Gothic"/>
                <a:cs typeface="Century Gothic"/>
              </a:rPr>
              <a:t>и</a:t>
            </a:r>
            <a:r>
              <a:rPr sz="1600" dirty="0">
                <a:latin typeface="Century Gothic"/>
                <a:cs typeface="Century Gothic"/>
              </a:rPr>
              <a:t> </a:t>
            </a:r>
            <a:r>
              <a:rPr sz="1600" spc="-5" dirty="0">
                <a:latin typeface="Century Gothic"/>
                <a:cs typeface="Century Gothic"/>
              </a:rPr>
              <a:t>наличие</a:t>
            </a:r>
            <a:r>
              <a:rPr sz="1600" dirty="0">
                <a:latin typeface="Century Gothic"/>
                <a:cs typeface="Century Gothic"/>
              </a:rPr>
              <a:t> </a:t>
            </a:r>
            <a:r>
              <a:rPr sz="1600" spc="-5" dirty="0">
                <a:latin typeface="Century Gothic"/>
                <a:cs typeface="Century Gothic"/>
              </a:rPr>
              <a:t>полиграфического</a:t>
            </a:r>
            <a:r>
              <a:rPr sz="1600" spc="434" dirty="0">
                <a:latin typeface="Century Gothic"/>
                <a:cs typeface="Century Gothic"/>
              </a:rPr>
              <a:t> </a:t>
            </a:r>
            <a:r>
              <a:rPr sz="1600" spc="-5" dirty="0">
                <a:latin typeface="Century Gothic"/>
                <a:cs typeface="Century Gothic"/>
              </a:rPr>
              <a:t>брака,</a:t>
            </a:r>
            <a:r>
              <a:rPr sz="1600" spc="434" dirty="0">
                <a:latin typeface="Century Gothic"/>
                <a:cs typeface="Century Gothic"/>
              </a:rPr>
              <a:t> </a:t>
            </a:r>
            <a:r>
              <a:rPr sz="1600" b="1" spc="-5" dirty="0">
                <a:latin typeface="Century Gothic"/>
                <a:cs typeface="Century Gothic"/>
              </a:rPr>
              <a:t>заполняют </a:t>
            </a:r>
            <a:r>
              <a:rPr sz="1600" b="1" dirty="0">
                <a:latin typeface="Century Gothic"/>
                <a:cs typeface="Century Gothic"/>
              </a:rPr>
              <a:t> </a:t>
            </a:r>
            <a:r>
              <a:rPr sz="1600" b="1" spc="-10" dirty="0">
                <a:latin typeface="Century Gothic"/>
                <a:cs typeface="Century Gothic"/>
              </a:rPr>
              <a:t>регистрационные</a:t>
            </a:r>
            <a:r>
              <a:rPr sz="1600" b="1" spc="50" dirty="0">
                <a:latin typeface="Century Gothic"/>
                <a:cs typeface="Century Gothic"/>
              </a:rPr>
              <a:t> </a:t>
            </a:r>
            <a:r>
              <a:rPr sz="1600" b="1" spc="-10" dirty="0">
                <a:latin typeface="Century Gothic"/>
                <a:cs typeface="Century Gothic"/>
              </a:rPr>
              <a:t>поля</a:t>
            </a:r>
            <a:r>
              <a:rPr sz="1600" b="1" spc="15" dirty="0">
                <a:latin typeface="Century Gothic"/>
                <a:cs typeface="Century Gothic"/>
              </a:rPr>
              <a:t> </a:t>
            </a:r>
            <a:r>
              <a:rPr sz="1600" spc="-5" dirty="0">
                <a:latin typeface="Century Gothic"/>
                <a:cs typeface="Century Gothic"/>
              </a:rPr>
              <a:t>бланков</a:t>
            </a:r>
            <a:endParaRPr sz="1600" dirty="0">
              <a:latin typeface="Century Gothic"/>
              <a:cs typeface="Century Gothic"/>
            </a:endParaRPr>
          </a:p>
        </p:txBody>
      </p:sp>
      <p:grpSp>
        <p:nvGrpSpPr>
          <p:cNvPr id="17" name="object 17"/>
          <p:cNvGrpSpPr/>
          <p:nvPr/>
        </p:nvGrpSpPr>
        <p:grpSpPr>
          <a:xfrm>
            <a:off x="1996439" y="4311434"/>
            <a:ext cx="10085705" cy="2366645"/>
            <a:chOff x="1996439" y="4311434"/>
            <a:chExt cx="10085705" cy="2366645"/>
          </a:xfrm>
        </p:grpSpPr>
        <p:pic>
          <p:nvPicPr>
            <p:cNvPr id="18" name="object 18"/>
            <p:cNvPicPr/>
            <p:nvPr/>
          </p:nvPicPr>
          <p:blipFill>
            <a:blip r:embed="rId6" cstate="print"/>
            <a:stretch>
              <a:fillRect/>
            </a:stretch>
          </p:blipFill>
          <p:spPr>
            <a:xfrm>
              <a:off x="2004059" y="5396483"/>
              <a:ext cx="10077831" cy="718883"/>
            </a:xfrm>
            <a:prstGeom prst="rect">
              <a:avLst/>
            </a:prstGeom>
          </p:spPr>
        </p:pic>
        <p:pic>
          <p:nvPicPr>
            <p:cNvPr id="19" name="object 19"/>
            <p:cNvPicPr/>
            <p:nvPr/>
          </p:nvPicPr>
          <p:blipFill>
            <a:blip r:embed="rId7" cstate="print"/>
            <a:stretch>
              <a:fillRect/>
            </a:stretch>
          </p:blipFill>
          <p:spPr>
            <a:xfrm>
              <a:off x="2008631" y="5413235"/>
              <a:ext cx="9930003" cy="744956"/>
            </a:xfrm>
            <a:prstGeom prst="rect">
              <a:avLst/>
            </a:prstGeom>
          </p:spPr>
        </p:pic>
        <p:sp>
          <p:nvSpPr>
            <p:cNvPr id="20" name="object 20"/>
            <p:cNvSpPr/>
            <p:nvPr/>
          </p:nvSpPr>
          <p:spPr>
            <a:xfrm>
              <a:off x="2051303" y="5423916"/>
              <a:ext cx="9992995" cy="634365"/>
            </a:xfrm>
            <a:custGeom>
              <a:avLst/>
              <a:gdLst/>
              <a:ahLst/>
              <a:cxnLst/>
              <a:rect l="l" t="t" r="r" b="b"/>
              <a:pathLst>
                <a:path w="9992995" h="634364">
                  <a:moveTo>
                    <a:pt x="9887204" y="0"/>
                  </a:moveTo>
                  <a:lnTo>
                    <a:pt x="105663" y="0"/>
                  </a:lnTo>
                  <a:lnTo>
                    <a:pt x="64561" y="8312"/>
                  </a:lnTo>
                  <a:lnTo>
                    <a:pt x="30972" y="30972"/>
                  </a:lnTo>
                  <a:lnTo>
                    <a:pt x="8312" y="64561"/>
                  </a:lnTo>
                  <a:lnTo>
                    <a:pt x="0" y="105664"/>
                  </a:lnTo>
                  <a:lnTo>
                    <a:pt x="0" y="528320"/>
                  </a:lnTo>
                  <a:lnTo>
                    <a:pt x="8312" y="569449"/>
                  </a:lnTo>
                  <a:lnTo>
                    <a:pt x="30972" y="603035"/>
                  </a:lnTo>
                  <a:lnTo>
                    <a:pt x="64561" y="625680"/>
                  </a:lnTo>
                  <a:lnTo>
                    <a:pt x="105663" y="633984"/>
                  </a:lnTo>
                  <a:lnTo>
                    <a:pt x="9887204" y="633984"/>
                  </a:lnTo>
                  <a:lnTo>
                    <a:pt x="9928306" y="625680"/>
                  </a:lnTo>
                  <a:lnTo>
                    <a:pt x="9961895" y="603035"/>
                  </a:lnTo>
                  <a:lnTo>
                    <a:pt x="9984555" y="569449"/>
                  </a:lnTo>
                  <a:lnTo>
                    <a:pt x="9992868" y="528320"/>
                  </a:lnTo>
                  <a:lnTo>
                    <a:pt x="9992868" y="105664"/>
                  </a:lnTo>
                  <a:lnTo>
                    <a:pt x="9984555" y="64561"/>
                  </a:lnTo>
                  <a:lnTo>
                    <a:pt x="9961895" y="30972"/>
                  </a:lnTo>
                  <a:lnTo>
                    <a:pt x="9928306" y="8312"/>
                  </a:lnTo>
                  <a:lnTo>
                    <a:pt x="9887204" y="0"/>
                  </a:lnTo>
                  <a:close/>
                </a:path>
              </a:pathLst>
            </a:custGeom>
            <a:solidFill>
              <a:srgbClr val="DAE2F3"/>
            </a:solidFill>
          </p:spPr>
          <p:txBody>
            <a:bodyPr wrap="square" lIns="0" tIns="0" rIns="0" bIns="0" rtlCol="0"/>
            <a:lstStyle/>
            <a:p>
              <a:endParaRPr dirty="0"/>
            </a:p>
          </p:txBody>
        </p:sp>
        <p:sp>
          <p:nvSpPr>
            <p:cNvPr id="21" name="object 21"/>
            <p:cNvSpPr/>
            <p:nvPr/>
          </p:nvSpPr>
          <p:spPr>
            <a:xfrm>
              <a:off x="2051303" y="5423916"/>
              <a:ext cx="9992995" cy="634365"/>
            </a:xfrm>
            <a:custGeom>
              <a:avLst/>
              <a:gdLst/>
              <a:ahLst/>
              <a:cxnLst/>
              <a:rect l="l" t="t" r="r" b="b"/>
              <a:pathLst>
                <a:path w="9992995" h="634364">
                  <a:moveTo>
                    <a:pt x="0" y="105664"/>
                  </a:moveTo>
                  <a:lnTo>
                    <a:pt x="8312" y="64561"/>
                  </a:lnTo>
                  <a:lnTo>
                    <a:pt x="30972" y="30972"/>
                  </a:lnTo>
                  <a:lnTo>
                    <a:pt x="64561" y="8312"/>
                  </a:lnTo>
                  <a:lnTo>
                    <a:pt x="105663" y="0"/>
                  </a:lnTo>
                  <a:lnTo>
                    <a:pt x="9887204" y="0"/>
                  </a:lnTo>
                  <a:lnTo>
                    <a:pt x="9928306" y="8312"/>
                  </a:lnTo>
                  <a:lnTo>
                    <a:pt x="9961895" y="30972"/>
                  </a:lnTo>
                  <a:lnTo>
                    <a:pt x="9984555" y="64561"/>
                  </a:lnTo>
                  <a:lnTo>
                    <a:pt x="9992868" y="105664"/>
                  </a:lnTo>
                  <a:lnTo>
                    <a:pt x="9992868" y="528320"/>
                  </a:lnTo>
                  <a:lnTo>
                    <a:pt x="9984555" y="569449"/>
                  </a:lnTo>
                  <a:lnTo>
                    <a:pt x="9961895" y="603035"/>
                  </a:lnTo>
                  <a:lnTo>
                    <a:pt x="9928306" y="625680"/>
                  </a:lnTo>
                  <a:lnTo>
                    <a:pt x="9887204" y="633984"/>
                  </a:lnTo>
                  <a:lnTo>
                    <a:pt x="105663" y="633984"/>
                  </a:lnTo>
                  <a:lnTo>
                    <a:pt x="64561" y="625680"/>
                  </a:lnTo>
                  <a:lnTo>
                    <a:pt x="30972" y="603035"/>
                  </a:lnTo>
                  <a:lnTo>
                    <a:pt x="8312" y="569449"/>
                  </a:lnTo>
                  <a:lnTo>
                    <a:pt x="0" y="528320"/>
                  </a:lnTo>
                  <a:lnTo>
                    <a:pt x="0" y="105664"/>
                  </a:lnTo>
                  <a:close/>
                </a:path>
              </a:pathLst>
            </a:custGeom>
            <a:ln w="9144">
              <a:solidFill>
                <a:srgbClr val="4471C4"/>
              </a:solidFill>
            </a:ln>
          </p:spPr>
          <p:txBody>
            <a:bodyPr wrap="square" lIns="0" tIns="0" rIns="0" bIns="0" rtlCol="0"/>
            <a:lstStyle/>
            <a:p>
              <a:endParaRPr dirty="0"/>
            </a:p>
          </p:txBody>
        </p:sp>
        <p:pic>
          <p:nvPicPr>
            <p:cNvPr id="22" name="object 22"/>
            <p:cNvPicPr/>
            <p:nvPr/>
          </p:nvPicPr>
          <p:blipFill>
            <a:blip r:embed="rId8" cstate="print"/>
            <a:stretch>
              <a:fillRect/>
            </a:stretch>
          </p:blipFill>
          <p:spPr>
            <a:xfrm>
              <a:off x="2004059" y="4767059"/>
              <a:ext cx="10077831" cy="656475"/>
            </a:xfrm>
            <a:prstGeom prst="rect">
              <a:avLst/>
            </a:prstGeom>
          </p:spPr>
        </p:pic>
        <p:pic>
          <p:nvPicPr>
            <p:cNvPr id="23" name="object 23"/>
            <p:cNvPicPr/>
            <p:nvPr/>
          </p:nvPicPr>
          <p:blipFill>
            <a:blip r:embed="rId9" cstate="print"/>
            <a:stretch>
              <a:fillRect/>
            </a:stretch>
          </p:blipFill>
          <p:spPr>
            <a:xfrm>
              <a:off x="2005583" y="4751857"/>
              <a:ext cx="9206103" cy="744956"/>
            </a:xfrm>
            <a:prstGeom prst="rect">
              <a:avLst/>
            </a:prstGeom>
          </p:spPr>
        </p:pic>
        <p:sp>
          <p:nvSpPr>
            <p:cNvPr id="24" name="object 24"/>
            <p:cNvSpPr/>
            <p:nvPr/>
          </p:nvSpPr>
          <p:spPr>
            <a:xfrm>
              <a:off x="2051303" y="4794504"/>
              <a:ext cx="9992995" cy="571500"/>
            </a:xfrm>
            <a:custGeom>
              <a:avLst/>
              <a:gdLst/>
              <a:ahLst/>
              <a:cxnLst/>
              <a:rect l="l" t="t" r="r" b="b"/>
              <a:pathLst>
                <a:path w="9992995" h="571500">
                  <a:moveTo>
                    <a:pt x="9897618" y="0"/>
                  </a:moveTo>
                  <a:lnTo>
                    <a:pt x="95250" y="0"/>
                  </a:lnTo>
                  <a:lnTo>
                    <a:pt x="58185" y="7489"/>
                  </a:lnTo>
                  <a:lnTo>
                    <a:pt x="27908" y="27908"/>
                  </a:lnTo>
                  <a:lnTo>
                    <a:pt x="7489" y="58185"/>
                  </a:lnTo>
                  <a:lnTo>
                    <a:pt x="0" y="95250"/>
                  </a:lnTo>
                  <a:lnTo>
                    <a:pt x="0" y="476250"/>
                  </a:lnTo>
                  <a:lnTo>
                    <a:pt x="7489" y="513314"/>
                  </a:lnTo>
                  <a:lnTo>
                    <a:pt x="27908" y="543591"/>
                  </a:lnTo>
                  <a:lnTo>
                    <a:pt x="58185" y="564010"/>
                  </a:lnTo>
                  <a:lnTo>
                    <a:pt x="95250" y="571500"/>
                  </a:lnTo>
                  <a:lnTo>
                    <a:pt x="9897618" y="571500"/>
                  </a:lnTo>
                  <a:lnTo>
                    <a:pt x="9934682" y="564010"/>
                  </a:lnTo>
                  <a:lnTo>
                    <a:pt x="9964959" y="543591"/>
                  </a:lnTo>
                  <a:lnTo>
                    <a:pt x="9985378" y="513314"/>
                  </a:lnTo>
                  <a:lnTo>
                    <a:pt x="9992868" y="476250"/>
                  </a:lnTo>
                  <a:lnTo>
                    <a:pt x="9992868" y="95250"/>
                  </a:lnTo>
                  <a:lnTo>
                    <a:pt x="9985378" y="58185"/>
                  </a:lnTo>
                  <a:lnTo>
                    <a:pt x="9964959" y="27908"/>
                  </a:lnTo>
                  <a:lnTo>
                    <a:pt x="9934682" y="7489"/>
                  </a:lnTo>
                  <a:lnTo>
                    <a:pt x="9897618" y="0"/>
                  </a:lnTo>
                  <a:close/>
                </a:path>
              </a:pathLst>
            </a:custGeom>
            <a:solidFill>
              <a:srgbClr val="DAE2F3"/>
            </a:solidFill>
          </p:spPr>
          <p:txBody>
            <a:bodyPr wrap="square" lIns="0" tIns="0" rIns="0" bIns="0" rtlCol="0"/>
            <a:lstStyle/>
            <a:p>
              <a:endParaRPr dirty="0"/>
            </a:p>
          </p:txBody>
        </p:sp>
        <p:sp>
          <p:nvSpPr>
            <p:cNvPr id="25" name="object 25"/>
            <p:cNvSpPr/>
            <p:nvPr/>
          </p:nvSpPr>
          <p:spPr>
            <a:xfrm>
              <a:off x="2051303" y="4794504"/>
              <a:ext cx="9992995" cy="571500"/>
            </a:xfrm>
            <a:custGeom>
              <a:avLst/>
              <a:gdLst/>
              <a:ahLst/>
              <a:cxnLst/>
              <a:rect l="l" t="t" r="r" b="b"/>
              <a:pathLst>
                <a:path w="9992995" h="571500">
                  <a:moveTo>
                    <a:pt x="0" y="95250"/>
                  </a:moveTo>
                  <a:lnTo>
                    <a:pt x="7489" y="58185"/>
                  </a:lnTo>
                  <a:lnTo>
                    <a:pt x="27908" y="27908"/>
                  </a:lnTo>
                  <a:lnTo>
                    <a:pt x="58185" y="7489"/>
                  </a:lnTo>
                  <a:lnTo>
                    <a:pt x="95250" y="0"/>
                  </a:lnTo>
                  <a:lnTo>
                    <a:pt x="9897618" y="0"/>
                  </a:lnTo>
                  <a:lnTo>
                    <a:pt x="9934682" y="7489"/>
                  </a:lnTo>
                  <a:lnTo>
                    <a:pt x="9964959" y="27908"/>
                  </a:lnTo>
                  <a:lnTo>
                    <a:pt x="9985378" y="58185"/>
                  </a:lnTo>
                  <a:lnTo>
                    <a:pt x="9992868" y="95250"/>
                  </a:lnTo>
                  <a:lnTo>
                    <a:pt x="9992868" y="476250"/>
                  </a:lnTo>
                  <a:lnTo>
                    <a:pt x="9985378" y="513314"/>
                  </a:lnTo>
                  <a:lnTo>
                    <a:pt x="9964959" y="543591"/>
                  </a:lnTo>
                  <a:lnTo>
                    <a:pt x="9934682" y="564010"/>
                  </a:lnTo>
                  <a:lnTo>
                    <a:pt x="9897618" y="571500"/>
                  </a:lnTo>
                  <a:lnTo>
                    <a:pt x="95250" y="571500"/>
                  </a:lnTo>
                  <a:lnTo>
                    <a:pt x="58185" y="564010"/>
                  </a:lnTo>
                  <a:lnTo>
                    <a:pt x="27908" y="543591"/>
                  </a:lnTo>
                  <a:lnTo>
                    <a:pt x="7489" y="513314"/>
                  </a:lnTo>
                  <a:lnTo>
                    <a:pt x="0" y="476250"/>
                  </a:lnTo>
                  <a:lnTo>
                    <a:pt x="0" y="95250"/>
                  </a:lnTo>
                  <a:close/>
                </a:path>
              </a:pathLst>
            </a:custGeom>
            <a:ln w="9144">
              <a:solidFill>
                <a:srgbClr val="4471C4"/>
              </a:solidFill>
            </a:ln>
          </p:spPr>
          <p:txBody>
            <a:bodyPr wrap="square" lIns="0" tIns="0" rIns="0" bIns="0" rtlCol="0"/>
            <a:lstStyle/>
            <a:p>
              <a:endParaRPr dirty="0"/>
            </a:p>
          </p:txBody>
        </p:sp>
        <p:pic>
          <p:nvPicPr>
            <p:cNvPr id="26" name="object 26"/>
            <p:cNvPicPr/>
            <p:nvPr/>
          </p:nvPicPr>
          <p:blipFill>
            <a:blip r:embed="rId10" cstate="print"/>
            <a:stretch>
              <a:fillRect/>
            </a:stretch>
          </p:blipFill>
          <p:spPr>
            <a:xfrm>
              <a:off x="2004059" y="4311434"/>
              <a:ext cx="10077831" cy="481291"/>
            </a:xfrm>
            <a:prstGeom prst="rect">
              <a:avLst/>
            </a:prstGeom>
          </p:spPr>
        </p:pic>
        <p:pic>
          <p:nvPicPr>
            <p:cNvPr id="27" name="object 27"/>
            <p:cNvPicPr/>
            <p:nvPr/>
          </p:nvPicPr>
          <p:blipFill>
            <a:blip r:embed="rId11" cstate="print"/>
            <a:stretch>
              <a:fillRect/>
            </a:stretch>
          </p:blipFill>
          <p:spPr>
            <a:xfrm>
              <a:off x="1996439" y="4329645"/>
              <a:ext cx="9445371" cy="502577"/>
            </a:xfrm>
            <a:prstGeom prst="rect">
              <a:avLst/>
            </a:prstGeom>
          </p:spPr>
        </p:pic>
        <p:sp>
          <p:nvSpPr>
            <p:cNvPr id="28" name="object 28"/>
            <p:cNvSpPr/>
            <p:nvPr/>
          </p:nvSpPr>
          <p:spPr>
            <a:xfrm>
              <a:off x="2051303" y="4338828"/>
              <a:ext cx="9992995" cy="396240"/>
            </a:xfrm>
            <a:custGeom>
              <a:avLst/>
              <a:gdLst/>
              <a:ahLst/>
              <a:cxnLst/>
              <a:rect l="l" t="t" r="r" b="b"/>
              <a:pathLst>
                <a:path w="9992995" h="396239">
                  <a:moveTo>
                    <a:pt x="9926828" y="0"/>
                  </a:moveTo>
                  <a:lnTo>
                    <a:pt x="66039" y="0"/>
                  </a:lnTo>
                  <a:lnTo>
                    <a:pt x="40344" y="5193"/>
                  </a:lnTo>
                  <a:lnTo>
                    <a:pt x="19351" y="19351"/>
                  </a:lnTo>
                  <a:lnTo>
                    <a:pt x="5193" y="40344"/>
                  </a:lnTo>
                  <a:lnTo>
                    <a:pt x="0" y="66040"/>
                  </a:lnTo>
                  <a:lnTo>
                    <a:pt x="0" y="330200"/>
                  </a:lnTo>
                  <a:lnTo>
                    <a:pt x="5193" y="355895"/>
                  </a:lnTo>
                  <a:lnTo>
                    <a:pt x="19351" y="376888"/>
                  </a:lnTo>
                  <a:lnTo>
                    <a:pt x="40344" y="391046"/>
                  </a:lnTo>
                  <a:lnTo>
                    <a:pt x="66039" y="396240"/>
                  </a:lnTo>
                  <a:lnTo>
                    <a:pt x="9926828" y="396240"/>
                  </a:lnTo>
                  <a:lnTo>
                    <a:pt x="9952523" y="391046"/>
                  </a:lnTo>
                  <a:lnTo>
                    <a:pt x="9973516" y="376888"/>
                  </a:lnTo>
                  <a:lnTo>
                    <a:pt x="9987674" y="355895"/>
                  </a:lnTo>
                  <a:lnTo>
                    <a:pt x="9992868" y="330200"/>
                  </a:lnTo>
                  <a:lnTo>
                    <a:pt x="9992868" y="66040"/>
                  </a:lnTo>
                  <a:lnTo>
                    <a:pt x="9987674" y="40344"/>
                  </a:lnTo>
                  <a:lnTo>
                    <a:pt x="9973516" y="19351"/>
                  </a:lnTo>
                  <a:lnTo>
                    <a:pt x="9952523" y="5193"/>
                  </a:lnTo>
                  <a:lnTo>
                    <a:pt x="9926828" y="0"/>
                  </a:lnTo>
                  <a:close/>
                </a:path>
              </a:pathLst>
            </a:custGeom>
            <a:solidFill>
              <a:srgbClr val="DAE2F3"/>
            </a:solidFill>
          </p:spPr>
          <p:txBody>
            <a:bodyPr wrap="square" lIns="0" tIns="0" rIns="0" bIns="0" rtlCol="0"/>
            <a:lstStyle/>
            <a:p>
              <a:endParaRPr dirty="0"/>
            </a:p>
          </p:txBody>
        </p:sp>
        <p:sp>
          <p:nvSpPr>
            <p:cNvPr id="29" name="object 29"/>
            <p:cNvSpPr/>
            <p:nvPr/>
          </p:nvSpPr>
          <p:spPr>
            <a:xfrm>
              <a:off x="2051303" y="4338828"/>
              <a:ext cx="9992995" cy="396240"/>
            </a:xfrm>
            <a:custGeom>
              <a:avLst/>
              <a:gdLst/>
              <a:ahLst/>
              <a:cxnLst/>
              <a:rect l="l" t="t" r="r" b="b"/>
              <a:pathLst>
                <a:path w="9992995" h="396239">
                  <a:moveTo>
                    <a:pt x="0" y="66040"/>
                  </a:moveTo>
                  <a:lnTo>
                    <a:pt x="5193" y="40344"/>
                  </a:lnTo>
                  <a:lnTo>
                    <a:pt x="19351" y="19351"/>
                  </a:lnTo>
                  <a:lnTo>
                    <a:pt x="40344" y="5193"/>
                  </a:lnTo>
                  <a:lnTo>
                    <a:pt x="66039" y="0"/>
                  </a:lnTo>
                  <a:lnTo>
                    <a:pt x="9926828" y="0"/>
                  </a:lnTo>
                  <a:lnTo>
                    <a:pt x="9952523" y="5193"/>
                  </a:lnTo>
                  <a:lnTo>
                    <a:pt x="9973516" y="19351"/>
                  </a:lnTo>
                  <a:lnTo>
                    <a:pt x="9987674" y="40344"/>
                  </a:lnTo>
                  <a:lnTo>
                    <a:pt x="9992868" y="66040"/>
                  </a:lnTo>
                  <a:lnTo>
                    <a:pt x="9992868" y="330200"/>
                  </a:lnTo>
                  <a:lnTo>
                    <a:pt x="9987674" y="355895"/>
                  </a:lnTo>
                  <a:lnTo>
                    <a:pt x="9973516" y="376888"/>
                  </a:lnTo>
                  <a:lnTo>
                    <a:pt x="9952523" y="391046"/>
                  </a:lnTo>
                  <a:lnTo>
                    <a:pt x="9926828" y="396240"/>
                  </a:lnTo>
                  <a:lnTo>
                    <a:pt x="66039" y="396240"/>
                  </a:lnTo>
                  <a:lnTo>
                    <a:pt x="40344" y="391046"/>
                  </a:lnTo>
                  <a:lnTo>
                    <a:pt x="19351" y="376888"/>
                  </a:lnTo>
                  <a:lnTo>
                    <a:pt x="5193" y="355895"/>
                  </a:lnTo>
                  <a:lnTo>
                    <a:pt x="0" y="330200"/>
                  </a:lnTo>
                  <a:lnTo>
                    <a:pt x="0" y="66040"/>
                  </a:lnTo>
                  <a:close/>
                </a:path>
              </a:pathLst>
            </a:custGeom>
            <a:ln w="9144">
              <a:solidFill>
                <a:srgbClr val="4471C4"/>
              </a:solidFill>
            </a:ln>
          </p:spPr>
          <p:txBody>
            <a:bodyPr wrap="square" lIns="0" tIns="0" rIns="0" bIns="0" rtlCol="0"/>
            <a:lstStyle/>
            <a:p>
              <a:endParaRPr dirty="0"/>
            </a:p>
          </p:txBody>
        </p:sp>
        <p:pic>
          <p:nvPicPr>
            <p:cNvPr id="30" name="object 30"/>
            <p:cNvPicPr/>
            <p:nvPr/>
          </p:nvPicPr>
          <p:blipFill>
            <a:blip r:embed="rId12" cstate="print"/>
            <a:stretch>
              <a:fillRect/>
            </a:stretch>
          </p:blipFill>
          <p:spPr>
            <a:xfrm>
              <a:off x="2004059" y="6089904"/>
              <a:ext cx="10077831" cy="587768"/>
            </a:xfrm>
            <a:prstGeom prst="rect">
              <a:avLst/>
            </a:prstGeom>
          </p:spPr>
        </p:pic>
        <p:pic>
          <p:nvPicPr>
            <p:cNvPr id="31" name="object 31"/>
            <p:cNvPicPr/>
            <p:nvPr/>
          </p:nvPicPr>
          <p:blipFill>
            <a:blip r:embed="rId13" cstate="print"/>
            <a:stretch>
              <a:fillRect/>
            </a:stretch>
          </p:blipFill>
          <p:spPr>
            <a:xfrm>
              <a:off x="3502151" y="6163055"/>
              <a:ext cx="7080123" cy="502577"/>
            </a:xfrm>
            <a:prstGeom prst="rect">
              <a:avLst/>
            </a:prstGeom>
          </p:spPr>
        </p:pic>
        <p:sp>
          <p:nvSpPr>
            <p:cNvPr id="32" name="object 32"/>
            <p:cNvSpPr/>
            <p:nvPr/>
          </p:nvSpPr>
          <p:spPr>
            <a:xfrm>
              <a:off x="2051303" y="6117336"/>
              <a:ext cx="9992995" cy="502920"/>
            </a:xfrm>
            <a:custGeom>
              <a:avLst/>
              <a:gdLst/>
              <a:ahLst/>
              <a:cxnLst/>
              <a:rect l="l" t="t" r="r" b="b"/>
              <a:pathLst>
                <a:path w="9992995" h="502920">
                  <a:moveTo>
                    <a:pt x="9909048" y="0"/>
                  </a:moveTo>
                  <a:lnTo>
                    <a:pt x="83819" y="0"/>
                  </a:lnTo>
                  <a:lnTo>
                    <a:pt x="51167" y="6587"/>
                  </a:lnTo>
                  <a:lnTo>
                    <a:pt x="24526" y="24550"/>
                  </a:lnTo>
                  <a:lnTo>
                    <a:pt x="6578" y="51193"/>
                  </a:lnTo>
                  <a:lnTo>
                    <a:pt x="0" y="83819"/>
                  </a:lnTo>
                  <a:lnTo>
                    <a:pt x="0" y="419099"/>
                  </a:lnTo>
                  <a:lnTo>
                    <a:pt x="6578" y="451726"/>
                  </a:lnTo>
                  <a:lnTo>
                    <a:pt x="24526" y="478369"/>
                  </a:lnTo>
                  <a:lnTo>
                    <a:pt x="51167" y="496332"/>
                  </a:lnTo>
                  <a:lnTo>
                    <a:pt x="83819" y="502919"/>
                  </a:lnTo>
                  <a:lnTo>
                    <a:pt x="9909048" y="502919"/>
                  </a:lnTo>
                  <a:lnTo>
                    <a:pt x="9941647" y="496332"/>
                  </a:lnTo>
                  <a:lnTo>
                    <a:pt x="9968293" y="478369"/>
                  </a:lnTo>
                  <a:lnTo>
                    <a:pt x="9986271" y="451726"/>
                  </a:lnTo>
                  <a:lnTo>
                    <a:pt x="9992868" y="419099"/>
                  </a:lnTo>
                  <a:lnTo>
                    <a:pt x="9992868" y="83819"/>
                  </a:lnTo>
                  <a:lnTo>
                    <a:pt x="9986271" y="51193"/>
                  </a:lnTo>
                  <a:lnTo>
                    <a:pt x="9968293" y="24550"/>
                  </a:lnTo>
                  <a:lnTo>
                    <a:pt x="9941647" y="6587"/>
                  </a:lnTo>
                  <a:lnTo>
                    <a:pt x="9909048" y="0"/>
                  </a:lnTo>
                  <a:close/>
                </a:path>
              </a:pathLst>
            </a:custGeom>
            <a:solidFill>
              <a:srgbClr val="8FAADC"/>
            </a:solidFill>
          </p:spPr>
          <p:txBody>
            <a:bodyPr wrap="square" lIns="0" tIns="0" rIns="0" bIns="0" rtlCol="0"/>
            <a:lstStyle/>
            <a:p>
              <a:endParaRPr dirty="0"/>
            </a:p>
          </p:txBody>
        </p:sp>
        <p:sp>
          <p:nvSpPr>
            <p:cNvPr id="33" name="object 33"/>
            <p:cNvSpPr/>
            <p:nvPr/>
          </p:nvSpPr>
          <p:spPr>
            <a:xfrm>
              <a:off x="2051303" y="6117336"/>
              <a:ext cx="9992995" cy="502920"/>
            </a:xfrm>
            <a:custGeom>
              <a:avLst/>
              <a:gdLst/>
              <a:ahLst/>
              <a:cxnLst/>
              <a:rect l="l" t="t" r="r" b="b"/>
              <a:pathLst>
                <a:path w="9992995" h="502920">
                  <a:moveTo>
                    <a:pt x="0" y="83819"/>
                  </a:moveTo>
                  <a:lnTo>
                    <a:pt x="6578" y="51193"/>
                  </a:lnTo>
                  <a:lnTo>
                    <a:pt x="24526" y="24550"/>
                  </a:lnTo>
                  <a:lnTo>
                    <a:pt x="51167" y="6587"/>
                  </a:lnTo>
                  <a:lnTo>
                    <a:pt x="83819" y="0"/>
                  </a:lnTo>
                  <a:lnTo>
                    <a:pt x="9909048" y="0"/>
                  </a:lnTo>
                  <a:lnTo>
                    <a:pt x="9941647" y="6587"/>
                  </a:lnTo>
                  <a:lnTo>
                    <a:pt x="9968293" y="24550"/>
                  </a:lnTo>
                  <a:lnTo>
                    <a:pt x="9986271" y="51193"/>
                  </a:lnTo>
                  <a:lnTo>
                    <a:pt x="9992868" y="83819"/>
                  </a:lnTo>
                  <a:lnTo>
                    <a:pt x="9992868" y="419099"/>
                  </a:lnTo>
                  <a:lnTo>
                    <a:pt x="9986271" y="451726"/>
                  </a:lnTo>
                  <a:lnTo>
                    <a:pt x="9968293" y="478369"/>
                  </a:lnTo>
                  <a:lnTo>
                    <a:pt x="9941647" y="496332"/>
                  </a:lnTo>
                  <a:lnTo>
                    <a:pt x="9909048" y="502919"/>
                  </a:lnTo>
                  <a:lnTo>
                    <a:pt x="83819" y="502919"/>
                  </a:lnTo>
                  <a:lnTo>
                    <a:pt x="51167" y="496332"/>
                  </a:lnTo>
                  <a:lnTo>
                    <a:pt x="24526" y="478369"/>
                  </a:lnTo>
                  <a:lnTo>
                    <a:pt x="6578" y="451726"/>
                  </a:lnTo>
                  <a:lnTo>
                    <a:pt x="0" y="419099"/>
                  </a:lnTo>
                  <a:lnTo>
                    <a:pt x="0" y="83819"/>
                  </a:lnTo>
                  <a:close/>
                </a:path>
              </a:pathLst>
            </a:custGeom>
            <a:ln w="9144">
              <a:solidFill>
                <a:srgbClr val="4471C4"/>
              </a:solidFill>
            </a:ln>
          </p:spPr>
          <p:txBody>
            <a:bodyPr wrap="square" lIns="0" tIns="0" rIns="0" bIns="0" rtlCol="0"/>
            <a:lstStyle/>
            <a:p>
              <a:endParaRPr dirty="0"/>
            </a:p>
          </p:txBody>
        </p:sp>
      </p:grpSp>
      <p:sp>
        <p:nvSpPr>
          <p:cNvPr id="34" name="object 34"/>
          <p:cNvSpPr txBox="1"/>
          <p:nvPr/>
        </p:nvSpPr>
        <p:spPr>
          <a:xfrm>
            <a:off x="2149220" y="4398645"/>
            <a:ext cx="9591040" cy="2101850"/>
          </a:xfrm>
          <a:prstGeom prst="rect">
            <a:avLst/>
          </a:prstGeom>
        </p:spPr>
        <p:txBody>
          <a:bodyPr vert="horz" wrap="square" lIns="0" tIns="12065" rIns="0" bIns="0" rtlCol="0">
            <a:spAutoFit/>
          </a:bodyPr>
          <a:lstStyle/>
          <a:p>
            <a:pPr marL="12700">
              <a:lnSpc>
                <a:spcPct val="100000"/>
              </a:lnSpc>
              <a:spcBef>
                <a:spcPts val="95"/>
              </a:spcBef>
            </a:pPr>
            <a:r>
              <a:rPr sz="1600" spc="-5" dirty="0">
                <a:latin typeface="Century Gothic"/>
                <a:cs typeface="Century Gothic"/>
              </a:rPr>
              <a:t>Ответственный</a:t>
            </a:r>
            <a:r>
              <a:rPr sz="1600" spc="30" dirty="0">
                <a:latin typeface="Century Gothic"/>
                <a:cs typeface="Century Gothic"/>
              </a:rPr>
              <a:t> </a:t>
            </a:r>
            <a:r>
              <a:rPr sz="1600" spc="-5" dirty="0">
                <a:latin typeface="Century Gothic"/>
                <a:cs typeface="Century Gothic"/>
              </a:rPr>
              <a:t>организатор</a:t>
            </a:r>
            <a:r>
              <a:rPr sz="1600" dirty="0">
                <a:latin typeface="Century Gothic"/>
                <a:cs typeface="Century Gothic"/>
              </a:rPr>
              <a:t> </a:t>
            </a:r>
            <a:r>
              <a:rPr sz="1600" spc="-5" dirty="0">
                <a:latin typeface="Century Gothic"/>
                <a:cs typeface="Century Gothic"/>
              </a:rPr>
              <a:t>напоминает</a:t>
            </a:r>
            <a:r>
              <a:rPr sz="1600" spc="10" dirty="0">
                <a:latin typeface="Century Gothic"/>
                <a:cs typeface="Century Gothic"/>
              </a:rPr>
              <a:t> </a:t>
            </a:r>
            <a:r>
              <a:rPr sz="1600" spc="-5" dirty="0">
                <a:latin typeface="Century Gothic"/>
                <a:cs typeface="Century Gothic"/>
              </a:rPr>
              <a:t>основные</a:t>
            </a:r>
            <a:r>
              <a:rPr sz="1600" spc="30" dirty="0">
                <a:latin typeface="Century Gothic"/>
                <a:cs typeface="Century Gothic"/>
              </a:rPr>
              <a:t> </a:t>
            </a:r>
            <a:r>
              <a:rPr sz="1600" spc="-5" dirty="0">
                <a:latin typeface="Century Gothic"/>
                <a:cs typeface="Century Gothic"/>
              </a:rPr>
              <a:t>правила заполнения</a:t>
            </a:r>
            <a:r>
              <a:rPr sz="1600" spc="20" dirty="0">
                <a:latin typeface="Century Gothic"/>
                <a:cs typeface="Century Gothic"/>
              </a:rPr>
              <a:t> </a:t>
            </a:r>
            <a:r>
              <a:rPr sz="1600" spc="-5" dirty="0">
                <a:latin typeface="Century Gothic"/>
                <a:cs typeface="Century Gothic"/>
              </a:rPr>
              <a:t>бланков</a:t>
            </a:r>
            <a:r>
              <a:rPr sz="1600" dirty="0">
                <a:latin typeface="Century Gothic"/>
                <a:cs typeface="Century Gothic"/>
              </a:rPr>
              <a:t> </a:t>
            </a:r>
            <a:r>
              <a:rPr sz="1600" spc="-5" dirty="0">
                <a:latin typeface="Century Gothic"/>
                <a:cs typeface="Century Gothic"/>
              </a:rPr>
              <a:t>ответов</a:t>
            </a:r>
            <a:endParaRPr sz="1600" dirty="0">
              <a:latin typeface="Century Gothic"/>
              <a:cs typeface="Century Gothic"/>
            </a:endParaRPr>
          </a:p>
          <a:p>
            <a:pPr marL="20955" marR="733425">
              <a:lnSpc>
                <a:spcPts val="1910"/>
              </a:lnSpc>
              <a:spcBef>
                <a:spcPts val="1480"/>
              </a:spcBef>
            </a:pPr>
            <a:r>
              <a:rPr sz="1600" spc="-5" dirty="0">
                <a:latin typeface="Century Gothic"/>
                <a:cs typeface="Century Gothic"/>
              </a:rPr>
              <a:t>Организаторы</a:t>
            </a:r>
            <a:r>
              <a:rPr sz="1600" spc="-15" dirty="0">
                <a:latin typeface="Century Gothic"/>
                <a:cs typeface="Century Gothic"/>
              </a:rPr>
              <a:t> </a:t>
            </a:r>
            <a:r>
              <a:rPr sz="1600" b="1" spc="-10" dirty="0">
                <a:latin typeface="Century Gothic"/>
                <a:cs typeface="Century Gothic"/>
              </a:rPr>
              <a:t>проверяют</a:t>
            </a:r>
            <a:r>
              <a:rPr sz="1600" b="1" spc="70" dirty="0">
                <a:latin typeface="Century Gothic"/>
                <a:cs typeface="Century Gothic"/>
              </a:rPr>
              <a:t> </a:t>
            </a:r>
            <a:r>
              <a:rPr sz="1600" spc="-5" dirty="0">
                <a:latin typeface="Century Gothic"/>
                <a:cs typeface="Century Gothic"/>
              </a:rPr>
              <a:t>правильность</a:t>
            </a:r>
            <a:r>
              <a:rPr sz="1600" spc="20" dirty="0">
                <a:latin typeface="Century Gothic"/>
                <a:cs typeface="Century Gothic"/>
              </a:rPr>
              <a:t> </a:t>
            </a:r>
            <a:r>
              <a:rPr sz="1600" spc="-5" dirty="0">
                <a:latin typeface="Century Gothic"/>
                <a:cs typeface="Century Gothic"/>
              </a:rPr>
              <a:t>заполнения</a:t>
            </a:r>
            <a:r>
              <a:rPr sz="1600" spc="40" dirty="0">
                <a:latin typeface="Century Gothic"/>
                <a:cs typeface="Century Gothic"/>
              </a:rPr>
              <a:t> </a:t>
            </a:r>
            <a:r>
              <a:rPr sz="1600" spc="-10" dirty="0">
                <a:latin typeface="Century Gothic"/>
                <a:cs typeface="Century Gothic"/>
              </a:rPr>
              <a:t>регистрационных</a:t>
            </a:r>
            <a:r>
              <a:rPr sz="1600" spc="30" dirty="0">
                <a:latin typeface="Century Gothic"/>
                <a:cs typeface="Century Gothic"/>
              </a:rPr>
              <a:t> </a:t>
            </a:r>
            <a:r>
              <a:rPr sz="1600" spc="-5" dirty="0">
                <a:latin typeface="Century Gothic"/>
                <a:cs typeface="Century Gothic"/>
              </a:rPr>
              <a:t>полей</a:t>
            </a:r>
            <a:r>
              <a:rPr sz="1600" spc="25" dirty="0">
                <a:latin typeface="Century Gothic"/>
                <a:cs typeface="Century Gothic"/>
              </a:rPr>
              <a:t> </a:t>
            </a:r>
            <a:r>
              <a:rPr sz="1600" spc="-5" dirty="0">
                <a:latin typeface="Century Gothic"/>
                <a:cs typeface="Century Gothic"/>
              </a:rPr>
              <a:t>бланков </a:t>
            </a:r>
            <a:r>
              <a:rPr sz="1600" spc="-425" dirty="0">
                <a:latin typeface="Century Gothic"/>
                <a:cs typeface="Century Gothic"/>
              </a:rPr>
              <a:t> </a:t>
            </a:r>
            <a:r>
              <a:rPr sz="1600" spc="-5" dirty="0">
                <a:latin typeface="Century Gothic"/>
                <a:cs typeface="Century Gothic"/>
              </a:rPr>
              <a:t>участниками</a:t>
            </a:r>
            <a:endParaRPr sz="1600" dirty="0">
              <a:latin typeface="Century Gothic"/>
              <a:cs typeface="Century Gothic"/>
            </a:endParaRPr>
          </a:p>
          <a:p>
            <a:pPr marL="24130" marR="5080">
              <a:lnSpc>
                <a:spcPts val="1910"/>
              </a:lnSpc>
              <a:spcBef>
                <a:spcPts val="1385"/>
              </a:spcBef>
            </a:pPr>
            <a:r>
              <a:rPr sz="1600" b="1" spc="-10" dirty="0">
                <a:latin typeface="Century Gothic"/>
                <a:cs typeface="Century Gothic"/>
              </a:rPr>
              <a:t>Объявляется</a:t>
            </a:r>
            <a:r>
              <a:rPr sz="1600" b="1" spc="65" dirty="0">
                <a:latin typeface="Century Gothic"/>
                <a:cs typeface="Century Gothic"/>
              </a:rPr>
              <a:t> </a:t>
            </a:r>
            <a:r>
              <a:rPr sz="1600" b="1" spc="-5" dirty="0">
                <a:latin typeface="Century Gothic"/>
                <a:cs typeface="Century Gothic"/>
              </a:rPr>
              <a:t>начало</a:t>
            </a:r>
            <a:r>
              <a:rPr sz="1600" spc="-5" dirty="0">
                <a:latin typeface="Century Gothic"/>
                <a:cs typeface="Century Gothic"/>
              </a:rPr>
              <a:t>,</a:t>
            </a:r>
            <a:r>
              <a:rPr sz="1600" spc="40" dirty="0">
                <a:latin typeface="Century Gothic"/>
                <a:cs typeface="Century Gothic"/>
              </a:rPr>
              <a:t> </a:t>
            </a:r>
            <a:r>
              <a:rPr sz="1600" spc="-10" dirty="0">
                <a:latin typeface="Century Gothic"/>
                <a:cs typeface="Century Gothic"/>
              </a:rPr>
              <a:t>продолжительность</a:t>
            </a:r>
            <a:r>
              <a:rPr sz="1600" spc="35" dirty="0">
                <a:latin typeface="Century Gothic"/>
                <a:cs typeface="Century Gothic"/>
              </a:rPr>
              <a:t> </a:t>
            </a:r>
            <a:r>
              <a:rPr sz="1600" spc="-5" dirty="0">
                <a:latin typeface="Century Gothic"/>
                <a:cs typeface="Century Gothic"/>
              </a:rPr>
              <a:t>и</a:t>
            </a:r>
            <a:r>
              <a:rPr sz="1600" spc="10" dirty="0">
                <a:latin typeface="Century Gothic"/>
                <a:cs typeface="Century Gothic"/>
              </a:rPr>
              <a:t> </a:t>
            </a:r>
            <a:r>
              <a:rPr sz="1600" spc="-5" dirty="0">
                <a:latin typeface="Century Gothic"/>
                <a:cs typeface="Century Gothic"/>
              </a:rPr>
              <a:t>время</a:t>
            </a:r>
            <a:r>
              <a:rPr sz="1600" spc="20" dirty="0">
                <a:latin typeface="Century Gothic"/>
                <a:cs typeface="Century Gothic"/>
              </a:rPr>
              <a:t> </a:t>
            </a:r>
            <a:r>
              <a:rPr sz="1600" spc="-5" dirty="0">
                <a:latin typeface="Century Gothic"/>
                <a:cs typeface="Century Gothic"/>
              </a:rPr>
              <a:t>окончания</a:t>
            </a:r>
            <a:r>
              <a:rPr sz="1600" spc="40" dirty="0">
                <a:latin typeface="Century Gothic"/>
                <a:cs typeface="Century Gothic"/>
              </a:rPr>
              <a:t> </a:t>
            </a:r>
            <a:r>
              <a:rPr sz="1600" spc="-10" dirty="0">
                <a:latin typeface="Century Gothic"/>
                <a:cs typeface="Century Gothic"/>
              </a:rPr>
              <a:t>экзамена,</a:t>
            </a:r>
            <a:r>
              <a:rPr sz="1600" spc="20" dirty="0">
                <a:latin typeface="Century Gothic"/>
                <a:cs typeface="Century Gothic"/>
              </a:rPr>
              <a:t> </a:t>
            </a:r>
            <a:r>
              <a:rPr sz="1600" b="1" spc="-5" dirty="0">
                <a:latin typeface="Century Gothic"/>
                <a:cs typeface="Century Gothic"/>
              </a:rPr>
              <a:t>фиксируется</a:t>
            </a:r>
            <a:r>
              <a:rPr sz="1600" b="1" spc="35" dirty="0">
                <a:latin typeface="Century Gothic"/>
                <a:cs typeface="Century Gothic"/>
              </a:rPr>
              <a:t> </a:t>
            </a:r>
            <a:r>
              <a:rPr sz="1600" spc="-5" dirty="0">
                <a:latin typeface="Century Gothic"/>
                <a:cs typeface="Century Gothic"/>
              </a:rPr>
              <a:t>время </a:t>
            </a:r>
            <a:r>
              <a:rPr sz="1600" spc="-425" dirty="0">
                <a:latin typeface="Century Gothic"/>
                <a:cs typeface="Century Gothic"/>
              </a:rPr>
              <a:t> </a:t>
            </a:r>
            <a:r>
              <a:rPr sz="1600" spc="-5" dirty="0">
                <a:latin typeface="Century Gothic"/>
                <a:cs typeface="Century Gothic"/>
              </a:rPr>
              <a:t>начала</a:t>
            </a:r>
            <a:r>
              <a:rPr sz="1600" spc="-10" dirty="0">
                <a:latin typeface="Century Gothic"/>
                <a:cs typeface="Century Gothic"/>
              </a:rPr>
              <a:t> </a:t>
            </a:r>
            <a:r>
              <a:rPr sz="1600" spc="-5" dirty="0">
                <a:latin typeface="Century Gothic"/>
                <a:cs typeface="Century Gothic"/>
              </a:rPr>
              <a:t>и окончания</a:t>
            </a:r>
            <a:r>
              <a:rPr sz="1600" spc="5" dirty="0">
                <a:latin typeface="Century Gothic"/>
                <a:cs typeface="Century Gothic"/>
              </a:rPr>
              <a:t> </a:t>
            </a:r>
            <a:r>
              <a:rPr sz="1600" spc="-5" dirty="0">
                <a:latin typeface="Century Gothic"/>
                <a:cs typeface="Century Gothic"/>
              </a:rPr>
              <a:t>на доске</a:t>
            </a:r>
            <a:r>
              <a:rPr sz="1600" spc="5" dirty="0">
                <a:latin typeface="Century Gothic"/>
                <a:cs typeface="Century Gothic"/>
              </a:rPr>
              <a:t> </a:t>
            </a:r>
            <a:r>
              <a:rPr sz="1600" spc="-5" dirty="0">
                <a:latin typeface="Century Gothic"/>
                <a:cs typeface="Century Gothic"/>
              </a:rPr>
              <a:t>и в</a:t>
            </a:r>
            <a:r>
              <a:rPr sz="1600" dirty="0">
                <a:latin typeface="Century Gothic"/>
                <a:cs typeface="Century Gothic"/>
              </a:rPr>
              <a:t> </a:t>
            </a:r>
            <a:r>
              <a:rPr sz="1600" spc="-5" dirty="0">
                <a:latin typeface="Century Gothic"/>
                <a:cs typeface="Century Gothic"/>
              </a:rPr>
              <a:t>форме</a:t>
            </a:r>
            <a:r>
              <a:rPr sz="1600" spc="5" dirty="0">
                <a:latin typeface="Century Gothic"/>
                <a:cs typeface="Century Gothic"/>
              </a:rPr>
              <a:t> </a:t>
            </a:r>
            <a:r>
              <a:rPr sz="1600" spc="-5" dirty="0">
                <a:latin typeface="Century Gothic"/>
                <a:cs typeface="Century Gothic"/>
              </a:rPr>
              <a:t>ППЭ-05-02</a:t>
            </a:r>
            <a:r>
              <a:rPr sz="1600" spc="15" dirty="0">
                <a:latin typeface="Century Gothic"/>
                <a:cs typeface="Century Gothic"/>
              </a:rPr>
              <a:t> </a:t>
            </a:r>
            <a:r>
              <a:rPr sz="1600" spc="-10" dirty="0">
                <a:latin typeface="Century Gothic"/>
                <a:cs typeface="Century Gothic"/>
              </a:rPr>
              <a:t>(только</a:t>
            </a:r>
            <a:r>
              <a:rPr sz="1600" spc="25" dirty="0">
                <a:latin typeface="Century Gothic"/>
                <a:cs typeface="Century Gothic"/>
              </a:rPr>
              <a:t> </a:t>
            </a:r>
            <a:r>
              <a:rPr sz="1600" spc="-5" dirty="0">
                <a:latin typeface="Century Gothic"/>
                <a:cs typeface="Century Gothic"/>
              </a:rPr>
              <a:t>время</a:t>
            </a:r>
            <a:r>
              <a:rPr sz="1600" spc="10" dirty="0">
                <a:latin typeface="Century Gothic"/>
                <a:cs typeface="Century Gothic"/>
              </a:rPr>
              <a:t> </a:t>
            </a:r>
            <a:r>
              <a:rPr sz="1600" spc="-5" dirty="0">
                <a:latin typeface="Century Gothic"/>
                <a:cs typeface="Century Gothic"/>
              </a:rPr>
              <a:t>начала</a:t>
            </a:r>
            <a:r>
              <a:rPr sz="1600" spc="-10" dirty="0">
                <a:latin typeface="Century Gothic"/>
                <a:cs typeface="Century Gothic"/>
              </a:rPr>
              <a:t> экзамена)</a:t>
            </a:r>
            <a:endParaRPr sz="1600" dirty="0">
              <a:latin typeface="Century Gothic"/>
              <a:cs typeface="Century Gothic"/>
            </a:endParaRPr>
          </a:p>
          <a:p>
            <a:pPr>
              <a:lnSpc>
                <a:spcPct val="100000"/>
              </a:lnSpc>
              <a:spcBef>
                <a:spcPts val="45"/>
              </a:spcBef>
            </a:pPr>
            <a:endParaRPr sz="1600" dirty="0">
              <a:latin typeface="Century Gothic"/>
              <a:cs typeface="Century Gothic"/>
            </a:endParaRPr>
          </a:p>
          <a:p>
            <a:pPr marL="205104" algn="ctr">
              <a:lnSpc>
                <a:spcPct val="100000"/>
              </a:lnSpc>
            </a:pPr>
            <a:r>
              <a:rPr sz="1600" b="1" spc="-10" dirty="0">
                <a:latin typeface="Century Gothic"/>
                <a:cs typeface="Century Gothic"/>
              </a:rPr>
              <a:t>Участники</a:t>
            </a:r>
            <a:r>
              <a:rPr sz="1600" b="1" spc="50" dirty="0">
                <a:latin typeface="Century Gothic"/>
                <a:cs typeface="Century Gothic"/>
              </a:rPr>
              <a:t> </a:t>
            </a:r>
            <a:r>
              <a:rPr sz="1600" b="1" spc="-10" dirty="0">
                <a:latin typeface="Century Gothic"/>
                <a:cs typeface="Century Gothic"/>
              </a:rPr>
              <a:t>приступают</a:t>
            </a:r>
            <a:r>
              <a:rPr sz="1600" b="1" spc="70" dirty="0">
                <a:latin typeface="Century Gothic"/>
                <a:cs typeface="Century Gothic"/>
              </a:rPr>
              <a:t> </a:t>
            </a:r>
            <a:r>
              <a:rPr sz="1600" b="1" spc="-5" dirty="0">
                <a:latin typeface="Century Gothic"/>
                <a:cs typeface="Century Gothic"/>
              </a:rPr>
              <a:t>к</a:t>
            </a:r>
            <a:r>
              <a:rPr sz="1600" b="1" spc="25" dirty="0">
                <a:latin typeface="Century Gothic"/>
                <a:cs typeface="Century Gothic"/>
              </a:rPr>
              <a:t> </a:t>
            </a:r>
            <a:r>
              <a:rPr sz="1600" b="1" spc="-10" dirty="0">
                <a:latin typeface="Century Gothic"/>
                <a:cs typeface="Century Gothic"/>
              </a:rPr>
              <a:t>выполнению</a:t>
            </a:r>
            <a:r>
              <a:rPr sz="1600" b="1" spc="55" dirty="0">
                <a:latin typeface="Century Gothic"/>
                <a:cs typeface="Century Gothic"/>
              </a:rPr>
              <a:t> </a:t>
            </a:r>
            <a:r>
              <a:rPr sz="1600" b="1" spc="-10" dirty="0">
                <a:latin typeface="Century Gothic"/>
                <a:cs typeface="Century Gothic"/>
              </a:rPr>
              <a:t>экзаменационной</a:t>
            </a:r>
            <a:r>
              <a:rPr sz="1600" b="1" spc="75" dirty="0">
                <a:latin typeface="Century Gothic"/>
                <a:cs typeface="Century Gothic"/>
              </a:rPr>
              <a:t> </a:t>
            </a:r>
            <a:r>
              <a:rPr sz="1600" b="1" spc="-10" dirty="0">
                <a:latin typeface="Century Gothic"/>
                <a:cs typeface="Century Gothic"/>
              </a:rPr>
              <a:t>работы</a:t>
            </a:r>
            <a:endParaRPr sz="1600" dirty="0">
              <a:latin typeface="Century Gothic"/>
              <a:cs typeface="Century Gothic"/>
            </a:endParaRPr>
          </a:p>
        </p:txBody>
      </p:sp>
      <p:sp>
        <p:nvSpPr>
          <p:cNvPr id="35" name="object 35"/>
          <p:cNvSpPr txBox="1"/>
          <p:nvPr/>
        </p:nvSpPr>
        <p:spPr>
          <a:xfrm>
            <a:off x="213359" y="925067"/>
            <a:ext cx="1051560" cy="541020"/>
          </a:xfrm>
          <a:prstGeom prst="rect">
            <a:avLst/>
          </a:prstGeom>
          <a:solidFill>
            <a:srgbClr val="FF0000"/>
          </a:solidFill>
          <a:ln w="12192">
            <a:solidFill>
              <a:srgbClr val="486CA7"/>
            </a:solidFill>
          </a:ln>
        </p:spPr>
        <p:txBody>
          <a:bodyPr vert="horz" wrap="square" lIns="0" tIns="113664" rIns="0" bIns="0" rtlCol="0">
            <a:spAutoFit/>
          </a:bodyPr>
          <a:lstStyle/>
          <a:p>
            <a:pPr marL="273685">
              <a:lnSpc>
                <a:spcPct val="100000"/>
              </a:lnSpc>
              <a:spcBef>
                <a:spcPts val="894"/>
              </a:spcBef>
            </a:pPr>
            <a:r>
              <a:rPr sz="2000" b="1" spc="-5" dirty="0">
                <a:latin typeface="Century Gothic"/>
                <a:cs typeface="Century Gothic"/>
              </a:rPr>
              <a:t>9:50</a:t>
            </a:r>
            <a:endParaRPr sz="2000" dirty="0">
              <a:latin typeface="Century Gothic"/>
              <a:cs typeface="Century Gothic"/>
            </a:endParaRPr>
          </a:p>
        </p:txBody>
      </p:sp>
      <p:sp>
        <p:nvSpPr>
          <p:cNvPr id="36" name="object 36"/>
          <p:cNvSpPr txBox="1"/>
          <p:nvPr/>
        </p:nvSpPr>
        <p:spPr>
          <a:xfrm>
            <a:off x="213359" y="2532888"/>
            <a:ext cx="1051560" cy="541020"/>
          </a:xfrm>
          <a:prstGeom prst="rect">
            <a:avLst/>
          </a:prstGeom>
          <a:solidFill>
            <a:srgbClr val="FF0000"/>
          </a:solidFill>
          <a:ln w="12192">
            <a:solidFill>
              <a:srgbClr val="486CA7"/>
            </a:solidFill>
          </a:ln>
        </p:spPr>
        <p:txBody>
          <a:bodyPr vert="horz" wrap="square" lIns="0" tIns="114300" rIns="0" bIns="0" rtlCol="0">
            <a:spAutoFit/>
          </a:bodyPr>
          <a:lstStyle/>
          <a:p>
            <a:pPr marL="202565">
              <a:lnSpc>
                <a:spcPct val="100000"/>
              </a:lnSpc>
              <a:spcBef>
                <a:spcPts val="900"/>
              </a:spcBef>
            </a:pPr>
            <a:r>
              <a:rPr sz="2000" b="1" dirty="0">
                <a:latin typeface="Century Gothic"/>
                <a:cs typeface="Century Gothic"/>
              </a:rPr>
              <a:t>10:00</a:t>
            </a:r>
            <a:endParaRPr sz="2000" dirty="0">
              <a:latin typeface="Century Gothic"/>
              <a:cs typeface="Century Gothic"/>
            </a:endParaRPr>
          </a:p>
        </p:txBody>
      </p:sp>
      <p:grpSp>
        <p:nvGrpSpPr>
          <p:cNvPr id="37" name="object 37"/>
          <p:cNvGrpSpPr/>
          <p:nvPr/>
        </p:nvGrpSpPr>
        <p:grpSpPr>
          <a:xfrm>
            <a:off x="1328927" y="918972"/>
            <a:ext cx="657225" cy="5227320"/>
            <a:chOff x="1328927" y="918972"/>
            <a:chExt cx="657225" cy="5227320"/>
          </a:xfrm>
        </p:grpSpPr>
        <p:sp>
          <p:nvSpPr>
            <p:cNvPr id="38" name="object 38"/>
            <p:cNvSpPr/>
            <p:nvPr/>
          </p:nvSpPr>
          <p:spPr>
            <a:xfrm>
              <a:off x="1335023" y="925068"/>
              <a:ext cx="645160" cy="664845"/>
            </a:xfrm>
            <a:custGeom>
              <a:avLst/>
              <a:gdLst/>
              <a:ahLst/>
              <a:cxnLst/>
              <a:rect l="l" t="t" r="r" b="b"/>
              <a:pathLst>
                <a:path w="645160" h="664844">
                  <a:moveTo>
                    <a:pt x="644651" y="0"/>
                  </a:moveTo>
                  <a:lnTo>
                    <a:pt x="322325" y="322326"/>
                  </a:lnTo>
                  <a:lnTo>
                    <a:pt x="0" y="0"/>
                  </a:lnTo>
                  <a:lnTo>
                    <a:pt x="0" y="342138"/>
                  </a:lnTo>
                  <a:lnTo>
                    <a:pt x="322325" y="664464"/>
                  </a:lnTo>
                  <a:lnTo>
                    <a:pt x="644651" y="342138"/>
                  </a:lnTo>
                  <a:lnTo>
                    <a:pt x="644651" y="0"/>
                  </a:lnTo>
                  <a:close/>
                </a:path>
              </a:pathLst>
            </a:custGeom>
            <a:solidFill>
              <a:srgbClr val="FF0000"/>
            </a:solidFill>
          </p:spPr>
          <p:txBody>
            <a:bodyPr wrap="square" lIns="0" tIns="0" rIns="0" bIns="0" rtlCol="0"/>
            <a:lstStyle/>
            <a:p>
              <a:endParaRPr dirty="0"/>
            </a:p>
          </p:txBody>
        </p:sp>
        <p:sp>
          <p:nvSpPr>
            <p:cNvPr id="39" name="object 39"/>
            <p:cNvSpPr/>
            <p:nvPr/>
          </p:nvSpPr>
          <p:spPr>
            <a:xfrm>
              <a:off x="1335023" y="925068"/>
              <a:ext cx="645160" cy="664845"/>
            </a:xfrm>
            <a:custGeom>
              <a:avLst/>
              <a:gdLst/>
              <a:ahLst/>
              <a:cxnLst/>
              <a:rect l="l" t="t" r="r" b="b"/>
              <a:pathLst>
                <a:path w="645160" h="664844">
                  <a:moveTo>
                    <a:pt x="644651" y="0"/>
                  </a:moveTo>
                  <a:lnTo>
                    <a:pt x="644651" y="342138"/>
                  </a:lnTo>
                  <a:lnTo>
                    <a:pt x="322325" y="664464"/>
                  </a:lnTo>
                  <a:lnTo>
                    <a:pt x="0" y="342138"/>
                  </a:lnTo>
                  <a:lnTo>
                    <a:pt x="0" y="0"/>
                  </a:lnTo>
                  <a:lnTo>
                    <a:pt x="322325" y="322326"/>
                  </a:lnTo>
                  <a:lnTo>
                    <a:pt x="644651" y="0"/>
                  </a:lnTo>
                  <a:close/>
                </a:path>
              </a:pathLst>
            </a:custGeom>
            <a:ln w="12192">
              <a:solidFill>
                <a:srgbClr val="2E5496"/>
              </a:solidFill>
            </a:ln>
          </p:spPr>
          <p:txBody>
            <a:bodyPr wrap="square" lIns="0" tIns="0" rIns="0" bIns="0" rtlCol="0"/>
            <a:lstStyle/>
            <a:p>
              <a:endParaRPr dirty="0"/>
            </a:p>
          </p:txBody>
        </p:sp>
        <p:sp>
          <p:nvSpPr>
            <p:cNvPr id="40" name="object 40"/>
            <p:cNvSpPr/>
            <p:nvPr/>
          </p:nvSpPr>
          <p:spPr>
            <a:xfrm>
              <a:off x="1335023" y="2532888"/>
              <a:ext cx="645160" cy="664845"/>
            </a:xfrm>
            <a:custGeom>
              <a:avLst/>
              <a:gdLst/>
              <a:ahLst/>
              <a:cxnLst/>
              <a:rect l="l" t="t" r="r" b="b"/>
              <a:pathLst>
                <a:path w="645160" h="664844">
                  <a:moveTo>
                    <a:pt x="644651" y="0"/>
                  </a:moveTo>
                  <a:lnTo>
                    <a:pt x="322325" y="322325"/>
                  </a:lnTo>
                  <a:lnTo>
                    <a:pt x="0" y="0"/>
                  </a:lnTo>
                  <a:lnTo>
                    <a:pt x="0" y="342138"/>
                  </a:lnTo>
                  <a:lnTo>
                    <a:pt x="322325" y="664463"/>
                  </a:lnTo>
                  <a:lnTo>
                    <a:pt x="644651" y="342138"/>
                  </a:lnTo>
                  <a:lnTo>
                    <a:pt x="644651" y="0"/>
                  </a:lnTo>
                  <a:close/>
                </a:path>
              </a:pathLst>
            </a:custGeom>
            <a:solidFill>
              <a:srgbClr val="FF0000"/>
            </a:solidFill>
          </p:spPr>
          <p:txBody>
            <a:bodyPr wrap="square" lIns="0" tIns="0" rIns="0" bIns="0" rtlCol="0"/>
            <a:lstStyle/>
            <a:p>
              <a:endParaRPr dirty="0"/>
            </a:p>
          </p:txBody>
        </p:sp>
        <p:sp>
          <p:nvSpPr>
            <p:cNvPr id="41" name="object 41"/>
            <p:cNvSpPr/>
            <p:nvPr/>
          </p:nvSpPr>
          <p:spPr>
            <a:xfrm>
              <a:off x="1335023" y="2532888"/>
              <a:ext cx="645160" cy="664845"/>
            </a:xfrm>
            <a:custGeom>
              <a:avLst/>
              <a:gdLst/>
              <a:ahLst/>
              <a:cxnLst/>
              <a:rect l="l" t="t" r="r" b="b"/>
              <a:pathLst>
                <a:path w="645160" h="664844">
                  <a:moveTo>
                    <a:pt x="644651" y="0"/>
                  </a:moveTo>
                  <a:lnTo>
                    <a:pt x="644651" y="342138"/>
                  </a:lnTo>
                  <a:lnTo>
                    <a:pt x="322325" y="664463"/>
                  </a:lnTo>
                  <a:lnTo>
                    <a:pt x="0" y="342138"/>
                  </a:lnTo>
                  <a:lnTo>
                    <a:pt x="0" y="0"/>
                  </a:lnTo>
                  <a:lnTo>
                    <a:pt x="322325" y="322325"/>
                  </a:lnTo>
                  <a:lnTo>
                    <a:pt x="644651" y="0"/>
                  </a:lnTo>
                  <a:close/>
                </a:path>
              </a:pathLst>
            </a:custGeom>
            <a:ln w="12192">
              <a:solidFill>
                <a:srgbClr val="2E5496"/>
              </a:solidFill>
            </a:ln>
          </p:spPr>
          <p:txBody>
            <a:bodyPr wrap="square" lIns="0" tIns="0" rIns="0" bIns="0" rtlCol="0"/>
            <a:lstStyle/>
            <a:p>
              <a:endParaRPr dirty="0"/>
            </a:p>
          </p:txBody>
        </p:sp>
        <p:sp>
          <p:nvSpPr>
            <p:cNvPr id="42" name="object 42"/>
            <p:cNvSpPr/>
            <p:nvPr/>
          </p:nvSpPr>
          <p:spPr>
            <a:xfrm>
              <a:off x="1335023" y="4325112"/>
              <a:ext cx="645160" cy="662940"/>
            </a:xfrm>
            <a:custGeom>
              <a:avLst/>
              <a:gdLst/>
              <a:ahLst/>
              <a:cxnLst/>
              <a:rect l="l" t="t" r="r" b="b"/>
              <a:pathLst>
                <a:path w="645160" h="662939">
                  <a:moveTo>
                    <a:pt x="644651" y="0"/>
                  </a:moveTo>
                  <a:lnTo>
                    <a:pt x="322325" y="322325"/>
                  </a:lnTo>
                  <a:lnTo>
                    <a:pt x="0" y="0"/>
                  </a:lnTo>
                  <a:lnTo>
                    <a:pt x="0" y="340613"/>
                  </a:lnTo>
                  <a:lnTo>
                    <a:pt x="322325" y="662939"/>
                  </a:lnTo>
                  <a:lnTo>
                    <a:pt x="644651" y="340613"/>
                  </a:lnTo>
                  <a:lnTo>
                    <a:pt x="644651" y="0"/>
                  </a:lnTo>
                  <a:close/>
                </a:path>
              </a:pathLst>
            </a:custGeom>
            <a:solidFill>
              <a:srgbClr val="2E5496"/>
            </a:solidFill>
          </p:spPr>
          <p:txBody>
            <a:bodyPr wrap="square" lIns="0" tIns="0" rIns="0" bIns="0" rtlCol="0"/>
            <a:lstStyle/>
            <a:p>
              <a:endParaRPr dirty="0"/>
            </a:p>
          </p:txBody>
        </p:sp>
        <p:sp>
          <p:nvSpPr>
            <p:cNvPr id="43" name="object 43"/>
            <p:cNvSpPr/>
            <p:nvPr/>
          </p:nvSpPr>
          <p:spPr>
            <a:xfrm>
              <a:off x="1335023" y="4325112"/>
              <a:ext cx="645160" cy="662940"/>
            </a:xfrm>
            <a:custGeom>
              <a:avLst/>
              <a:gdLst/>
              <a:ahLst/>
              <a:cxnLst/>
              <a:rect l="l" t="t" r="r" b="b"/>
              <a:pathLst>
                <a:path w="645160" h="662939">
                  <a:moveTo>
                    <a:pt x="644651" y="0"/>
                  </a:moveTo>
                  <a:lnTo>
                    <a:pt x="644651" y="340613"/>
                  </a:lnTo>
                  <a:lnTo>
                    <a:pt x="322325" y="662939"/>
                  </a:lnTo>
                  <a:lnTo>
                    <a:pt x="0" y="340613"/>
                  </a:lnTo>
                  <a:lnTo>
                    <a:pt x="0" y="0"/>
                  </a:lnTo>
                  <a:lnTo>
                    <a:pt x="322325" y="322325"/>
                  </a:lnTo>
                  <a:lnTo>
                    <a:pt x="644651" y="0"/>
                  </a:lnTo>
                  <a:close/>
                </a:path>
              </a:pathLst>
            </a:custGeom>
            <a:ln w="12192">
              <a:solidFill>
                <a:srgbClr val="2E5496"/>
              </a:solidFill>
            </a:ln>
          </p:spPr>
          <p:txBody>
            <a:bodyPr wrap="square" lIns="0" tIns="0" rIns="0" bIns="0" rtlCol="0"/>
            <a:lstStyle/>
            <a:p>
              <a:endParaRPr dirty="0"/>
            </a:p>
          </p:txBody>
        </p:sp>
        <p:sp>
          <p:nvSpPr>
            <p:cNvPr id="44" name="object 44"/>
            <p:cNvSpPr/>
            <p:nvPr/>
          </p:nvSpPr>
          <p:spPr>
            <a:xfrm>
              <a:off x="1335023" y="4899660"/>
              <a:ext cx="645160" cy="662940"/>
            </a:xfrm>
            <a:custGeom>
              <a:avLst/>
              <a:gdLst/>
              <a:ahLst/>
              <a:cxnLst/>
              <a:rect l="l" t="t" r="r" b="b"/>
              <a:pathLst>
                <a:path w="645160" h="662939">
                  <a:moveTo>
                    <a:pt x="644651" y="0"/>
                  </a:moveTo>
                  <a:lnTo>
                    <a:pt x="322325" y="322325"/>
                  </a:lnTo>
                  <a:lnTo>
                    <a:pt x="0" y="0"/>
                  </a:lnTo>
                  <a:lnTo>
                    <a:pt x="0" y="340613"/>
                  </a:lnTo>
                  <a:lnTo>
                    <a:pt x="322325" y="662939"/>
                  </a:lnTo>
                  <a:lnTo>
                    <a:pt x="644651" y="340613"/>
                  </a:lnTo>
                  <a:lnTo>
                    <a:pt x="644651" y="0"/>
                  </a:lnTo>
                  <a:close/>
                </a:path>
              </a:pathLst>
            </a:custGeom>
            <a:solidFill>
              <a:srgbClr val="2E5496"/>
            </a:solidFill>
          </p:spPr>
          <p:txBody>
            <a:bodyPr wrap="square" lIns="0" tIns="0" rIns="0" bIns="0" rtlCol="0"/>
            <a:lstStyle/>
            <a:p>
              <a:endParaRPr dirty="0"/>
            </a:p>
          </p:txBody>
        </p:sp>
        <p:sp>
          <p:nvSpPr>
            <p:cNvPr id="45" name="object 45"/>
            <p:cNvSpPr/>
            <p:nvPr/>
          </p:nvSpPr>
          <p:spPr>
            <a:xfrm>
              <a:off x="1335023" y="4899660"/>
              <a:ext cx="645160" cy="662940"/>
            </a:xfrm>
            <a:custGeom>
              <a:avLst/>
              <a:gdLst/>
              <a:ahLst/>
              <a:cxnLst/>
              <a:rect l="l" t="t" r="r" b="b"/>
              <a:pathLst>
                <a:path w="645160" h="662939">
                  <a:moveTo>
                    <a:pt x="644651" y="0"/>
                  </a:moveTo>
                  <a:lnTo>
                    <a:pt x="644651" y="340613"/>
                  </a:lnTo>
                  <a:lnTo>
                    <a:pt x="322325" y="662939"/>
                  </a:lnTo>
                  <a:lnTo>
                    <a:pt x="0" y="340613"/>
                  </a:lnTo>
                  <a:lnTo>
                    <a:pt x="0" y="0"/>
                  </a:lnTo>
                  <a:lnTo>
                    <a:pt x="322325" y="322325"/>
                  </a:lnTo>
                  <a:lnTo>
                    <a:pt x="644651" y="0"/>
                  </a:lnTo>
                  <a:close/>
                </a:path>
              </a:pathLst>
            </a:custGeom>
            <a:ln w="12192">
              <a:solidFill>
                <a:srgbClr val="2E5496"/>
              </a:solidFill>
            </a:ln>
          </p:spPr>
          <p:txBody>
            <a:bodyPr wrap="square" lIns="0" tIns="0" rIns="0" bIns="0" rtlCol="0"/>
            <a:lstStyle/>
            <a:p>
              <a:endParaRPr dirty="0"/>
            </a:p>
          </p:txBody>
        </p:sp>
        <p:sp>
          <p:nvSpPr>
            <p:cNvPr id="46" name="object 46"/>
            <p:cNvSpPr/>
            <p:nvPr/>
          </p:nvSpPr>
          <p:spPr>
            <a:xfrm>
              <a:off x="1335023" y="5475731"/>
              <a:ext cx="645160" cy="664845"/>
            </a:xfrm>
            <a:custGeom>
              <a:avLst/>
              <a:gdLst/>
              <a:ahLst/>
              <a:cxnLst/>
              <a:rect l="l" t="t" r="r" b="b"/>
              <a:pathLst>
                <a:path w="645160" h="664845">
                  <a:moveTo>
                    <a:pt x="644651" y="0"/>
                  </a:moveTo>
                  <a:lnTo>
                    <a:pt x="322325" y="322326"/>
                  </a:lnTo>
                  <a:lnTo>
                    <a:pt x="0" y="0"/>
                  </a:lnTo>
                  <a:lnTo>
                    <a:pt x="0" y="342138"/>
                  </a:lnTo>
                  <a:lnTo>
                    <a:pt x="322325" y="664464"/>
                  </a:lnTo>
                  <a:lnTo>
                    <a:pt x="644651" y="342138"/>
                  </a:lnTo>
                  <a:lnTo>
                    <a:pt x="644651" y="0"/>
                  </a:lnTo>
                  <a:close/>
                </a:path>
              </a:pathLst>
            </a:custGeom>
            <a:solidFill>
              <a:srgbClr val="2E5496"/>
            </a:solidFill>
          </p:spPr>
          <p:txBody>
            <a:bodyPr wrap="square" lIns="0" tIns="0" rIns="0" bIns="0" rtlCol="0"/>
            <a:lstStyle/>
            <a:p>
              <a:endParaRPr dirty="0"/>
            </a:p>
          </p:txBody>
        </p:sp>
        <p:sp>
          <p:nvSpPr>
            <p:cNvPr id="47" name="object 47"/>
            <p:cNvSpPr/>
            <p:nvPr/>
          </p:nvSpPr>
          <p:spPr>
            <a:xfrm>
              <a:off x="1335023" y="5475731"/>
              <a:ext cx="645160" cy="664845"/>
            </a:xfrm>
            <a:custGeom>
              <a:avLst/>
              <a:gdLst/>
              <a:ahLst/>
              <a:cxnLst/>
              <a:rect l="l" t="t" r="r" b="b"/>
              <a:pathLst>
                <a:path w="645160" h="664845">
                  <a:moveTo>
                    <a:pt x="644651" y="0"/>
                  </a:moveTo>
                  <a:lnTo>
                    <a:pt x="644651" y="342138"/>
                  </a:lnTo>
                  <a:lnTo>
                    <a:pt x="322325" y="664464"/>
                  </a:lnTo>
                  <a:lnTo>
                    <a:pt x="0" y="342138"/>
                  </a:lnTo>
                  <a:lnTo>
                    <a:pt x="0" y="0"/>
                  </a:lnTo>
                  <a:lnTo>
                    <a:pt x="322325" y="322326"/>
                  </a:lnTo>
                  <a:lnTo>
                    <a:pt x="644651" y="0"/>
                  </a:lnTo>
                  <a:close/>
                </a:path>
              </a:pathLst>
            </a:custGeom>
            <a:ln w="12192">
              <a:solidFill>
                <a:srgbClr val="2E5496"/>
              </a:solidFill>
            </a:ln>
          </p:spPr>
          <p:txBody>
            <a:bodyPr wrap="square" lIns="0" tIns="0" rIns="0" bIns="0" rtlCol="0"/>
            <a:lstStyle/>
            <a:p>
              <a:endParaRPr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55852" y="2235454"/>
            <a:ext cx="9997948" cy="2159000"/>
          </a:xfrm>
          <a:prstGeom prst="rect">
            <a:avLst/>
          </a:prstGeom>
        </p:spPr>
        <p:txBody>
          <a:bodyPr vert="horz" wrap="square" lIns="0" tIns="12065" rIns="0" bIns="0" rtlCol="0">
            <a:spAutoFit/>
          </a:bodyPr>
          <a:lstStyle/>
          <a:p>
            <a:pPr marL="12065" marR="5080" indent="1905" algn="ctr">
              <a:lnSpc>
                <a:spcPct val="100000"/>
              </a:lnSpc>
              <a:spcBef>
                <a:spcPts val="95"/>
              </a:spcBef>
            </a:pPr>
            <a:r>
              <a:rPr sz="2800" b="1" spc="-5" dirty="0">
                <a:latin typeface="Century Gothic"/>
                <a:cs typeface="Century Gothic"/>
              </a:rPr>
              <a:t>Система</a:t>
            </a:r>
            <a:r>
              <a:rPr sz="2800" b="1" spc="175" dirty="0">
                <a:latin typeface="Century Gothic"/>
                <a:cs typeface="Century Gothic"/>
              </a:rPr>
              <a:t> </a:t>
            </a:r>
            <a:r>
              <a:rPr sz="2800" b="1" spc="-10" dirty="0">
                <a:latin typeface="Century Gothic"/>
                <a:cs typeface="Century Gothic"/>
              </a:rPr>
              <a:t>общественного</a:t>
            </a:r>
            <a:r>
              <a:rPr sz="2800" b="1" spc="165" dirty="0">
                <a:latin typeface="Century Gothic"/>
                <a:cs typeface="Century Gothic"/>
              </a:rPr>
              <a:t> </a:t>
            </a:r>
            <a:r>
              <a:rPr sz="2800" b="1" spc="-10" dirty="0">
                <a:latin typeface="Century Gothic"/>
                <a:cs typeface="Century Gothic"/>
              </a:rPr>
              <a:t>наблюдения</a:t>
            </a:r>
            <a:r>
              <a:rPr sz="2800" b="1" spc="195" dirty="0">
                <a:latin typeface="Century Gothic"/>
                <a:cs typeface="Century Gothic"/>
              </a:rPr>
              <a:t> </a:t>
            </a:r>
            <a:r>
              <a:rPr sz="2800" b="1" spc="-5" dirty="0">
                <a:latin typeface="Century Gothic"/>
                <a:cs typeface="Century Gothic"/>
              </a:rPr>
              <a:t>– </a:t>
            </a:r>
            <a:r>
              <a:rPr sz="2800" b="1" dirty="0">
                <a:latin typeface="Century Gothic"/>
                <a:cs typeface="Century Gothic"/>
              </a:rPr>
              <a:t> </a:t>
            </a:r>
            <a:r>
              <a:rPr sz="2800" b="1" spc="-10" dirty="0">
                <a:latin typeface="Century Gothic"/>
                <a:cs typeface="Century Gothic"/>
              </a:rPr>
              <a:t>один</a:t>
            </a:r>
            <a:r>
              <a:rPr sz="2800" b="1" dirty="0">
                <a:latin typeface="Century Gothic"/>
                <a:cs typeface="Century Gothic"/>
              </a:rPr>
              <a:t> </a:t>
            </a:r>
            <a:r>
              <a:rPr sz="2800" b="1" spc="-5" dirty="0">
                <a:latin typeface="Century Gothic"/>
                <a:cs typeface="Century Gothic"/>
              </a:rPr>
              <a:t>из</a:t>
            </a:r>
            <a:r>
              <a:rPr sz="2800" b="1" spc="5" dirty="0">
                <a:latin typeface="Century Gothic"/>
                <a:cs typeface="Century Gothic"/>
              </a:rPr>
              <a:t> </a:t>
            </a:r>
            <a:r>
              <a:rPr sz="2800" b="1" spc="-10" dirty="0">
                <a:latin typeface="Century Gothic"/>
                <a:cs typeface="Century Gothic"/>
              </a:rPr>
              <a:t>методов</a:t>
            </a:r>
            <a:r>
              <a:rPr sz="2800" b="1" spc="15" dirty="0">
                <a:latin typeface="Century Gothic"/>
                <a:cs typeface="Century Gothic"/>
              </a:rPr>
              <a:t> </a:t>
            </a:r>
            <a:r>
              <a:rPr sz="2800" b="1" spc="-10" dirty="0">
                <a:latin typeface="Century Gothic"/>
                <a:cs typeface="Century Gothic"/>
              </a:rPr>
              <a:t>обеспечения</a:t>
            </a:r>
            <a:r>
              <a:rPr sz="2800" b="1" dirty="0">
                <a:latin typeface="Century Gothic"/>
                <a:cs typeface="Century Gothic"/>
              </a:rPr>
              <a:t> </a:t>
            </a:r>
            <a:r>
              <a:rPr sz="2800" b="1" spc="-10" dirty="0">
                <a:latin typeface="Century Gothic"/>
                <a:cs typeface="Century Gothic"/>
              </a:rPr>
              <a:t>прозрачности </a:t>
            </a:r>
            <a:r>
              <a:rPr sz="2800" b="1" spc="-770" dirty="0">
                <a:latin typeface="Century Gothic"/>
                <a:cs typeface="Century Gothic"/>
              </a:rPr>
              <a:t> </a:t>
            </a:r>
            <a:r>
              <a:rPr sz="2800" b="1" spc="-5" dirty="0">
                <a:latin typeface="Century Gothic"/>
                <a:cs typeface="Century Gothic"/>
              </a:rPr>
              <a:t>и </a:t>
            </a:r>
            <a:r>
              <a:rPr sz="2800" b="1" spc="-10" dirty="0">
                <a:latin typeface="Century Gothic"/>
                <a:cs typeface="Century Gothic"/>
              </a:rPr>
              <a:t>открытости</a:t>
            </a:r>
            <a:r>
              <a:rPr sz="2800" b="1" spc="5" dirty="0">
                <a:latin typeface="Century Gothic"/>
                <a:cs typeface="Century Gothic"/>
              </a:rPr>
              <a:t> </a:t>
            </a:r>
            <a:r>
              <a:rPr sz="2800" b="1" spc="-10" dirty="0">
                <a:latin typeface="Century Gothic"/>
                <a:cs typeface="Century Gothic"/>
              </a:rPr>
              <a:t>процедуры</a:t>
            </a:r>
            <a:r>
              <a:rPr sz="2800" b="1" spc="10" dirty="0">
                <a:latin typeface="Century Gothic"/>
                <a:cs typeface="Century Gothic"/>
              </a:rPr>
              <a:t> </a:t>
            </a:r>
            <a:r>
              <a:rPr sz="2800" b="1" spc="-10" dirty="0">
                <a:latin typeface="Century Gothic"/>
                <a:cs typeface="Century Gothic"/>
              </a:rPr>
              <a:t>проведения</a:t>
            </a:r>
            <a:endParaRPr sz="2800" dirty="0">
              <a:latin typeface="Century Gothic"/>
              <a:cs typeface="Century Gothic"/>
            </a:endParaRPr>
          </a:p>
          <a:p>
            <a:pPr marL="3175" algn="ctr">
              <a:lnSpc>
                <a:spcPct val="100000"/>
              </a:lnSpc>
            </a:pPr>
            <a:r>
              <a:rPr sz="2800" b="1" spc="-10" dirty="0">
                <a:latin typeface="Century Gothic"/>
                <a:cs typeface="Century Gothic"/>
              </a:rPr>
              <a:t>государственной</a:t>
            </a:r>
            <a:r>
              <a:rPr sz="2800" b="1" spc="20" dirty="0">
                <a:latin typeface="Century Gothic"/>
                <a:cs typeface="Century Gothic"/>
              </a:rPr>
              <a:t> </a:t>
            </a:r>
            <a:r>
              <a:rPr sz="2800" b="1" spc="-10" dirty="0">
                <a:latin typeface="Century Gothic"/>
                <a:cs typeface="Century Gothic"/>
              </a:rPr>
              <a:t>итоговой</a:t>
            </a:r>
            <a:r>
              <a:rPr sz="2800" b="1" spc="10" dirty="0">
                <a:latin typeface="Century Gothic"/>
                <a:cs typeface="Century Gothic"/>
              </a:rPr>
              <a:t> </a:t>
            </a:r>
            <a:r>
              <a:rPr sz="2800" b="1" spc="-10" dirty="0">
                <a:latin typeface="Century Gothic"/>
                <a:cs typeface="Century Gothic"/>
              </a:rPr>
              <a:t>аттестации,</a:t>
            </a:r>
            <a:endParaRPr sz="2800" dirty="0">
              <a:latin typeface="Century Gothic"/>
              <a:cs typeface="Century Gothic"/>
            </a:endParaRPr>
          </a:p>
          <a:p>
            <a:pPr marL="101600" algn="ctr">
              <a:lnSpc>
                <a:spcPct val="100000"/>
              </a:lnSpc>
            </a:pPr>
            <a:r>
              <a:rPr sz="2800" b="1" spc="-5" dirty="0">
                <a:latin typeface="Century Gothic"/>
                <a:cs typeface="Century Gothic"/>
              </a:rPr>
              <a:t>а </a:t>
            </a:r>
            <a:r>
              <a:rPr sz="2800" b="1" spc="-10" dirty="0">
                <a:latin typeface="Century Gothic"/>
                <a:cs typeface="Century Gothic"/>
              </a:rPr>
              <a:t>также</a:t>
            </a:r>
            <a:r>
              <a:rPr sz="2800" b="1" spc="20" dirty="0">
                <a:latin typeface="Century Gothic"/>
                <a:cs typeface="Century Gothic"/>
              </a:rPr>
              <a:t> </a:t>
            </a:r>
            <a:r>
              <a:rPr sz="2800" b="1" spc="-10" dirty="0">
                <a:latin typeface="Century Gothic"/>
                <a:cs typeface="Century Gothic"/>
              </a:rPr>
              <a:t>один</a:t>
            </a:r>
            <a:r>
              <a:rPr sz="2800" b="1" spc="-5" dirty="0">
                <a:latin typeface="Century Gothic"/>
                <a:cs typeface="Century Gothic"/>
              </a:rPr>
              <a:t> из</a:t>
            </a:r>
            <a:r>
              <a:rPr sz="2800" b="1" dirty="0">
                <a:latin typeface="Century Gothic"/>
                <a:cs typeface="Century Gothic"/>
              </a:rPr>
              <a:t> </a:t>
            </a:r>
            <a:r>
              <a:rPr sz="2800" b="1" spc="-10" dirty="0">
                <a:latin typeface="Century Gothic"/>
                <a:cs typeface="Century Gothic"/>
              </a:rPr>
              <a:t>инструментов</a:t>
            </a:r>
            <a:r>
              <a:rPr sz="2800" b="1" spc="-5" dirty="0">
                <a:latin typeface="Century Gothic"/>
                <a:cs typeface="Century Gothic"/>
              </a:rPr>
              <a:t> </a:t>
            </a:r>
            <a:r>
              <a:rPr sz="2800" b="1" spc="-10" dirty="0">
                <a:latin typeface="Century Gothic"/>
                <a:cs typeface="Century Gothic"/>
              </a:rPr>
              <a:t>ее</a:t>
            </a:r>
            <a:r>
              <a:rPr sz="2800" b="1" spc="5" dirty="0">
                <a:latin typeface="Century Gothic"/>
                <a:cs typeface="Century Gothic"/>
              </a:rPr>
              <a:t> </a:t>
            </a:r>
            <a:r>
              <a:rPr sz="2800" b="1" spc="-10" dirty="0">
                <a:latin typeface="Century Gothic"/>
                <a:cs typeface="Century Gothic"/>
              </a:rPr>
              <a:t>контроля</a:t>
            </a:r>
            <a:endParaRPr sz="2800" dirty="0">
              <a:latin typeface="Century Gothic"/>
              <a:cs typeface="Century Gothic"/>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14078" y="838200"/>
            <a:ext cx="9944521" cy="1090042"/>
          </a:xfrm>
          <a:prstGeom prst="rect">
            <a:avLst/>
          </a:prstGeom>
        </p:spPr>
        <p:txBody>
          <a:bodyPr vert="horz" wrap="square" lIns="0" tIns="12700" rIns="0" bIns="0" rtlCol="0">
            <a:spAutoFit/>
          </a:bodyPr>
          <a:lstStyle/>
          <a:p>
            <a:pPr algn="ctr">
              <a:lnSpc>
                <a:spcPts val="2055"/>
              </a:lnSpc>
              <a:spcBef>
                <a:spcPts val="100"/>
              </a:spcBef>
            </a:pPr>
            <a:r>
              <a:rPr sz="2800" b="1" spc="-5" dirty="0">
                <a:solidFill>
                  <a:srgbClr val="C00000"/>
                </a:solidFill>
                <a:latin typeface="Century Gothic"/>
                <a:cs typeface="Century Gothic"/>
              </a:rPr>
              <a:t>Во</a:t>
            </a:r>
            <a:r>
              <a:rPr sz="2800" b="1" dirty="0">
                <a:solidFill>
                  <a:srgbClr val="C00000"/>
                </a:solidFill>
                <a:latin typeface="Century Gothic"/>
                <a:cs typeface="Century Gothic"/>
              </a:rPr>
              <a:t> </a:t>
            </a:r>
            <a:r>
              <a:rPr sz="2800" b="1" spc="-10" dirty="0">
                <a:solidFill>
                  <a:srgbClr val="C00000"/>
                </a:solidFill>
                <a:latin typeface="Century Gothic"/>
                <a:cs typeface="Century Gothic"/>
              </a:rPr>
              <a:t>время</a:t>
            </a:r>
            <a:r>
              <a:rPr sz="2800" b="1" spc="5" dirty="0">
                <a:solidFill>
                  <a:srgbClr val="C00000"/>
                </a:solidFill>
                <a:latin typeface="Century Gothic"/>
                <a:cs typeface="Century Gothic"/>
              </a:rPr>
              <a:t> </a:t>
            </a:r>
            <a:r>
              <a:rPr sz="2800" b="1" spc="-5" dirty="0">
                <a:solidFill>
                  <a:srgbClr val="C00000"/>
                </a:solidFill>
                <a:latin typeface="Century Gothic"/>
                <a:cs typeface="Century Gothic"/>
              </a:rPr>
              <a:t>экзамена</a:t>
            </a:r>
            <a:r>
              <a:rPr sz="2800" b="1" spc="-20" dirty="0">
                <a:solidFill>
                  <a:srgbClr val="C00000"/>
                </a:solidFill>
                <a:latin typeface="Century Gothic"/>
                <a:cs typeface="Century Gothic"/>
              </a:rPr>
              <a:t> </a:t>
            </a:r>
            <a:r>
              <a:rPr sz="2800" b="1" spc="-5" dirty="0">
                <a:solidFill>
                  <a:srgbClr val="C00000"/>
                </a:solidFill>
                <a:latin typeface="Century Gothic"/>
                <a:cs typeface="Century Gothic"/>
              </a:rPr>
              <a:t>на</a:t>
            </a:r>
            <a:r>
              <a:rPr sz="2800" b="1" spc="495" dirty="0">
                <a:solidFill>
                  <a:srgbClr val="C00000"/>
                </a:solidFill>
                <a:latin typeface="Century Gothic"/>
                <a:cs typeface="Century Gothic"/>
              </a:rPr>
              <a:t> </a:t>
            </a:r>
            <a:r>
              <a:rPr sz="2800" b="1" spc="-5" dirty="0">
                <a:solidFill>
                  <a:srgbClr val="C00000"/>
                </a:solidFill>
                <a:latin typeface="Century Gothic"/>
                <a:cs typeface="Century Gothic"/>
              </a:rPr>
              <a:t>рабочем столе</a:t>
            </a:r>
            <a:r>
              <a:rPr sz="2800" b="1" spc="-10" dirty="0">
                <a:solidFill>
                  <a:srgbClr val="C00000"/>
                </a:solidFill>
                <a:latin typeface="Century Gothic"/>
                <a:cs typeface="Century Gothic"/>
              </a:rPr>
              <a:t> </a:t>
            </a:r>
            <a:r>
              <a:rPr sz="2800" b="1" spc="-5" dirty="0">
                <a:solidFill>
                  <a:srgbClr val="C00000"/>
                </a:solidFill>
                <a:latin typeface="Century Gothic"/>
                <a:cs typeface="Century Gothic"/>
              </a:rPr>
              <a:t>обучающегося,</a:t>
            </a:r>
            <a:r>
              <a:rPr sz="2800" b="1" dirty="0">
                <a:solidFill>
                  <a:srgbClr val="C00000"/>
                </a:solidFill>
                <a:latin typeface="Century Gothic"/>
                <a:cs typeface="Century Gothic"/>
              </a:rPr>
              <a:t> </a:t>
            </a:r>
            <a:r>
              <a:rPr sz="2800" b="1" spc="-10" dirty="0">
                <a:solidFill>
                  <a:srgbClr val="C00000"/>
                </a:solidFill>
                <a:latin typeface="Century Gothic"/>
                <a:cs typeface="Century Gothic"/>
              </a:rPr>
              <a:t>помимо</a:t>
            </a:r>
            <a:endParaRPr sz="2800" dirty="0">
              <a:latin typeface="Century Gothic"/>
              <a:cs typeface="Century Gothic"/>
            </a:endParaRPr>
          </a:p>
          <a:p>
            <a:pPr algn="ctr">
              <a:lnSpc>
                <a:spcPts val="2055"/>
              </a:lnSpc>
            </a:pPr>
            <a:r>
              <a:rPr sz="2800" b="1" spc="-5" dirty="0">
                <a:solidFill>
                  <a:srgbClr val="C00000"/>
                </a:solidFill>
                <a:latin typeface="Century Gothic"/>
                <a:cs typeface="Century Gothic"/>
              </a:rPr>
              <a:t>экзаменационных</a:t>
            </a:r>
            <a:r>
              <a:rPr sz="2800" b="1" spc="-45" dirty="0">
                <a:solidFill>
                  <a:srgbClr val="C00000"/>
                </a:solidFill>
                <a:latin typeface="Century Gothic"/>
                <a:cs typeface="Century Gothic"/>
              </a:rPr>
              <a:t> </a:t>
            </a:r>
            <a:r>
              <a:rPr sz="2800" b="1" spc="-5" dirty="0">
                <a:solidFill>
                  <a:srgbClr val="C00000"/>
                </a:solidFill>
                <a:latin typeface="Century Gothic"/>
                <a:cs typeface="Century Gothic"/>
              </a:rPr>
              <a:t>материалов,</a:t>
            </a:r>
            <a:r>
              <a:rPr sz="2800" b="1" spc="-30" dirty="0">
                <a:solidFill>
                  <a:srgbClr val="C00000"/>
                </a:solidFill>
                <a:latin typeface="Century Gothic"/>
                <a:cs typeface="Century Gothic"/>
              </a:rPr>
              <a:t> </a:t>
            </a:r>
            <a:r>
              <a:rPr sz="2800" b="1" spc="-5" dirty="0">
                <a:solidFill>
                  <a:srgbClr val="C00000"/>
                </a:solidFill>
                <a:latin typeface="Century Gothic"/>
                <a:cs typeface="Century Gothic"/>
              </a:rPr>
              <a:t>могут</a:t>
            </a:r>
            <a:r>
              <a:rPr sz="2800" b="1" spc="-10" dirty="0">
                <a:solidFill>
                  <a:srgbClr val="C00000"/>
                </a:solidFill>
                <a:latin typeface="Century Gothic"/>
                <a:cs typeface="Century Gothic"/>
              </a:rPr>
              <a:t> </a:t>
            </a:r>
            <a:r>
              <a:rPr sz="2800" b="1" spc="-5" dirty="0">
                <a:solidFill>
                  <a:srgbClr val="C00000"/>
                </a:solidFill>
                <a:latin typeface="Century Gothic"/>
                <a:cs typeface="Century Gothic"/>
              </a:rPr>
              <a:t>находиться</a:t>
            </a:r>
            <a:r>
              <a:rPr sz="2800" b="1" spc="-35" dirty="0">
                <a:solidFill>
                  <a:srgbClr val="C00000"/>
                </a:solidFill>
                <a:latin typeface="Century Gothic"/>
                <a:cs typeface="Century Gothic"/>
              </a:rPr>
              <a:t> </a:t>
            </a:r>
            <a:r>
              <a:rPr sz="2800" b="1" spc="-5" dirty="0">
                <a:solidFill>
                  <a:srgbClr val="C00000"/>
                </a:solidFill>
                <a:latin typeface="Century Gothic"/>
                <a:cs typeface="Century Gothic"/>
              </a:rPr>
              <a:t>только:</a:t>
            </a:r>
            <a:endParaRPr sz="2800" dirty="0">
              <a:latin typeface="Century Gothic"/>
              <a:cs typeface="Century Gothic"/>
            </a:endParaRPr>
          </a:p>
        </p:txBody>
      </p:sp>
      <p:grpSp>
        <p:nvGrpSpPr>
          <p:cNvPr id="5" name="object 5"/>
          <p:cNvGrpSpPr/>
          <p:nvPr/>
        </p:nvGrpSpPr>
        <p:grpSpPr>
          <a:xfrm>
            <a:off x="3841876" y="2784177"/>
            <a:ext cx="958724" cy="1711621"/>
            <a:chOff x="4015740" y="1092708"/>
            <a:chExt cx="399415" cy="762000"/>
          </a:xfrm>
        </p:grpSpPr>
        <p:pic>
          <p:nvPicPr>
            <p:cNvPr id="6" name="object 6"/>
            <p:cNvPicPr/>
            <p:nvPr/>
          </p:nvPicPr>
          <p:blipFill>
            <a:blip r:embed="rId2" cstate="print"/>
            <a:stretch>
              <a:fillRect/>
            </a:stretch>
          </p:blipFill>
          <p:spPr>
            <a:xfrm>
              <a:off x="4015740" y="1092708"/>
              <a:ext cx="225551" cy="762000"/>
            </a:xfrm>
            <a:prstGeom prst="rect">
              <a:avLst/>
            </a:prstGeom>
          </p:spPr>
        </p:pic>
        <p:pic>
          <p:nvPicPr>
            <p:cNvPr id="7" name="object 7"/>
            <p:cNvPicPr/>
            <p:nvPr/>
          </p:nvPicPr>
          <p:blipFill>
            <a:blip r:embed="rId2" cstate="print"/>
            <a:stretch>
              <a:fillRect/>
            </a:stretch>
          </p:blipFill>
          <p:spPr>
            <a:xfrm>
              <a:off x="4189476" y="1092708"/>
              <a:ext cx="225551" cy="762000"/>
            </a:xfrm>
            <a:prstGeom prst="rect">
              <a:avLst/>
            </a:prstGeom>
          </p:spPr>
        </p:pic>
      </p:grpSp>
      <p:sp>
        <p:nvSpPr>
          <p:cNvPr id="8" name="object 8"/>
          <p:cNvSpPr txBox="1"/>
          <p:nvPr/>
        </p:nvSpPr>
        <p:spPr>
          <a:xfrm>
            <a:off x="2910158" y="4267200"/>
            <a:ext cx="2697480" cy="848360"/>
          </a:xfrm>
          <a:prstGeom prst="rect">
            <a:avLst/>
          </a:prstGeom>
        </p:spPr>
        <p:txBody>
          <a:bodyPr vert="horz" wrap="square" lIns="0" tIns="12700" rIns="0" bIns="0" rtlCol="0">
            <a:spAutoFit/>
          </a:bodyPr>
          <a:lstStyle/>
          <a:p>
            <a:pPr marL="449580" marR="389890" indent="-51435" algn="ctr">
              <a:lnSpc>
                <a:spcPct val="100000"/>
              </a:lnSpc>
              <a:spcBef>
                <a:spcPts val="100"/>
              </a:spcBef>
            </a:pPr>
            <a:r>
              <a:rPr sz="1800" spc="-10" dirty="0">
                <a:latin typeface="Calibri"/>
                <a:cs typeface="Calibri"/>
              </a:rPr>
              <a:t>гелевая </a:t>
            </a:r>
            <a:r>
              <a:rPr sz="1800" dirty="0">
                <a:latin typeface="Calibri"/>
                <a:cs typeface="Calibri"/>
              </a:rPr>
              <a:t>или </a:t>
            </a:r>
            <a:r>
              <a:rPr sz="1800" spc="5" dirty="0">
                <a:latin typeface="Calibri"/>
                <a:cs typeface="Calibri"/>
              </a:rPr>
              <a:t> </a:t>
            </a:r>
            <a:r>
              <a:rPr sz="1800" spc="-5" dirty="0">
                <a:latin typeface="Calibri"/>
                <a:cs typeface="Calibri"/>
              </a:rPr>
              <a:t>капиллярная</a:t>
            </a:r>
            <a:r>
              <a:rPr sz="1800" spc="-85" dirty="0">
                <a:latin typeface="Calibri"/>
                <a:cs typeface="Calibri"/>
              </a:rPr>
              <a:t> </a:t>
            </a:r>
            <a:r>
              <a:rPr sz="1800" spc="-10" dirty="0">
                <a:latin typeface="Calibri"/>
                <a:cs typeface="Calibri"/>
              </a:rPr>
              <a:t>ручка</a:t>
            </a:r>
            <a:endParaRPr sz="1800" dirty="0">
              <a:latin typeface="Calibri"/>
              <a:cs typeface="Calibri"/>
            </a:endParaRPr>
          </a:p>
          <a:p>
            <a:pPr algn="ctr">
              <a:lnSpc>
                <a:spcPct val="100000"/>
              </a:lnSpc>
            </a:pPr>
            <a:r>
              <a:rPr sz="1800" dirty="0">
                <a:latin typeface="Calibri"/>
                <a:cs typeface="Calibri"/>
              </a:rPr>
              <a:t>с</a:t>
            </a:r>
            <a:r>
              <a:rPr sz="1800" spc="-10" dirty="0">
                <a:latin typeface="Calibri"/>
                <a:cs typeface="Calibri"/>
              </a:rPr>
              <a:t> </a:t>
            </a:r>
            <a:r>
              <a:rPr sz="1800" spc="-5" dirty="0">
                <a:latin typeface="Calibri"/>
                <a:cs typeface="Calibri"/>
              </a:rPr>
              <a:t>чернилами</a:t>
            </a:r>
            <a:r>
              <a:rPr sz="1800" spc="-10" dirty="0">
                <a:latin typeface="Calibri"/>
                <a:cs typeface="Calibri"/>
              </a:rPr>
              <a:t> </a:t>
            </a:r>
            <a:r>
              <a:rPr sz="1800" spc="-5" dirty="0">
                <a:latin typeface="Calibri"/>
                <a:cs typeface="Calibri"/>
              </a:rPr>
              <a:t>черного</a:t>
            </a:r>
            <a:r>
              <a:rPr sz="1800" spc="5" dirty="0">
                <a:latin typeface="Calibri"/>
                <a:cs typeface="Calibri"/>
              </a:rPr>
              <a:t> </a:t>
            </a:r>
            <a:r>
              <a:rPr sz="1800" spc="-5" dirty="0">
                <a:latin typeface="Calibri"/>
                <a:cs typeface="Calibri"/>
              </a:rPr>
              <a:t>цвета</a:t>
            </a:r>
            <a:endParaRPr sz="1800" dirty="0">
              <a:latin typeface="Calibri"/>
              <a:cs typeface="Calibri"/>
            </a:endParaRPr>
          </a:p>
        </p:txBody>
      </p:sp>
      <p:sp>
        <p:nvSpPr>
          <p:cNvPr id="9" name="object 9"/>
          <p:cNvSpPr/>
          <p:nvPr/>
        </p:nvSpPr>
        <p:spPr>
          <a:xfrm>
            <a:off x="7376737" y="3999631"/>
            <a:ext cx="2882265" cy="155575"/>
          </a:xfrm>
          <a:custGeom>
            <a:avLst/>
            <a:gdLst/>
            <a:ahLst/>
            <a:cxnLst/>
            <a:rect l="l" t="t" r="r" b="b"/>
            <a:pathLst>
              <a:path w="2882265" h="155575">
                <a:moveTo>
                  <a:pt x="2881883" y="0"/>
                </a:moveTo>
                <a:lnTo>
                  <a:pt x="2880860" y="60507"/>
                </a:lnTo>
                <a:lnTo>
                  <a:pt x="2878073" y="109918"/>
                </a:lnTo>
                <a:lnTo>
                  <a:pt x="2873954" y="143232"/>
                </a:lnTo>
                <a:lnTo>
                  <a:pt x="2868929" y="155448"/>
                </a:lnTo>
                <a:lnTo>
                  <a:pt x="12953" y="155448"/>
                </a:lnTo>
                <a:lnTo>
                  <a:pt x="7929" y="143232"/>
                </a:lnTo>
                <a:lnTo>
                  <a:pt x="3809" y="109918"/>
                </a:lnTo>
                <a:lnTo>
                  <a:pt x="1023" y="60507"/>
                </a:lnTo>
                <a:lnTo>
                  <a:pt x="0" y="0"/>
                </a:lnTo>
              </a:path>
            </a:pathLst>
          </a:custGeom>
          <a:ln w="6096">
            <a:solidFill>
              <a:srgbClr val="000000"/>
            </a:solidFill>
          </a:ln>
        </p:spPr>
        <p:txBody>
          <a:bodyPr wrap="square" lIns="0" tIns="0" rIns="0" bIns="0" rtlCol="0"/>
          <a:lstStyle/>
          <a:p>
            <a:endParaRPr dirty="0"/>
          </a:p>
        </p:txBody>
      </p:sp>
      <p:pic>
        <p:nvPicPr>
          <p:cNvPr id="10" name="object 10"/>
          <p:cNvPicPr/>
          <p:nvPr/>
        </p:nvPicPr>
        <p:blipFill>
          <a:blip r:embed="rId3" cstate="print"/>
          <a:stretch>
            <a:fillRect/>
          </a:stretch>
        </p:blipFill>
        <p:spPr>
          <a:xfrm>
            <a:off x="7528567" y="2976508"/>
            <a:ext cx="615696" cy="609600"/>
          </a:xfrm>
          <a:prstGeom prst="rect">
            <a:avLst/>
          </a:prstGeom>
        </p:spPr>
      </p:pic>
      <p:pic>
        <p:nvPicPr>
          <p:cNvPr id="11" name="object 11"/>
          <p:cNvPicPr/>
          <p:nvPr/>
        </p:nvPicPr>
        <p:blipFill>
          <a:blip r:embed="rId4" cstate="print"/>
          <a:stretch>
            <a:fillRect/>
          </a:stretch>
        </p:blipFill>
        <p:spPr>
          <a:xfrm>
            <a:off x="8540503" y="2971936"/>
            <a:ext cx="554735" cy="614172"/>
          </a:xfrm>
          <a:prstGeom prst="rect">
            <a:avLst/>
          </a:prstGeom>
        </p:spPr>
      </p:pic>
      <p:pic>
        <p:nvPicPr>
          <p:cNvPr id="12" name="object 12"/>
          <p:cNvPicPr/>
          <p:nvPr/>
        </p:nvPicPr>
        <p:blipFill>
          <a:blip r:embed="rId5" cstate="print"/>
          <a:stretch>
            <a:fillRect/>
          </a:stretch>
        </p:blipFill>
        <p:spPr>
          <a:xfrm>
            <a:off x="9587491" y="2968889"/>
            <a:ext cx="617220" cy="615696"/>
          </a:xfrm>
          <a:prstGeom prst="rect">
            <a:avLst/>
          </a:prstGeom>
        </p:spPr>
      </p:pic>
      <p:sp>
        <p:nvSpPr>
          <p:cNvPr id="13" name="object 13"/>
          <p:cNvSpPr txBox="1"/>
          <p:nvPr/>
        </p:nvSpPr>
        <p:spPr>
          <a:xfrm>
            <a:off x="7456112" y="3708719"/>
            <a:ext cx="2713990" cy="756920"/>
          </a:xfrm>
          <a:prstGeom prst="rect">
            <a:avLst/>
          </a:prstGeom>
        </p:spPr>
        <p:txBody>
          <a:bodyPr vert="horz" wrap="square" lIns="0" tIns="103505" rIns="0" bIns="0" rtlCol="0">
            <a:spAutoFit/>
          </a:bodyPr>
          <a:lstStyle/>
          <a:p>
            <a:pPr algn="ctr">
              <a:lnSpc>
                <a:spcPct val="100000"/>
              </a:lnSpc>
              <a:spcBef>
                <a:spcPts val="815"/>
              </a:spcBef>
              <a:tabLst>
                <a:tab pos="725170" algn="l"/>
                <a:tab pos="1887220" algn="l"/>
              </a:tabLst>
            </a:pPr>
            <a:r>
              <a:rPr sz="2700" spc="-22" baseline="1543" dirty="0">
                <a:latin typeface="Calibri"/>
                <a:cs typeface="Calibri"/>
              </a:rPr>
              <a:t>вода	</a:t>
            </a:r>
            <a:r>
              <a:rPr sz="1800" spc="-5" dirty="0">
                <a:latin typeface="Calibri"/>
                <a:cs typeface="Calibri"/>
              </a:rPr>
              <a:t>лекарства	</a:t>
            </a:r>
            <a:r>
              <a:rPr sz="2700" spc="-7" baseline="1543" dirty="0">
                <a:latin typeface="Calibri"/>
                <a:cs typeface="Calibri"/>
              </a:rPr>
              <a:t>питание</a:t>
            </a:r>
            <a:endParaRPr sz="2700" baseline="1543" dirty="0">
              <a:latin typeface="Calibri"/>
              <a:cs typeface="Calibri"/>
            </a:endParaRPr>
          </a:p>
          <a:p>
            <a:pPr marR="3175" algn="ctr">
              <a:lnSpc>
                <a:spcPct val="100000"/>
              </a:lnSpc>
              <a:spcBef>
                <a:spcPts val="720"/>
              </a:spcBef>
            </a:pPr>
            <a:r>
              <a:rPr sz="1800" dirty="0">
                <a:latin typeface="Calibri"/>
                <a:cs typeface="Calibri"/>
              </a:rPr>
              <a:t>при</a:t>
            </a:r>
            <a:r>
              <a:rPr sz="1800" spc="-15" dirty="0">
                <a:latin typeface="Calibri"/>
                <a:cs typeface="Calibri"/>
              </a:rPr>
              <a:t> необходимости</a:t>
            </a:r>
            <a:endParaRPr sz="1800" dirty="0">
              <a:latin typeface="Calibri"/>
              <a:cs typeface="Calibri"/>
            </a:endParaRPr>
          </a:p>
        </p:txBody>
      </p:sp>
      <p:pic>
        <p:nvPicPr>
          <p:cNvPr id="14" name="object 14"/>
          <p:cNvPicPr/>
          <p:nvPr/>
        </p:nvPicPr>
        <p:blipFill>
          <a:blip r:embed="rId6" cstate="print"/>
          <a:stretch>
            <a:fillRect/>
          </a:stretch>
        </p:blipFill>
        <p:spPr>
          <a:xfrm>
            <a:off x="10672571" y="2940134"/>
            <a:ext cx="986028" cy="1187038"/>
          </a:xfrm>
          <a:prstGeom prst="rect">
            <a:avLst/>
          </a:prstGeom>
        </p:spPr>
      </p:pic>
      <p:sp>
        <p:nvSpPr>
          <p:cNvPr id="15" name="object 15"/>
          <p:cNvSpPr txBox="1"/>
          <p:nvPr/>
        </p:nvSpPr>
        <p:spPr>
          <a:xfrm>
            <a:off x="10468356" y="4155927"/>
            <a:ext cx="1524000" cy="923925"/>
          </a:xfrm>
          <a:prstGeom prst="rect">
            <a:avLst/>
          </a:prstGeom>
          <a:solidFill>
            <a:srgbClr val="FFFFFF"/>
          </a:solidFill>
        </p:spPr>
        <p:txBody>
          <a:bodyPr vert="horz" wrap="square" lIns="0" tIns="30480" rIns="0" bIns="0" rtlCol="0">
            <a:spAutoFit/>
          </a:bodyPr>
          <a:lstStyle/>
          <a:p>
            <a:pPr marL="112395" marR="104139" algn="ctr">
              <a:lnSpc>
                <a:spcPct val="100000"/>
              </a:lnSpc>
              <a:spcBef>
                <a:spcPts val="240"/>
              </a:spcBef>
            </a:pPr>
            <a:r>
              <a:rPr sz="1800" spc="-10" dirty="0">
                <a:latin typeface="Calibri"/>
                <a:cs typeface="Calibri"/>
              </a:rPr>
              <a:t>с</a:t>
            </a:r>
            <a:r>
              <a:rPr sz="1800" dirty="0">
                <a:latin typeface="Calibri"/>
                <a:cs typeface="Calibri"/>
              </a:rPr>
              <a:t>пециальные  </a:t>
            </a:r>
            <a:r>
              <a:rPr sz="1800" spc="-5" dirty="0">
                <a:latin typeface="Calibri"/>
                <a:cs typeface="Calibri"/>
              </a:rPr>
              <a:t>технические </a:t>
            </a:r>
            <a:r>
              <a:rPr sz="1800" dirty="0">
                <a:latin typeface="Calibri"/>
                <a:cs typeface="Calibri"/>
              </a:rPr>
              <a:t> </a:t>
            </a:r>
            <a:r>
              <a:rPr sz="1800" spc="-10" dirty="0">
                <a:latin typeface="Calibri"/>
                <a:cs typeface="Calibri"/>
              </a:rPr>
              <a:t>средства</a:t>
            </a:r>
            <a:endParaRPr sz="1800" dirty="0">
              <a:latin typeface="Calibri"/>
              <a:cs typeface="Calibri"/>
            </a:endParaRPr>
          </a:p>
        </p:txBody>
      </p:sp>
      <p:pic>
        <p:nvPicPr>
          <p:cNvPr id="16" name="object 16"/>
          <p:cNvPicPr/>
          <p:nvPr/>
        </p:nvPicPr>
        <p:blipFill>
          <a:blip r:embed="rId7" cstate="print"/>
          <a:stretch>
            <a:fillRect/>
          </a:stretch>
        </p:blipFill>
        <p:spPr>
          <a:xfrm>
            <a:off x="913560" y="2596558"/>
            <a:ext cx="1601039" cy="1899241"/>
          </a:xfrm>
          <a:prstGeom prst="rect">
            <a:avLst/>
          </a:prstGeom>
        </p:spPr>
      </p:pic>
      <p:sp>
        <p:nvSpPr>
          <p:cNvPr id="17" name="object 17"/>
          <p:cNvSpPr txBox="1"/>
          <p:nvPr/>
        </p:nvSpPr>
        <p:spPr>
          <a:xfrm>
            <a:off x="811529" y="4267200"/>
            <a:ext cx="1703070" cy="848360"/>
          </a:xfrm>
          <a:prstGeom prst="rect">
            <a:avLst/>
          </a:prstGeom>
        </p:spPr>
        <p:txBody>
          <a:bodyPr vert="horz" wrap="square" lIns="0" tIns="12700" rIns="0" bIns="0" rtlCol="0">
            <a:spAutoFit/>
          </a:bodyPr>
          <a:lstStyle/>
          <a:p>
            <a:pPr marL="12065" marR="5080" indent="1270" algn="ctr">
              <a:lnSpc>
                <a:spcPct val="100000"/>
              </a:lnSpc>
              <a:spcBef>
                <a:spcPts val="100"/>
              </a:spcBef>
            </a:pPr>
            <a:r>
              <a:rPr sz="1800" spc="-15" dirty="0">
                <a:latin typeface="Calibri"/>
                <a:cs typeface="Calibri"/>
              </a:rPr>
              <a:t>документ, </a:t>
            </a:r>
            <a:r>
              <a:rPr sz="1800" spc="-10" dirty="0">
                <a:latin typeface="Calibri"/>
                <a:cs typeface="Calibri"/>
              </a:rPr>
              <a:t> </a:t>
            </a:r>
            <a:r>
              <a:rPr sz="1800" spc="-75" dirty="0">
                <a:latin typeface="Calibri"/>
                <a:cs typeface="Calibri"/>
              </a:rPr>
              <a:t>у</a:t>
            </a:r>
            <a:r>
              <a:rPr sz="1800" spc="-10" dirty="0">
                <a:latin typeface="Calibri"/>
                <a:cs typeface="Calibri"/>
              </a:rPr>
              <a:t>д</a:t>
            </a:r>
            <a:r>
              <a:rPr sz="1800" spc="-5" dirty="0">
                <a:latin typeface="Calibri"/>
                <a:cs typeface="Calibri"/>
              </a:rPr>
              <a:t>о</a:t>
            </a:r>
            <a:r>
              <a:rPr sz="1800" spc="-10" dirty="0">
                <a:latin typeface="Calibri"/>
                <a:cs typeface="Calibri"/>
              </a:rPr>
              <a:t>с</a:t>
            </a:r>
            <a:r>
              <a:rPr sz="1800" spc="-30" dirty="0">
                <a:latin typeface="Calibri"/>
                <a:cs typeface="Calibri"/>
              </a:rPr>
              <a:t>т</a:t>
            </a:r>
            <a:r>
              <a:rPr sz="1800" spc="-5" dirty="0">
                <a:latin typeface="Calibri"/>
                <a:cs typeface="Calibri"/>
              </a:rPr>
              <a:t>ове</a:t>
            </a:r>
            <a:r>
              <a:rPr sz="1800" dirty="0">
                <a:latin typeface="Calibri"/>
                <a:cs typeface="Calibri"/>
              </a:rPr>
              <a:t>р</a:t>
            </a:r>
            <a:r>
              <a:rPr sz="1800" spc="-5" dirty="0">
                <a:latin typeface="Calibri"/>
                <a:cs typeface="Calibri"/>
              </a:rPr>
              <a:t>яю</a:t>
            </a:r>
            <a:r>
              <a:rPr sz="1800" spc="-10" dirty="0">
                <a:latin typeface="Calibri"/>
                <a:cs typeface="Calibri"/>
              </a:rPr>
              <a:t>щ</a:t>
            </a:r>
            <a:r>
              <a:rPr sz="1800" dirty="0">
                <a:latin typeface="Calibri"/>
                <a:cs typeface="Calibri"/>
              </a:rPr>
              <a:t>ий  </a:t>
            </a:r>
            <a:r>
              <a:rPr sz="1800" spc="-5" dirty="0">
                <a:latin typeface="Calibri"/>
                <a:cs typeface="Calibri"/>
              </a:rPr>
              <a:t>личность</a:t>
            </a:r>
            <a:endParaRPr sz="1800" dirty="0">
              <a:latin typeface="Calibri"/>
              <a:cs typeface="Calibri"/>
            </a:endParaRPr>
          </a:p>
        </p:txBody>
      </p:sp>
      <p:grpSp>
        <p:nvGrpSpPr>
          <p:cNvPr id="18" name="object 18"/>
          <p:cNvGrpSpPr/>
          <p:nvPr/>
        </p:nvGrpSpPr>
        <p:grpSpPr>
          <a:xfrm>
            <a:off x="6019800" y="2934038"/>
            <a:ext cx="891540" cy="1224280"/>
            <a:chOff x="5881115" y="1213103"/>
            <a:chExt cx="891540" cy="1224280"/>
          </a:xfrm>
        </p:grpSpPr>
        <p:sp>
          <p:nvSpPr>
            <p:cNvPr id="19" name="object 19"/>
            <p:cNvSpPr/>
            <p:nvPr/>
          </p:nvSpPr>
          <p:spPr>
            <a:xfrm>
              <a:off x="5964935" y="1219199"/>
              <a:ext cx="802005" cy="1137285"/>
            </a:xfrm>
            <a:custGeom>
              <a:avLst/>
              <a:gdLst/>
              <a:ahLst/>
              <a:cxnLst/>
              <a:rect l="l" t="t" r="r" b="b"/>
              <a:pathLst>
                <a:path w="802004" h="1137285">
                  <a:moveTo>
                    <a:pt x="801623" y="0"/>
                  </a:moveTo>
                  <a:lnTo>
                    <a:pt x="0" y="0"/>
                  </a:lnTo>
                  <a:lnTo>
                    <a:pt x="0" y="1136903"/>
                  </a:lnTo>
                  <a:lnTo>
                    <a:pt x="801623" y="1136903"/>
                  </a:lnTo>
                  <a:lnTo>
                    <a:pt x="801623" y="0"/>
                  </a:lnTo>
                  <a:close/>
                </a:path>
              </a:pathLst>
            </a:custGeom>
            <a:solidFill>
              <a:srgbClr val="E7E6E6"/>
            </a:solidFill>
          </p:spPr>
          <p:txBody>
            <a:bodyPr wrap="square" lIns="0" tIns="0" rIns="0" bIns="0" rtlCol="0"/>
            <a:lstStyle/>
            <a:p>
              <a:endParaRPr dirty="0"/>
            </a:p>
          </p:txBody>
        </p:sp>
        <p:sp>
          <p:nvSpPr>
            <p:cNvPr id="20" name="object 20"/>
            <p:cNvSpPr/>
            <p:nvPr/>
          </p:nvSpPr>
          <p:spPr>
            <a:xfrm>
              <a:off x="5964935" y="1219199"/>
              <a:ext cx="802005" cy="1137285"/>
            </a:xfrm>
            <a:custGeom>
              <a:avLst/>
              <a:gdLst/>
              <a:ahLst/>
              <a:cxnLst/>
              <a:rect l="l" t="t" r="r" b="b"/>
              <a:pathLst>
                <a:path w="802004" h="1137285">
                  <a:moveTo>
                    <a:pt x="0" y="1136903"/>
                  </a:moveTo>
                  <a:lnTo>
                    <a:pt x="801623" y="1136903"/>
                  </a:lnTo>
                  <a:lnTo>
                    <a:pt x="801623" y="0"/>
                  </a:lnTo>
                  <a:lnTo>
                    <a:pt x="0" y="0"/>
                  </a:lnTo>
                  <a:lnTo>
                    <a:pt x="0" y="1136903"/>
                  </a:lnTo>
                  <a:close/>
                </a:path>
              </a:pathLst>
            </a:custGeom>
            <a:ln w="12192">
              <a:solidFill>
                <a:srgbClr val="BEBEBE"/>
              </a:solidFill>
            </a:ln>
          </p:spPr>
          <p:txBody>
            <a:bodyPr wrap="square" lIns="0" tIns="0" rIns="0" bIns="0" rtlCol="0"/>
            <a:lstStyle/>
            <a:p>
              <a:endParaRPr dirty="0"/>
            </a:p>
          </p:txBody>
        </p:sp>
        <p:sp>
          <p:nvSpPr>
            <p:cNvPr id="21" name="object 21"/>
            <p:cNvSpPr/>
            <p:nvPr/>
          </p:nvSpPr>
          <p:spPr>
            <a:xfrm>
              <a:off x="5887211" y="1292351"/>
              <a:ext cx="802005" cy="1138555"/>
            </a:xfrm>
            <a:custGeom>
              <a:avLst/>
              <a:gdLst/>
              <a:ahLst/>
              <a:cxnLst/>
              <a:rect l="l" t="t" r="r" b="b"/>
              <a:pathLst>
                <a:path w="802004" h="1138555">
                  <a:moveTo>
                    <a:pt x="801623" y="0"/>
                  </a:moveTo>
                  <a:lnTo>
                    <a:pt x="0" y="0"/>
                  </a:lnTo>
                  <a:lnTo>
                    <a:pt x="0" y="1138427"/>
                  </a:lnTo>
                  <a:lnTo>
                    <a:pt x="801623" y="1138427"/>
                  </a:lnTo>
                  <a:lnTo>
                    <a:pt x="801623" y="0"/>
                  </a:lnTo>
                  <a:close/>
                </a:path>
              </a:pathLst>
            </a:custGeom>
            <a:solidFill>
              <a:srgbClr val="E7E6E6"/>
            </a:solidFill>
          </p:spPr>
          <p:txBody>
            <a:bodyPr wrap="square" lIns="0" tIns="0" rIns="0" bIns="0" rtlCol="0"/>
            <a:lstStyle/>
            <a:p>
              <a:endParaRPr dirty="0"/>
            </a:p>
          </p:txBody>
        </p:sp>
        <p:sp>
          <p:nvSpPr>
            <p:cNvPr id="22" name="object 22"/>
            <p:cNvSpPr/>
            <p:nvPr/>
          </p:nvSpPr>
          <p:spPr>
            <a:xfrm>
              <a:off x="5887211" y="1292351"/>
              <a:ext cx="802005" cy="1138555"/>
            </a:xfrm>
            <a:custGeom>
              <a:avLst/>
              <a:gdLst/>
              <a:ahLst/>
              <a:cxnLst/>
              <a:rect l="l" t="t" r="r" b="b"/>
              <a:pathLst>
                <a:path w="802004" h="1138555">
                  <a:moveTo>
                    <a:pt x="0" y="1138427"/>
                  </a:moveTo>
                  <a:lnTo>
                    <a:pt x="801623" y="1138427"/>
                  </a:lnTo>
                  <a:lnTo>
                    <a:pt x="801623" y="0"/>
                  </a:lnTo>
                  <a:lnTo>
                    <a:pt x="0" y="0"/>
                  </a:lnTo>
                  <a:lnTo>
                    <a:pt x="0" y="1138427"/>
                  </a:lnTo>
                  <a:close/>
                </a:path>
              </a:pathLst>
            </a:custGeom>
            <a:ln w="12192">
              <a:solidFill>
                <a:srgbClr val="BEBEBE"/>
              </a:solidFill>
            </a:ln>
          </p:spPr>
          <p:txBody>
            <a:bodyPr wrap="square" lIns="0" tIns="0" rIns="0" bIns="0" rtlCol="0"/>
            <a:lstStyle/>
            <a:p>
              <a:endParaRPr dirty="0"/>
            </a:p>
          </p:txBody>
        </p:sp>
      </p:grpSp>
      <p:sp>
        <p:nvSpPr>
          <p:cNvPr id="23" name="object 23"/>
          <p:cNvSpPr txBox="1"/>
          <p:nvPr/>
        </p:nvSpPr>
        <p:spPr>
          <a:xfrm>
            <a:off x="5967094" y="4541520"/>
            <a:ext cx="107505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че</a:t>
            </a:r>
            <a:r>
              <a:rPr sz="1800" spc="5" dirty="0">
                <a:latin typeface="Calibri"/>
                <a:cs typeface="Calibri"/>
              </a:rPr>
              <a:t>р</a:t>
            </a:r>
            <a:r>
              <a:rPr sz="1800" dirty="0">
                <a:latin typeface="Calibri"/>
                <a:cs typeface="Calibri"/>
              </a:rPr>
              <a:t>нови</a:t>
            </a:r>
            <a:r>
              <a:rPr sz="1800" spc="5" dirty="0">
                <a:latin typeface="Calibri"/>
                <a:cs typeface="Calibri"/>
              </a:rPr>
              <a:t>к</a:t>
            </a:r>
            <a:r>
              <a:rPr sz="1800" dirty="0">
                <a:latin typeface="Calibri"/>
                <a:cs typeface="Calibri"/>
              </a:rPr>
              <a:t>и</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2"/>
          <p:cNvGrpSpPr/>
          <p:nvPr/>
        </p:nvGrpSpPr>
        <p:grpSpPr>
          <a:xfrm>
            <a:off x="1994996" y="79611"/>
            <a:ext cx="8458200" cy="1206085"/>
            <a:chOff x="8139430" y="969010"/>
            <a:chExt cx="3893185" cy="831215"/>
          </a:xfrm>
        </p:grpSpPr>
        <p:sp>
          <p:nvSpPr>
            <p:cNvPr id="5" name="object 23"/>
            <p:cNvSpPr/>
            <p:nvPr/>
          </p:nvSpPr>
          <p:spPr>
            <a:xfrm>
              <a:off x="8145780" y="975360"/>
              <a:ext cx="3775075" cy="718185"/>
            </a:xfrm>
            <a:custGeom>
              <a:avLst/>
              <a:gdLst/>
              <a:ahLst/>
              <a:cxnLst/>
              <a:rect l="l" t="t" r="r" b="b"/>
              <a:pathLst>
                <a:path w="3775075" h="718185">
                  <a:moveTo>
                    <a:pt x="3703193" y="0"/>
                  </a:moveTo>
                  <a:lnTo>
                    <a:pt x="71754" y="0"/>
                  </a:lnTo>
                  <a:lnTo>
                    <a:pt x="43826" y="5639"/>
                  </a:lnTo>
                  <a:lnTo>
                    <a:pt x="21018" y="21018"/>
                  </a:lnTo>
                  <a:lnTo>
                    <a:pt x="5639" y="43826"/>
                  </a:lnTo>
                  <a:lnTo>
                    <a:pt x="0" y="71754"/>
                  </a:lnTo>
                  <a:lnTo>
                    <a:pt x="0" y="646049"/>
                  </a:lnTo>
                  <a:lnTo>
                    <a:pt x="5639" y="673977"/>
                  </a:lnTo>
                  <a:lnTo>
                    <a:pt x="21018" y="696785"/>
                  </a:lnTo>
                  <a:lnTo>
                    <a:pt x="43826" y="712164"/>
                  </a:lnTo>
                  <a:lnTo>
                    <a:pt x="71754" y="717803"/>
                  </a:lnTo>
                  <a:lnTo>
                    <a:pt x="3703193" y="717803"/>
                  </a:lnTo>
                  <a:lnTo>
                    <a:pt x="3731121" y="712164"/>
                  </a:lnTo>
                  <a:lnTo>
                    <a:pt x="3753929" y="696785"/>
                  </a:lnTo>
                  <a:lnTo>
                    <a:pt x="3769308" y="673977"/>
                  </a:lnTo>
                  <a:lnTo>
                    <a:pt x="3774948" y="646049"/>
                  </a:lnTo>
                  <a:lnTo>
                    <a:pt x="3774948" y="71754"/>
                  </a:lnTo>
                  <a:lnTo>
                    <a:pt x="3769308" y="43826"/>
                  </a:lnTo>
                  <a:lnTo>
                    <a:pt x="3753929" y="21018"/>
                  </a:lnTo>
                  <a:lnTo>
                    <a:pt x="3731121" y="5639"/>
                  </a:lnTo>
                  <a:lnTo>
                    <a:pt x="3703193" y="0"/>
                  </a:lnTo>
                  <a:close/>
                </a:path>
              </a:pathLst>
            </a:custGeom>
            <a:solidFill>
              <a:srgbClr val="4471C4"/>
            </a:solidFill>
          </p:spPr>
          <p:txBody>
            <a:bodyPr wrap="square" lIns="0" tIns="0" rIns="0" bIns="0" rtlCol="0"/>
            <a:lstStyle/>
            <a:p>
              <a:endParaRPr dirty="0"/>
            </a:p>
          </p:txBody>
        </p:sp>
        <p:sp>
          <p:nvSpPr>
            <p:cNvPr id="6" name="object 24"/>
            <p:cNvSpPr/>
            <p:nvPr/>
          </p:nvSpPr>
          <p:spPr>
            <a:xfrm>
              <a:off x="8145780" y="975360"/>
              <a:ext cx="3775075" cy="718185"/>
            </a:xfrm>
            <a:custGeom>
              <a:avLst/>
              <a:gdLst/>
              <a:ahLst/>
              <a:cxnLst/>
              <a:rect l="l" t="t" r="r" b="b"/>
              <a:pathLst>
                <a:path w="3775075" h="718185">
                  <a:moveTo>
                    <a:pt x="0" y="71754"/>
                  </a:moveTo>
                  <a:lnTo>
                    <a:pt x="5639" y="43826"/>
                  </a:lnTo>
                  <a:lnTo>
                    <a:pt x="21018" y="21018"/>
                  </a:lnTo>
                  <a:lnTo>
                    <a:pt x="43826" y="5639"/>
                  </a:lnTo>
                  <a:lnTo>
                    <a:pt x="71754" y="0"/>
                  </a:lnTo>
                  <a:lnTo>
                    <a:pt x="3703193" y="0"/>
                  </a:lnTo>
                  <a:lnTo>
                    <a:pt x="3731121" y="5639"/>
                  </a:lnTo>
                  <a:lnTo>
                    <a:pt x="3753929" y="21018"/>
                  </a:lnTo>
                  <a:lnTo>
                    <a:pt x="3769308" y="43826"/>
                  </a:lnTo>
                  <a:lnTo>
                    <a:pt x="3774948" y="71754"/>
                  </a:lnTo>
                  <a:lnTo>
                    <a:pt x="3774948" y="646049"/>
                  </a:lnTo>
                  <a:lnTo>
                    <a:pt x="3769308" y="673977"/>
                  </a:lnTo>
                  <a:lnTo>
                    <a:pt x="3753929" y="696785"/>
                  </a:lnTo>
                  <a:lnTo>
                    <a:pt x="3731121" y="712164"/>
                  </a:lnTo>
                  <a:lnTo>
                    <a:pt x="3703193" y="717803"/>
                  </a:lnTo>
                  <a:lnTo>
                    <a:pt x="71754" y="717803"/>
                  </a:lnTo>
                  <a:lnTo>
                    <a:pt x="43826" y="712164"/>
                  </a:lnTo>
                  <a:lnTo>
                    <a:pt x="21018" y="696785"/>
                  </a:lnTo>
                  <a:lnTo>
                    <a:pt x="5639" y="673977"/>
                  </a:lnTo>
                  <a:lnTo>
                    <a:pt x="0" y="646049"/>
                  </a:lnTo>
                  <a:lnTo>
                    <a:pt x="0" y="71754"/>
                  </a:lnTo>
                  <a:close/>
                </a:path>
              </a:pathLst>
            </a:custGeom>
            <a:ln w="12192">
              <a:solidFill>
                <a:srgbClr val="FFFFFF"/>
              </a:solidFill>
            </a:ln>
          </p:spPr>
          <p:txBody>
            <a:bodyPr wrap="square" lIns="0" tIns="0" rIns="0" bIns="0" rtlCol="0"/>
            <a:lstStyle/>
            <a:p>
              <a:endParaRPr dirty="0"/>
            </a:p>
          </p:txBody>
        </p:sp>
        <p:sp>
          <p:nvSpPr>
            <p:cNvPr id="7" name="object 25"/>
            <p:cNvSpPr/>
            <p:nvPr/>
          </p:nvSpPr>
          <p:spPr>
            <a:xfrm>
              <a:off x="8250936" y="1075944"/>
              <a:ext cx="3775075" cy="718185"/>
            </a:xfrm>
            <a:custGeom>
              <a:avLst/>
              <a:gdLst/>
              <a:ahLst/>
              <a:cxnLst/>
              <a:rect l="l" t="t" r="r" b="b"/>
              <a:pathLst>
                <a:path w="3775075" h="718185">
                  <a:moveTo>
                    <a:pt x="3703193" y="0"/>
                  </a:moveTo>
                  <a:lnTo>
                    <a:pt x="71755" y="0"/>
                  </a:lnTo>
                  <a:lnTo>
                    <a:pt x="43826" y="5639"/>
                  </a:lnTo>
                  <a:lnTo>
                    <a:pt x="21018" y="21018"/>
                  </a:lnTo>
                  <a:lnTo>
                    <a:pt x="5639" y="43826"/>
                  </a:lnTo>
                  <a:lnTo>
                    <a:pt x="0" y="71754"/>
                  </a:lnTo>
                  <a:lnTo>
                    <a:pt x="0" y="646048"/>
                  </a:lnTo>
                  <a:lnTo>
                    <a:pt x="5639" y="673977"/>
                  </a:lnTo>
                  <a:lnTo>
                    <a:pt x="21018" y="696785"/>
                  </a:lnTo>
                  <a:lnTo>
                    <a:pt x="43826" y="712164"/>
                  </a:lnTo>
                  <a:lnTo>
                    <a:pt x="71755" y="717803"/>
                  </a:lnTo>
                  <a:lnTo>
                    <a:pt x="3703193" y="717803"/>
                  </a:lnTo>
                  <a:lnTo>
                    <a:pt x="3731121" y="712164"/>
                  </a:lnTo>
                  <a:lnTo>
                    <a:pt x="3753929" y="696785"/>
                  </a:lnTo>
                  <a:lnTo>
                    <a:pt x="3769308" y="673977"/>
                  </a:lnTo>
                  <a:lnTo>
                    <a:pt x="3774948" y="646048"/>
                  </a:lnTo>
                  <a:lnTo>
                    <a:pt x="3774948" y="71754"/>
                  </a:lnTo>
                  <a:lnTo>
                    <a:pt x="3769308" y="43826"/>
                  </a:lnTo>
                  <a:lnTo>
                    <a:pt x="3753929" y="21018"/>
                  </a:lnTo>
                  <a:lnTo>
                    <a:pt x="3731121" y="5639"/>
                  </a:lnTo>
                  <a:lnTo>
                    <a:pt x="3703193" y="0"/>
                  </a:lnTo>
                  <a:close/>
                </a:path>
              </a:pathLst>
            </a:custGeom>
            <a:solidFill>
              <a:srgbClr val="FFFFFF">
                <a:alpha val="90194"/>
              </a:srgbClr>
            </a:solidFill>
          </p:spPr>
          <p:txBody>
            <a:bodyPr wrap="square" lIns="0" tIns="0" rIns="0" bIns="0" rtlCol="0"/>
            <a:lstStyle/>
            <a:p>
              <a:endParaRPr dirty="0"/>
            </a:p>
          </p:txBody>
        </p:sp>
        <p:sp>
          <p:nvSpPr>
            <p:cNvPr id="8" name="object 26"/>
            <p:cNvSpPr/>
            <p:nvPr/>
          </p:nvSpPr>
          <p:spPr>
            <a:xfrm>
              <a:off x="8250936" y="1075944"/>
              <a:ext cx="3775075" cy="718185"/>
            </a:xfrm>
            <a:custGeom>
              <a:avLst/>
              <a:gdLst/>
              <a:ahLst/>
              <a:cxnLst/>
              <a:rect l="l" t="t" r="r" b="b"/>
              <a:pathLst>
                <a:path w="3775075" h="718185">
                  <a:moveTo>
                    <a:pt x="0" y="71754"/>
                  </a:moveTo>
                  <a:lnTo>
                    <a:pt x="5639" y="43826"/>
                  </a:lnTo>
                  <a:lnTo>
                    <a:pt x="21018" y="21018"/>
                  </a:lnTo>
                  <a:lnTo>
                    <a:pt x="43826" y="5639"/>
                  </a:lnTo>
                  <a:lnTo>
                    <a:pt x="71755" y="0"/>
                  </a:lnTo>
                  <a:lnTo>
                    <a:pt x="3703193" y="0"/>
                  </a:lnTo>
                  <a:lnTo>
                    <a:pt x="3731121" y="5639"/>
                  </a:lnTo>
                  <a:lnTo>
                    <a:pt x="3753929" y="21018"/>
                  </a:lnTo>
                  <a:lnTo>
                    <a:pt x="3769308" y="43826"/>
                  </a:lnTo>
                  <a:lnTo>
                    <a:pt x="3774948" y="71754"/>
                  </a:lnTo>
                  <a:lnTo>
                    <a:pt x="3774948" y="646048"/>
                  </a:lnTo>
                  <a:lnTo>
                    <a:pt x="3769308" y="673977"/>
                  </a:lnTo>
                  <a:lnTo>
                    <a:pt x="3753929" y="696785"/>
                  </a:lnTo>
                  <a:lnTo>
                    <a:pt x="3731121" y="712164"/>
                  </a:lnTo>
                  <a:lnTo>
                    <a:pt x="3703193" y="717803"/>
                  </a:lnTo>
                  <a:lnTo>
                    <a:pt x="71755" y="717803"/>
                  </a:lnTo>
                  <a:lnTo>
                    <a:pt x="43826" y="712164"/>
                  </a:lnTo>
                  <a:lnTo>
                    <a:pt x="21018" y="696785"/>
                  </a:lnTo>
                  <a:lnTo>
                    <a:pt x="5639" y="673977"/>
                  </a:lnTo>
                  <a:lnTo>
                    <a:pt x="0" y="646048"/>
                  </a:lnTo>
                  <a:lnTo>
                    <a:pt x="0" y="71754"/>
                  </a:lnTo>
                  <a:close/>
                </a:path>
              </a:pathLst>
            </a:custGeom>
            <a:ln w="12192">
              <a:solidFill>
                <a:srgbClr val="4471C4"/>
              </a:solidFill>
            </a:ln>
          </p:spPr>
          <p:txBody>
            <a:bodyPr wrap="square" lIns="0" tIns="0" rIns="0" bIns="0" rtlCol="0"/>
            <a:lstStyle/>
            <a:p>
              <a:endParaRPr dirty="0"/>
            </a:p>
          </p:txBody>
        </p:sp>
      </p:grpSp>
      <p:sp>
        <p:nvSpPr>
          <p:cNvPr id="9" name="Прямоугольник 8"/>
          <p:cNvSpPr/>
          <p:nvPr/>
        </p:nvSpPr>
        <p:spPr>
          <a:xfrm>
            <a:off x="2401019" y="448740"/>
            <a:ext cx="7696200" cy="614142"/>
          </a:xfrm>
          <a:prstGeom prst="rect">
            <a:avLst/>
          </a:prstGeom>
        </p:spPr>
        <p:txBody>
          <a:bodyPr wrap="square">
            <a:spAutoFit/>
          </a:bodyPr>
          <a:lstStyle/>
          <a:p>
            <a:pPr marL="12700" marR="5080" algn="ctr">
              <a:lnSpc>
                <a:spcPts val="1760"/>
              </a:lnSpc>
              <a:spcBef>
                <a:spcPts val="285"/>
              </a:spcBef>
            </a:pPr>
            <a:r>
              <a:rPr lang="ru-RU" sz="2800" b="1" spc="-10" dirty="0">
                <a:latin typeface="Century Gothic"/>
                <a:cs typeface="Century Gothic"/>
              </a:rPr>
              <a:t>По</a:t>
            </a:r>
            <a:r>
              <a:rPr lang="ru-RU" sz="2800" b="1" spc="-15" dirty="0">
                <a:latin typeface="Century Gothic"/>
                <a:cs typeface="Century Gothic"/>
              </a:rPr>
              <a:t> </a:t>
            </a:r>
            <a:r>
              <a:rPr lang="ru-RU" sz="2800" b="1" spc="-10" dirty="0">
                <a:latin typeface="Century Gothic"/>
                <a:cs typeface="Century Gothic"/>
              </a:rPr>
              <a:t>отдельным</a:t>
            </a:r>
            <a:r>
              <a:rPr lang="ru-RU" sz="2800" b="1" spc="15" dirty="0">
                <a:latin typeface="Century Gothic"/>
                <a:cs typeface="Century Gothic"/>
              </a:rPr>
              <a:t> </a:t>
            </a:r>
            <a:r>
              <a:rPr lang="ru-RU" sz="2800" b="1" spc="-10" dirty="0">
                <a:latin typeface="Century Gothic"/>
                <a:cs typeface="Century Gothic"/>
              </a:rPr>
              <a:t>учебным </a:t>
            </a:r>
            <a:r>
              <a:rPr lang="ru-RU" sz="2800" b="1" spc="-434" dirty="0">
                <a:latin typeface="Century Gothic"/>
                <a:cs typeface="Century Gothic"/>
              </a:rPr>
              <a:t> </a:t>
            </a:r>
            <a:r>
              <a:rPr lang="ru-RU" sz="2800" b="1" spc="-10" dirty="0" smtClean="0">
                <a:latin typeface="Century Gothic"/>
                <a:cs typeface="Century Gothic"/>
              </a:rPr>
              <a:t>предметам</a:t>
            </a:r>
          </a:p>
          <a:p>
            <a:pPr marL="12700" marR="5080" algn="ctr">
              <a:lnSpc>
                <a:spcPts val="1760"/>
              </a:lnSpc>
              <a:spcBef>
                <a:spcPts val="285"/>
              </a:spcBef>
            </a:pPr>
            <a:r>
              <a:rPr lang="ru-RU" sz="2800" b="1" spc="-5" dirty="0" smtClean="0">
                <a:latin typeface="Century Gothic"/>
                <a:cs typeface="Century Gothic"/>
              </a:rPr>
              <a:t> </a:t>
            </a:r>
            <a:r>
              <a:rPr lang="ru-RU" sz="2800" b="1" spc="-10" dirty="0">
                <a:latin typeface="Century Gothic"/>
                <a:cs typeface="Century Gothic"/>
              </a:rPr>
              <a:t>аудитории </a:t>
            </a:r>
            <a:r>
              <a:rPr lang="ru-RU" sz="2800" b="1" spc="-5" dirty="0">
                <a:latin typeface="Century Gothic"/>
                <a:cs typeface="Century Gothic"/>
              </a:rPr>
              <a:t> </a:t>
            </a:r>
            <a:r>
              <a:rPr lang="ru-RU" sz="2800" b="1" spc="-10" dirty="0">
                <a:latin typeface="Century Gothic"/>
                <a:cs typeface="Century Gothic"/>
              </a:rPr>
              <a:t>оснащаются</a:t>
            </a:r>
            <a:endParaRPr lang="ru-RU" sz="2800" dirty="0">
              <a:latin typeface="Century Gothic"/>
              <a:cs typeface="Century Gothic"/>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3906020102"/>
              </p:ext>
            </p:extLst>
          </p:nvPr>
        </p:nvGraphicFramePr>
        <p:xfrm>
          <a:off x="877018" y="1303879"/>
          <a:ext cx="10744201" cy="5493878"/>
        </p:xfrm>
        <a:graphic>
          <a:graphicData uri="http://schemas.openxmlformats.org/drawingml/2006/table">
            <a:tbl>
              <a:tblPr firstRow="1" firstCol="1" bandRow="1">
                <a:tableStyleId>{21E4AEA4-8DFA-4A89-87EB-49C32662AFE0}</a:tableStyleId>
              </a:tblPr>
              <a:tblGrid>
                <a:gridCol w="1799999"/>
                <a:gridCol w="2871392"/>
                <a:gridCol w="2958548"/>
                <a:gridCol w="3114262"/>
              </a:tblGrid>
              <a:tr h="246197">
                <a:tc rowSpan="3">
                  <a:txBody>
                    <a:bodyPr/>
                    <a:lstStyle/>
                    <a:p>
                      <a:pPr algn="ctr">
                        <a:lnSpc>
                          <a:spcPct val="115000"/>
                        </a:lnSpc>
                        <a:spcAft>
                          <a:spcPts val="0"/>
                        </a:spcAft>
                      </a:pPr>
                      <a:r>
                        <a:rPr lang="ru-RU" sz="1000" dirty="0">
                          <a:effectLst/>
                        </a:rPr>
                        <a:t>Учебный предмет</a:t>
                      </a:r>
                      <a:endParaRPr lang="ru-RU" sz="1000" dirty="0">
                        <a:effectLst/>
                        <a:latin typeface="Times New Roman" pitchFamily="18" charset="0"/>
                        <a:ea typeface="Calibri"/>
                        <a:cs typeface="Times New Roman" pitchFamily="18" charset="0"/>
                      </a:endParaRPr>
                    </a:p>
                  </a:txBody>
                  <a:tcPr marL="23324" marR="23324" marT="0" marB="0" anchor="ctr"/>
                </a:tc>
                <a:tc gridSpan="3">
                  <a:txBody>
                    <a:bodyPr/>
                    <a:lstStyle/>
                    <a:p>
                      <a:pPr>
                        <a:lnSpc>
                          <a:spcPct val="115000"/>
                        </a:lnSpc>
                        <a:spcAft>
                          <a:spcPts val="0"/>
                        </a:spcAft>
                      </a:pPr>
                      <a:r>
                        <a:rPr lang="ru-RU" sz="1000" dirty="0">
                          <a:effectLst/>
                        </a:rPr>
                        <a:t>Средства обучения и воспитания, которыми разрешено пользоваться на экзамене</a:t>
                      </a:r>
                      <a:endParaRPr lang="ru-RU" sz="1000" dirty="0">
                        <a:effectLst/>
                        <a:latin typeface="Times New Roman" pitchFamily="18" charset="0"/>
                        <a:ea typeface="Calibri"/>
                        <a:cs typeface="Times New Roman" pitchFamily="18" charset="0"/>
                      </a:endParaRPr>
                    </a:p>
                  </a:txBody>
                  <a:tcPr marL="23324" marR="23324" marT="0" marB="0" anchor="ctr"/>
                </a:tc>
                <a:tc hMerge="1">
                  <a:txBody>
                    <a:bodyPr/>
                    <a:lstStyle/>
                    <a:p>
                      <a:endParaRPr lang="ru-RU"/>
                    </a:p>
                  </a:txBody>
                  <a:tcPr/>
                </a:tc>
                <a:tc hMerge="1">
                  <a:txBody>
                    <a:bodyPr/>
                    <a:lstStyle/>
                    <a:p>
                      <a:endParaRPr lang="ru-RU"/>
                    </a:p>
                  </a:txBody>
                  <a:tcPr/>
                </a:tc>
              </a:tr>
              <a:tr h="68028">
                <a:tc vMerge="1">
                  <a:txBody>
                    <a:bodyPr/>
                    <a:lstStyle/>
                    <a:p>
                      <a:endParaRPr lang="ru-RU"/>
                    </a:p>
                  </a:txBody>
                  <a:tcPr/>
                </a:tc>
                <a:tc gridSpan="3">
                  <a:txBody>
                    <a:bodyPr/>
                    <a:lstStyle/>
                    <a:p>
                      <a:pPr algn="ctr">
                        <a:lnSpc>
                          <a:spcPct val="115000"/>
                        </a:lnSpc>
                        <a:spcAft>
                          <a:spcPts val="0"/>
                        </a:spcAft>
                      </a:pPr>
                      <a:r>
                        <a:rPr lang="ru-RU" sz="1000" dirty="0">
                          <a:effectLst/>
                        </a:rPr>
                        <a:t>Форма ГИА</a:t>
                      </a:r>
                      <a:endParaRPr lang="ru-RU" sz="1000" dirty="0">
                        <a:effectLst/>
                        <a:latin typeface="Times New Roman" pitchFamily="18" charset="0"/>
                        <a:ea typeface="Calibri"/>
                        <a:cs typeface="Times New Roman" pitchFamily="18" charset="0"/>
                      </a:endParaRPr>
                    </a:p>
                  </a:txBody>
                  <a:tcPr marL="23324" marR="23324" marT="0" marB="0" anchor="ctr"/>
                </a:tc>
                <a:tc hMerge="1">
                  <a:txBody>
                    <a:bodyPr/>
                    <a:lstStyle/>
                    <a:p>
                      <a:endParaRPr lang="ru-RU"/>
                    </a:p>
                  </a:txBody>
                  <a:tcPr/>
                </a:tc>
                <a:tc hMerge="1">
                  <a:txBody>
                    <a:bodyPr/>
                    <a:lstStyle/>
                    <a:p>
                      <a:endParaRPr lang="ru-RU"/>
                    </a:p>
                  </a:txBody>
                  <a:tcPr/>
                </a:tc>
              </a:tr>
              <a:tr h="255915">
                <a:tc vMerge="1">
                  <a:txBody>
                    <a:bodyPr/>
                    <a:lstStyle/>
                    <a:p>
                      <a:endParaRPr lang="ru-RU"/>
                    </a:p>
                  </a:txBody>
                  <a:tcPr/>
                </a:tc>
                <a:tc>
                  <a:txBody>
                    <a:bodyPr/>
                    <a:lstStyle/>
                    <a:p>
                      <a:pPr algn="ctr">
                        <a:lnSpc>
                          <a:spcPct val="115000"/>
                        </a:lnSpc>
                        <a:spcAft>
                          <a:spcPts val="0"/>
                        </a:spcAft>
                      </a:pPr>
                      <a:r>
                        <a:rPr lang="ru-RU" sz="1000" dirty="0">
                          <a:effectLst/>
                        </a:rPr>
                        <a:t>ОГЭ</a:t>
                      </a:r>
                      <a:endParaRPr lang="ru-RU" sz="1000" dirty="0">
                        <a:effectLst/>
                        <a:latin typeface="Times New Roman" pitchFamily="18" charset="0"/>
                        <a:ea typeface="Calibri"/>
                        <a:cs typeface="Times New Roman" pitchFamily="18" charset="0"/>
                      </a:endParaRPr>
                    </a:p>
                  </a:txBody>
                  <a:tcPr marL="23324" marR="23324" marT="0" marB="0" anchor="ctr"/>
                </a:tc>
                <a:tc>
                  <a:txBody>
                    <a:bodyPr/>
                    <a:lstStyle/>
                    <a:p>
                      <a:pPr algn="ctr">
                        <a:lnSpc>
                          <a:spcPct val="115000"/>
                        </a:lnSpc>
                        <a:spcAft>
                          <a:spcPts val="0"/>
                        </a:spcAft>
                      </a:pPr>
                      <a:r>
                        <a:rPr lang="ru-RU" sz="1000" dirty="0">
                          <a:effectLst/>
                        </a:rPr>
                        <a:t>ГВЭ (письменная форма)</a:t>
                      </a:r>
                      <a:endParaRPr lang="ru-RU" sz="1000" dirty="0">
                        <a:effectLst/>
                        <a:latin typeface="Times New Roman" pitchFamily="18" charset="0"/>
                        <a:ea typeface="Calibri"/>
                        <a:cs typeface="Times New Roman" pitchFamily="18" charset="0"/>
                      </a:endParaRPr>
                    </a:p>
                  </a:txBody>
                  <a:tcPr marL="23324" marR="23324" marT="0" marB="0" anchor="ctr"/>
                </a:tc>
                <a:tc>
                  <a:txBody>
                    <a:bodyPr/>
                    <a:lstStyle/>
                    <a:p>
                      <a:pPr algn="ctr">
                        <a:lnSpc>
                          <a:spcPct val="115000"/>
                        </a:lnSpc>
                        <a:spcAft>
                          <a:spcPts val="0"/>
                        </a:spcAft>
                      </a:pPr>
                      <a:r>
                        <a:rPr lang="ru-RU" sz="1000" dirty="0">
                          <a:effectLst/>
                        </a:rPr>
                        <a:t>ГВЭ (устная форма)</a:t>
                      </a:r>
                      <a:endParaRPr lang="ru-RU" sz="1000" dirty="0">
                        <a:effectLst/>
                        <a:latin typeface="Times New Roman" pitchFamily="18" charset="0"/>
                        <a:ea typeface="Calibri"/>
                        <a:cs typeface="Times New Roman" pitchFamily="18" charset="0"/>
                      </a:endParaRPr>
                    </a:p>
                  </a:txBody>
                  <a:tcPr marL="23324" marR="23324" marT="0" marB="0" anchor="ctr"/>
                </a:tc>
              </a:tr>
              <a:tr h="132817">
                <a:tc>
                  <a:txBody>
                    <a:bodyPr/>
                    <a:lstStyle/>
                    <a:p>
                      <a:pPr algn="ctr">
                        <a:lnSpc>
                          <a:spcPct val="115000"/>
                        </a:lnSpc>
                        <a:spcAft>
                          <a:spcPts val="0"/>
                        </a:spcAft>
                      </a:pPr>
                      <a:r>
                        <a:rPr lang="ru-RU" sz="1000" dirty="0">
                          <a:effectLst/>
                        </a:rPr>
                        <a:t>Русский язык</a:t>
                      </a:r>
                      <a:endParaRPr lang="ru-RU" sz="1000" dirty="0">
                        <a:effectLst/>
                        <a:latin typeface="Times New Roman" pitchFamily="18" charset="0"/>
                        <a:ea typeface="Calibri"/>
                        <a:cs typeface="Times New Roman" pitchFamily="18" charset="0"/>
                      </a:endParaRPr>
                    </a:p>
                  </a:txBody>
                  <a:tcPr marL="23324" marR="23324" marT="0" marB="0" anchor="ctr"/>
                </a:tc>
                <a:tc>
                  <a:txBody>
                    <a:bodyPr/>
                    <a:lstStyle/>
                    <a:p>
                      <a:pPr>
                        <a:lnSpc>
                          <a:spcPct val="115000"/>
                        </a:lnSpc>
                        <a:spcAft>
                          <a:spcPts val="0"/>
                        </a:spcAft>
                      </a:pPr>
                      <a:r>
                        <a:rPr lang="ru-RU" sz="1000" spc="-5" dirty="0">
                          <a:effectLst/>
                        </a:rPr>
                        <a:t>орфографический словарь</a:t>
                      </a:r>
                      <a:endParaRPr lang="ru-RU" sz="1000" dirty="0">
                        <a:effectLst/>
                        <a:latin typeface="Times New Roman" pitchFamily="18" charset="0"/>
                        <a:ea typeface="Calibri"/>
                        <a:cs typeface="Times New Roman" pitchFamily="18" charset="0"/>
                      </a:endParaRPr>
                    </a:p>
                  </a:txBody>
                  <a:tcPr marL="23324" marR="23324" marT="0" marB="0" anchor="ctr"/>
                </a:tc>
                <a:tc>
                  <a:txBody>
                    <a:bodyPr/>
                    <a:lstStyle/>
                    <a:p>
                      <a:pPr>
                        <a:lnSpc>
                          <a:spcPct val="115000"/>
                        </a:lnSpc>
                        <a:spcAft>
                          <a:spcPts val="0"/>
                        </a:spcAft>
                      </a:pPr>
                      <a:r>
                        <a:rPr lang="ru-RU" sz="1000" dirty="0">
                          <a:effectLst/>
                        </a:rPr>
                        <a:t>орфографический и толковый словари</a:t>
                      </a:r>
                      <a:endParaRPr lang="ru-RU" sz="1000" dirty="0">
                        <a:effectLst/>
                        <a:latin typeface="Times New Roman" pitchFamily="18" charset="0"/>
                        <a:ea typeface="Calibri"/>
                        <a:cs typeface="Times New Roman" pitchFamily="18" charset="0"/>
                      </a:endParaRPr>
                    </a:p>
                  </a:txBody>
                  <a:tcPr marL="23324" marR="23324" marT="0" marB="0" anchor="ctr"/>
                </a:tc>
                <a:tc>
                  <a:txBody>
                    <a:bodyPr/>
                    <a:lstStyle/>
                    <a:p>
                      <a:pPr>
                        <a:lnSpc>
                          <a:spcPct val="115000"/>
                        </a:lnSpc>
                        <a:spcAft>
                          <a:spcPts val="0"/>
                        </a:spcAft>
                      </a:pPr>
                      <a:r>
                        <a:rPr lang="ru-RU" sz="1000" dirty="0">
                          <a:effectLst/>
                        </a:rPr>
                        <a:t>не используются</a:t>
                      </a:r>
                      <a:endParaRPr lang="ru-RU" sz="1000" dirty="0">
                        <a:effectLst/>
                        <a:latin typeface="Times New Roman" pitchFamily="18" charset="0"/>
                        <a:ea typeface="Calibri"/>
                        <a:cs typeface="Times New Roman" pitchFamily="18" charset="0"/>
                      </a:endParaRPr>
                    </a:p>
                  </a:txBody>
                  <a:tcPr marL="23324" marR="23324" marT="0" marB="0" anchor="ctr"/>
                </a:tc>
              </a:tr>
              <a:tr h="222441">
                <a:tc>
                  <a:txBody>
                    <a:bodyPr/>
                    <a:lstStyle/>
                    <a:p>
                      <a:pPr algn="ctr">
                        <a:lnSpc>
                          <a:spcPct val="115000"/>
                        </a:lnSpc>
                        <a:spcAft>
                          <a:spcPts val="0"/>
                        </a:spcAft>
                      </a:pPr>
                      <a:r>
                        <a:rPr lang="ru-RU" sz="1000" dirty="0">
                          <a:effectLst/>
                        </a:rPr>
                        <a:t>Математика</a:t>
                      </a:r>
                      <a:endParaRPr lang="ru-RU" sz="1000" dirty="0">
                        <a:effectLst/>
                        <a:latin typeface="Times New Roman" pitchFamily="18" charset="0"/>
                        <a:ea typeface="Calibri"/>
                        <a:cs typeface="Times New Roman" pitchFamily="18" charset="0"/>
                      </a:endParaRPr>
                    </a:p>
                  </a:txBody>
                  <a:tcPr marL="23324" marR="23324" marT="0" marB="0" anchor="ctr"/>
                </a:tc>
                <a:tc gridSpan="3">
                  <a:txBody>
                    <a:bodyPr/>
                    <a:lstStyle/>
                    <a:p>
                      <a:pPr>
                        <a:lnSpc>
                          <a:spcPct val="115000"/>
                        </a:lnSpc>
                        <a:spcAft>
                          <a:spcPts val="0"/>
                        </a:spcAft>
                      </a:pPr>
                      <a:r>
                        <a:rPr lang="ru-RU" sz="1000" dirty="0">
                          <a:effectLst/>
                        </a:rPr>
                        <a:t>линейка, справочные материалы, содержащие основные формулы курса математики образовательной программы основного общего образования</a:t>
                      </a:r>
                      <a:endParaRPr lang="ru-RU" sz="1000" dirty="0">
                        <a:effectLst/>
                        <a:latin typeface="Times New Roman" pitchFamily="18" charset="0"/>
                        <a:ea typeface="Calibri"/>
                        <a:cs typeface="Times New Roman" pitchFamily="18" charset="0"/>
                      </a:endParaRPr>
                    </a:p>
                  </a:txBody>
                  <a:tcPr marL="23324" marR="23324" marT="0" marB="0" anchor="ctr"/>
                </a:tc>
                <a:tc hMerge="1">
                  <a:txBody>
                    <a:bodyPr/>
                    <a:lstStyle/>
                    <a:p>
                      <a:endParaRPr lang="ru-RU"/>
                    </a:p>
                  </a:txBody>
                  <a:tcPr/>
                </a:tc>
                <a:tc hMerge="1">
                  <a:txBody>
                    <a:bodyPr/>
                    <a:lstStyle/>
                    <a:p>
                      <a:endParaRPr lang="ru-RU"/>
                    </a:p>
                  </a:txBody>
                  <a:tcPr/>
                </a:tc>
              </a:tr>
              <a:tr h="590095">
                <a:tc>
                  <a:txBody>
                    <a:bodyPr/>
                    <a:lstStyle/>
                    <a:p>
                      <a:pPr algn="ctr">
                        <a:lnSpc>
                          <a:spcPct val="115000"/>
                        </a:lnSpc>
                        <a:spcAft>
                          <a:spcPts val="0"/>
                        </a:spcAft>
                      </a:pPr>
                      <a:r>
                        <a:rPr lang="ru-RU" sz="1000" dirty="0">
                          <a:effectLst/>
                        </a:rPr>
                        <a:t>Физика</a:t>
                      </a:r>
                      <a:endParaRPr lang="ru-RU" sz="1000" dirty="0">
                        <a:effectLst/>
                        <a:latin typeface="Times New Roman" pitchFamily="18" charset="0"/>
                        <a:ea typeface="Calibri"/>
                        <a:cs typeface="Times New Roman" pitchFamily="18" charset="0"/>
                      </a:endParaRPr>
                    </a:p>
                  </a:txBody>
                  <a:tcPr marL="23324" marR="23324" marT="0" marB="0" anchor="ctr"/>
                </a:tc>
                <a:tc>
                  <a:txBody>
                    <a:bodyPr/>
                    <a:lstStyle/>
                    <a:p>
                      <a:pPr algn="ctr">
                        <a:lnSpc>
                          <a:spcPct val="115000"/>
                        </a:lnSpc>
                        <a:spcAft>
                          <a:spcPts val="0"/>
                        </a:spcAft>
                      </a:pPr>
                      <a:r>
                        <a:rPr lang="ru-RU" sz="1000" dirty="0">
                          <a:effectLst/>
                        </a:rPr>
                        <a:t>линейка; непрограммируемый калькулятор; лабораторное оборудование</a:t>
                      </a:r>
                      <a:endParaRPr lang="ru-RU" sz="1000" dirty="0">
                        <a:effectLst/>
                        <a:latin typeface="Times New Roman" pitchFamily="18" charset="0"/>
                        <a:ea typeface="Calibri"/>
                        <a:cs typeface="Times New Roman" pitchFamily="18" charset="0"/>
                      </a:endParaRPr>
                    </a:p>
                  </a:txBody>
                  <a:tcPr marL="23324" marR="23324" marT="0" marB="0" anchor="ctr"/>
                </a:tc>
                <a:tc>
                  <a:txBody>
                    <a:bodyPr/>
                    <a:lstStyle/>
                    <a:p>
                      <a:pPr algn="ctr">
                        <a:lnSpc>
                          <a:spcPct val="115000"/>
                        </a:lnSpc>
                        <a:spcAft>
                          <a:spcPts val="0"/>
                        </a:spcAft>
                      </a:pPr>
                      <a:r>
                        <a:rPr lang="ru-RU" sz="1000" dirty="0">
                          <a:effectLst/>
                        </a:rPr>
                        <a:t>непрограммируемый калькулятор; линейка</a:t>
                      </a:r>
                      <a:endParaRPr lang="ru-RU" sz="1000" dirty="0">
                        <a:effectLst/>
                        <a:latin typeface="Times New Roman" pitchFamily="18" charset="0"/>
                        <a:ea typeface="Calibri"/>
                        <a:cs typeface="Times New Roman" pitchFamily="18" charset="0"/>
                      </a:endParaRPr>
                    </a:p>
                  </a:txBody>
                  <a:tcPr marL="23324" marR="23324" marT="0" marB="0" anchor="ctr"/>
                </a:tc>
                <a:tc>
                  <a:txBody>
                    <a:bodyPr/>
                    <a:lstStyle/>
                    <a:p>
                      <a:pPr algn="ctr">
                        <a:lnSpc>
                          <a:spcPct val="115000"/>
                        </a:lnSpc>
                        <a:spcAft>
                          <a:spcPts val="0"/>
                        </a:spcAft>
                      </a:pPr>
                      <a:r>
                        <a:rPr lang="ru-RU" sz="1000" dirty="0">
                          <a:effectLst/>
                        </a:rPr>
                        <a:t>непрограммируемый калькулятор; справочные материалы, содержащие основные формулы курса физики образовательной программы основного общего образования</a:t>
                      </a:r>
                      <a:endParaRPr lang="ru-RU" sz="1000" dirty="0">
                        <a:effectLst/>
                        <a:latin typeface="Times New Roman" pitchFamily="18" charset="0"/>
                        <a:ea typeface="Calibri"/>
                        <a:cs typeface="Times New Roman" pitchFamily="18" charset="0"/>
                      </a:endParaRPr>
                    </a:p>
                  </a:txBody>
                  <a:tcPr marL="23324" marR="23324" marT="0" marB="0" anchor="ctr"/>
                </a:tc>
              </a:tr>
              <a:tr h="721227">
                <a:tc>
                  <a:txBody>
                    <a:bodyPr/>
                    <a:lstStyle/>
                    <a:p>
                      <a:pPr algn="ctr">
                        <a:lnSpc>
                          <a:spcPct val="115000"/>
                        </a:lnSpc>
                        <a:spcAft>
                          <a:spcPts val="0"/>
                        </a:spcAft>
                      </a:pPr>
                      <a:r>
                        <a:rPr lang="ru-RU" sz="1000" dirty="0">
                          <a:effectLst/>
                        </a:rPr>
                        <a:t>Химия</a:t>
                      </a:r>
                      <a:endParaRPr lang="ru-RU" sz="1000" dirty="0">
                        <a:effectLst/>
                        <a:latin typeface="Times New Roman" pitchFamily="18" charset="0"/>
                        <a:ea typeface="Calibri"/>
                        <a:cs typeface="Times New Roman" pitchFamily="18" charset="0"/>
                      </a:endParaRPr>
                    </a:p>
                  </a:txBody>
                  <a:tcPr marL="23324" marR="23324" marT="0" marB="0" anchor="ctr"/>
                </a:tc>
                <a:tc>
                  <a:txBody>
                    <a:bodyPr/>
                    <a:lstStyle/>
                    <a:p>
                      <a:pPr algn="ctr">
                        <a:lnSpc>
                          <a:spcPct val="115000"/>
                        </a:lnSpc>
                        <a:spcAft>
                          <a:spcPts val="0"/>
                        </a:spcAft>
                      </a:pPr>
                      <a:r>
                        <a:rPr lang="ru-RU" sz="1000" dirty="0">
                          <a:effectLst/>
                        </a:rPr>
                        <a:t>непрограммируемый калькулятор; лабораторное оборудование; Периодическая система химических элементов Д.И. Менделеева; таблица растворимости солей, кислот и оснований в воде; электрохимический ряд напряжений металлов</a:t>
                      </a:r>
                      <a:endParaRPr lang="ru-RU" sz="1000" dirty="0">
                        <a:effectLst/>
                        <a:latin typeface="Times New Roman" pitchFamily="18" charset="0"/>
                        <a:ea typeface="Calibri"/>
                        <a:cs typeface="Times New Roman" pitchFamily="18" charset="0"/>
                      </a:endParaRPr>
                    </a:p>
                  </a:txBody>
                  <a:tcPr marL="23324" marR="23324" marT="0" marB="0" anchor="ctr"/>
                </a:tc>
                <a:tc gridSpan="2">
                  <a:txBody>
                    <a:bodyPr/>
                    <a:lstStyle/>
                    <a:p>
                      <a:pPr algn="ctr">
                        <a:lnSpc>
                          <a:spcPct val="115000"/>
                        </a:lnSpc>
                        <a:spcAft>
                          <a:spcPts val="0"/>
                        </a:spcAft>
                      </a:pPr>
                      <a:r>
                        <a:rPr lang="ru-RU" sz="1000" dirty="0">
                          <a:effectLst/>
                        </a:rPr>
                        <a:t>непрограммируемый калькулятор; Периодическая система химических элементов Д.И. Менделеева; таблица растворимости солей, кислот и оснований в воде; электрохимический ряд напряжений металлов</a:t>
                      </a:r>
                      <a:endParaRPr lang="ru-RU" sz="1000" dirty="0">
                        <a:effectLst/>
                        <a:latin typeface="Times New Roman" pitchFamily="18" charset="0"/>
                        <a:ea typeface="Calibri"/>
                        <a:cs typeface="Times New Roman" pitchFamily="18" charset="0"/>
                      </a:endParaRPr>
                    </a:p>
                  </a:txBody>
                  <a:tcPr marL="23324" marR="23324" marT="0" marB="0" anchor="ctr"/>
                </a:tc>
                <a:tc hMerge="1">
                  <a:txBody>
                    <a:bodyPr/>
                    <a:lstStyle/>
                    <a:p>
                      <a:endParaRPr lang="ru-RU"/>
                    </a:p>
                  </a:txBody>
                  <a:tcPr/>
                </a:tc>
              </a:tr>
              <a:tr h="196698">
                <a:tc>
                  <a:txBody>
                    <a:bodyPr/>
                    <a:lstStyle/>
                    <a:p>
                      <a:pPr algn="ctr">
                        <a:lnSpc>
                          <a:spcPct val="115000"/>
                        </a:lnSpc>
                        <a:spcAft>
                          <a:spcPts val="0"/>
                        </a:spcAft>
                      </a:pPr>
                      <a:r>
                        <a:rPr lang="ru-RU" sz="1000" dirty="0">
                          <a:effectLst/>
                        </a:rPr>
                        <a:t>Биология</a:t>
                      </a:r>
                      <a:endParaRPr lang="ru-RU" sz="1000" dirty="0">
                        <a:effectLst/>
                        <a:latin typeface="Times New Roman" pitchFamily="18" charset="0"/>
                        <a:ea typeface="Calibri"/>
                        <a:cs typeface="Times New Roman" pitchFamily="18" charset="0"/>
                      </a:endParaRPr>
                    </a:p>
                  </a:txBody>
                  <a:tcPr marL="23324" marR="23324" marT="0" marB="0" anchor="ctr"/>
                </a:tc>
                <a:tc>
                  <a:txBody>
                    <a:bodyPr/>
                    <a:lstStyle/>
                    <a:p>
                      <a:pPr algn="ctr">
                        <a:lnSpc>
                          <a:spcPct val="115000"/>
                        </a:lnSpc>
                        <a:spcAft>
                          <a:spcPts val="0"/>
                        </a:spcAft>
                      </a:pPr>
                      <a:r>
                        <a:rPr lang="ru-RU" sz="1000" spc="-5" dirty="0">
                          <a:effectLst/>
                        </a:rPr>
                        <a:t>линейка; непрограммируемый калькулятор</a:t>
                      </a:r>
                      <a:endParaRPr lang="ru-RU" sz="1000" dirty="0">
                        <a:effectLst/>
                        <a:latin typeface="Times New Roman" pitchFamily="18" charset="0"/>
                        <a:ea typeface="Calibri"/>
                        <a:cs typeface="Times New Roman" pitchFamily="18" charset="0"/>
                      </a:endParaRPr>
                    </a:p>
                  </a:txBody>
                  <a:tcPr marL="23324" marR="23324" marT="0" marB="0" anchor="ctr"/>
                </a:tc>
                <a:tc>
                  <a:txBody>
                    <a:bodyPr/>
                    <a:lstStyle/>
                    <a:p>
                      <a:pPr algn="ctr">
                        <a:lnSpc>
                          <a:spcPct val="115000"/>
                        </a:lnSpc>
                        <a:spcAft>
                          <a:spcPts val="0"/>
                        </a:spcAft>
                      </a:pPr>
                      <a:r>
                        <a:rPr lang="ru-RU" sz="1000" dirty="0">
                          <a:effectLst/>
                        </a:rPr>
                        <a:t>линейка</a:t>
                      </a:r>
                      <a:endParaRPr lang="ru-RU" sz="1000" dirty="0">
                        <a:effectLst/>
                        <a:latin typeface="Times New Roman" pitchFamily="18" charset="0"/>
                        <a:ea typeface="Calibri"/>
                        <a:cs typeface="Times New Roman" pitchFamily="18" charset="0"/>
                      </a:endParaRPr>
                    </a:p>
                  </a:txBody>
                  <a:tcPr marL="23324" marR="23324" marT="0" marB="0" anchor="ctr"/>
                </a:tc>
                <a:tc rowSpan="2">
                  <a:txBody>
                    <a:bodyPr/>
                    <a:lstStyle/>
                    <a:p>
                      <a:pPr algn="ctr">
                        <a:lnSpc>
                          <a:spcPct val="115000"/>
                        </a:lnSpc>
                        <a:spcAft>
                          <a:spcPts val="0"/>
                        </a:spcAft>
                      </a:pPr>
                      <a:r>
                        <a:rPr lang="ru-RU" sz="1000" dirty="0">
                          <a:effectLst/>
                        </a:rPr>
                        <a:t>не используются</a:t>
                      </a:r>
                      <a:endParaRPr lang="ru-RU" sz="1000" dirty="0">
                        <a:effectLst/>
                        <a:latin typeface="Times New Roman" pitchFamily="18" charset="0"/>
                        <a:ea typeface="Calibri"/>
                        <a:cs typeface="Times New Roman" pitchFamily="18" charset="0"/>
                      </a:endParaRPr>
                    </a:p>
                  </a:txBody>
                  <a:tcPr marL="23324" marR="23324" marT="0" marB="0" anchor="ctr"/>
                </a:tc>
              </a:tr>
              <a:tr h="327831">
                <a:tc>
                  <a:txBody>
                    <a:bodyPr/>
                    <a:lstStyle/>
                    <a:p>
                      <a:pPr algn="ctr">
                        <a:lnSpc>
                          <a:spcPct val="115000"/>
                        </a:lnSpc>
                        <a:spcAft>
                          <a:spcPts val="0"/>
                        </a:spcAft>
                      </a:pPr>
                      <a:r>
                        <a:rPr lang="ru-RU" sz="1000" dirty="0">
                          <a:effectLst/>
                        </a:rPr>
                        <a:t>Литература</a:t>
                      </a:r>
                      <a:endParaRPr lang="ru-RU" sz="1000" dirty="0">
                        <a:effectLst/>
                        <a:latin typeface="Times New Roman" pitchFamily="18" charset="0"/>
                        <a:ea typeface="Calibri"/>
                        <a:cs typeface="Times New Roman" pitchFamily="18" charset="0"/>
                      </a:endParaRPr>
                    </a:p>
                  </a:txBody>
                  <a:tcPr marL="23324" marR="23324" marT="0" marB="0" anchor="ctr"/>
                </a:tc>
                <a:tc>
                  <a:txBody>
                    <a:bodyPr/>
                    <a:lstStyle/>
                    <a:p>
                      <a:pPr algn="ctr">
                        <a:lnSpc>
                          <a:spcPct val="115000"/>
                        </a:lnSpc>
                        <a:spcAft>
                          <a:spcPts val="0"/>
                        </a:spcAft>
                      </a:pPr>
                      <a:r>
                        <a:rPr lang="ru-RU" sz="1000" dirty="0">
                          <a:effectLst/>
                        </a:rPr>
                        <a:t>орфографический словарь; полные тексты художественных произведений, а также сборники лирики</a:t>
                      </a:r>
                      <a:endParaRPr lang="ru-RU" sz="1000" dirty="0">
                        <a:effectLst/>
                        <a:latin typeface="Times New Roman" pitchFamily="18" charset="0"/>
                        <a:ea typeface="Calibri"/>
                        <a:cs typeface="Times New Roman" pitchFamily="18" charset="0"/>
                      </a:endParaRPr>
                    </a:p>
                  </a:txBody>
                  <a:tcPr marL="23324" marR="23324" marT="0" marB="0" anchor="ctr"/>
                </a:tc>
                <a:tc>
                  <a:txBody>
                    <a:bodyPr/>
                    <a:lstStyle/>
                    <a:p>
                      <a:pPr algn="ctr">
                        <a:lnSpc>
                          <a:spcPct val="115000"/>
                        </a:lnSpc>
                        <a:spcAft>
                          <a:spcPts val="0"/>
                        </a:spcAft>
                      </a:pPr>
                      <a:r>
                        <a:rPr lang="ru-RU" sz="1000" dirty="0">
                          <a:effectLst/>
                        </a:rPr>
                        <a:t>тексты художественных произведений, а также сборники лирики</a:t>
                      </a:r>
                      <a:endParaRPr lang="ru-RU" sz="1000" dirty="0">
                        <a:effectLst/>
                        <a:latin typeface="Times New Roman" pitchFamily="18" charset="0"/>
                        <a:ea typeface="Calibri"/>
                        <a:cs typeface="Times New Roman" pitchFamily="18" charset="0"/>
                      </a:endParaRPr>
                    </a:p>
                  </a:txBody>
                  <a:tcPr marL="23324" marR="23324" marT="0" marB="0" anchor="ctr"/>
                </a:tc>
                <a:tc vMerge="1">
                  <a:txBody>
                    <a:bodyPr/>
                    <a:lstStyle/>
                    <a:p>
                      <a:endParaRPr lang="ru-RU"/>
                    </a:p>
                  </a:txBody>
                  <a:tcPr/>
                </a:tc>
              </a:tr>
              <a:tr h="327831">
                <a:tc>
                  <a:txBody>
                    <a:bodyPr/>
                    <a:lstStyle/>
                    <a:p>
                      <a:pPr algn="ctr">
                        <a:lnSpc>
                          <a:spcPct val="115000"/>
                        </a:lnSpc>
                        <a:spcAft>
                          <a:spcPts val="0"/>
                        </a:spcAft>
                      </a:pPr>
                      <a:r>
                        <a:rPr lang="ru-RU" sz="1000" dirty="0">
                          <a:effectLst/>
                        </a:rPr>
                        <a:t>География</a:t>
                      </a:r>
                      <a:endParaRPr lang="ru-RU" sz="1000" dirty="0">
                        <a:effectLst/>
                        <a:latin typeface="Times New Roman" pitchFamily="18" charset="0"/>
                        <a:ea typeface="Calibri"/>
                        <a:cs typeface="Times New Roman" pitchFamily="18" charset="0"/>
                      </a:endParaRPr>
                    </a:p>
                  </a:txBody>
                  <a:tcPr marL="23324" marR="23324" marT="0" marB="0" anchor="ctr"/>
                </a:tc>
                <a:tc>
                  <a:txBody>
                    <a:bodyPr/>
                    <a:lstStyle/>
                    <a:p>
                      <a:pPr algn="ctr">
                        <a:lnSpc>
                          <a:spcPct val="115000"/>
                        </a:lnSpc>
                        <a:spcAft>
                          <a:spcPts val="0"/>
                        </a:spcAft>
                      </a:pPr>
                      <a:r>
                        <a:rPr lang="ru-RU" sz="1000" dirty="0">
                          <a:effectLst/>
                        </a:rPr>
                        <a:t>линейка; непрограммируемый калькулятор; географические атласы для 7-9 классов</a:t>
                      </a:r>
                      <a:endParaRPr lang="ru-RU" sz="1000" dirty="0">
                        <a:effectLst/>
                        <a:latin typeface="Times New Roman" pitchFamily="18" charset="0"/>
                        <a:ea typeface="Calibri"/>
                        <a:cs typeface="Times New Roman" pitchFamily="18" charset="0"/>
                      </a:endParaRPr>
                    </a:p>
                  </a:txBody>
                  <a:tcPr marL="23324" marR="23324" marT="0" marB="0" anchor="ctr"/>
                </a:tc>
                <a:tc gridSpan="2">
                  <a:txBody>
                    <a:bodyPr/>
                    <a:lstStyle/>
                    <a:p>
                      <a:pPr algn="ctr">
                        <a:lnSpc>
                          <a:spcPct val="115000"/>
                        </a:lnSpc>
                        <a:spcAft>
                          <a:spcPts val="0"/>
                        </a:spcAft>
                      </a:pPr>
                      <a:r>
                        <a:rPr lang="ru-RU" sz="1000" dirty="0">
                          <a:effectLst/>
                        </a:rPr>
                        <a:t>непрограммируемый калькулятор; географические атласы для 7-9 классов</a:t>
                      </a:r>
                      <a:endParaRPr lang="ru-RU" sz="1000" dirty="0">
                        <a:effectLst/>
                        <a:latin typeface="Times New Roman" pitchFamily="18" charset="0"/>
                        <a:ea typeface="Calibri"/>
                        <a:cs typeface="Times New Roman" pitchFamily="18" charset="0"/>
                      </a:endParaRPr>
                    </a:p>
                  </a:txBody>
                  <a:tcPr marL="23324" marR="23324" marT="0" marB="0" anchor="ctr"/>
                </a:tc>
                <a:tc hMerge="1">
                  <a:txBody>
                    <a:bodyPr/>
                    <a:lstStyle/>
                    <a:p>
                      <a:endParaRPr lang="ru-RU"/>
                    </a:p>
                  </a:txBody>
                  <a:tcPr/>
                </a:tc>
              </a:tr>
              <a:tr h="1114624">
                <a:tc>
                  <a:txBody>
                    <a:bodyPr/>
                    <a:lstStyle/>
                    <a:p>
                      <a:pPr algn="ctr">
                        <a:lnSpc>
                          <a:spcPct val="115000"/>
                        </a:lnSpc>
                        <a:spcAft>
                          <a:spcPts val="0"/>
                        </a:spcAft>
                      </a:pPr>
                      <a:r>
                        <a:rPr lang="ru-RU" sz="1000" dirty="0">
                          <a:effectLst/>
                        </a:rPr>
                        <a:t>Иностранные языки</a:t>
                      </a:r>
                      <a:endParaRPr lang="ru-RU" sz="1000" dirty="0">
                        <a:effectLst/>
                        <a:latin typeface="Times New Roman" pitchFamily="18" charset="0"/>
                        <a:ea typeface="Calibri"/>
                        <a:cs typeface="Times New Roman" pitchFamily="18" charset="0"/>
                      </a:endParaRPr>
                    </a:p>
                  </a:txBody>
                  <a:tcPr marL="23324" marR="23324" marT="0" marB="0" anchor="ctr"/>
                </a:tc>
                <a:tc>
                  <a:txBody>
                    <a:bodyPr/>
                    <a:lstStyle/>
                    <a:p>
                      <a:pPr algn="ctr">
                        <a:lnSpc>
                          <a:spcPct val="115000"/>
                        </a:lnSpc>
                        <a:spcAft>
                          <a:spcPts val="0"/>
                        </a:spcAft>
                      </a:pPr>
                      <a:r>
                        <a:rPr lang="ru-RU" sz="1000" dirty="0">
                          <a:effectLst/>
                        </a:rPr>
                        <a:t>технические средства, обеспечивающие воспроизведение аудиозаписей, содержащихся на электронных носителях, для выполнения заданий раздела «Аудирование» КИМ ОГЭ; компьютерная техника, не имеющая доступ к информационно- телекоммуникационной сети «Интернет»; аудиогарнитура для выполнения заданий раздела «Говорение» КИМ ОГЭ</a:t>
                      </a:r>
                      <a:endParaRPr lang="ru-RU" sz="1000" dirty="0">
                        <a:effectLst/>
                        <a:latin typeface="Times New Roman" pitchFamily="18" charset="0"/>
                        <a:ea typeface="Calibri"/>
                        <a:cs typeface="Times New Roman" pitchFamily="18" charset="0"/>
                      </a:endParaRPr>
                    </a:p>
                  </a:txBody>
                  <a:tcPr marL="23324" marR="23324" marT="0" marB="0" anchor="ctr"/>
                </a:tc>
                <a:tc>
                  <a:txBody>
                    <a:bodyPr/>
                    <a:lstStyle/>
                    <a:p>
                      <a:pPr algn="ctr">
                        <a:lnSpc>
                          <a:spcPct val="115000"/>
                        </a:lnSpc>
                        <a:spcAft>
                          <a:spcPts val="0"/>
                        </a:spcAft>
                      </a:pPr>
                      <a:r>
                        <a:rPr lang="ru-RU" sz="1000" dirty="0">
                          <a:effectLst/>
                        </a:rPr>
                        <a:t>не используются</a:t>
                      </a:r>
                      <a:endParaRPr lang="ru-RU" sz="1000" dirty="0">
                        <a:effectLst/>
                        <a:latin typeface="Times New Roman" pitchFamily="18" charset="0"/>
                        <a:ea typeface="Calibri"/>
                        <a:cs typeface="Times New Roman" pitchFamily="18" charset="0"/>
                      </a:endParaRPr>
                    </a:p>
                  </a:txBody>
                  <a:tcPr marL="23324" marR="23324" marT="0" marB="0" anchor="ctr"/>
                </a:tc>
                <a:tc>
                  <a:txBody>
                    <a:bodyPr/>
                    <a:lstStyle/>
                    <a:p>
                      <a:pPr algn="ctr">
                        <a:lnSpc>
                          <a:spcPct val="115000"/>
                        </a:lnSpc>
                        <a:spcAft>
                          <a:spcPts val="0"/>
                        </a:spcAft>
                      </a:pPr>
                      <a:r>
                        <a:rPr lang="ru-RU" sz="1000" dirty="0">
                          <a:effectLst/>
                        </a:rPr>
                        <a:t>двуязычный словарь</a:t>
                      </a:r>
                      <a:endParaRPr lang="ru-RU" sz="1000" dirty="0">
                        <a:effectLst/>
                        <a:latin typeface="Times New Roman" pitchFamily="18" charset="0"/>
                        <a:ea typeface="Calibri"/>
                        <a:cs typeface="Times New Roman" pitchFamily="18" charset="0"/>
                      </a:endParaRPr>
                    </a:p>
                  </a:txBody>
                  <a:tcPr marL="23324" marR="23324" marT="0" marB="0" anchor="ctr"/>
                </a:tc>
              </a:tr>
              <a:tr h="191127">
                <a:tc>
                  <a:txBody>
                    <a:bodyPr/>
                    <a:lstStyle/>
                    <a:p>
                      <a:pPr algn="ctr">
                        <a:lnSpc>
                          <a:spcPct val="115000"/>
                        </a:lnSpc>
                        <a:spcAft>
                          <a:spcPts val="0"/>
                        </a:spcAft>
                      </a:pPr>
                      <a:r>
                        <a:rPr lang="ru-RU" sz="1000" dirty="0">
                          <a:effectLst/>
                        </a:rPr>
                        <a:t>Информатика и ИКТ</a:t>
                      </a:r>
                      <a:endParaRPr lang="ru-RU" sz="1000" dirty="0">
                        <a:effectLst/>
                        <a:latin typeface="Times New Roman" pitchFamily="18" charset="0"/>
                        <a:ea typeface="Calibri"/>
                        <a:cs typeface="Times New Roman" pitchFamily="18" charset="0"/>
                      </a:endParaRPr>
                    </a:p>
                  </a:txBody>
                  <a:tcPr marL="23324" marR="23324" marT="0" marB="0" anchor="ctr"/>
                </a:tc>
                <a:tc gridSpan="3">
                  <a:txBody>
                    <a:bodyPr/>
                    <a:lstStyle/>
                    <a:p>
                      <a:pPr>
                        <a:lnSpc>
                          <a:spcPct val="115000"/>
                        </a:lnSpc>
                        <a:spcAft>
                          <a:spcPts val="0"/>
                        </a:spcAft>
                      </a:pPr>
                      <a:r>
                        <a:rPr lang="ru-RU" sz="1000" dirty="0">
                          <a:effectLst/>
                        </a:rPr>
                        <a:t>компьютерная техника, не имеющая доступ к информационно- телекоммуникационной сети «Интернет»</a:t>
                      </a:r>
                      <a:endParaRPr lang="ru-RU" sz="1000" dirty="0">
                        <a:effectLst/>
                        <a:latin typeface="Times New Roman" pitchFamily="18" charset="0"/>
                        <a:ea typeface="Calibri"/>
                        <a:cs typeface="Times New Roman" pitchFamily="18" charset="0"/>
                      </a:endParaRPr>
                    </a:p>
                  </a:txBody>
                  <a:tcPr marL="23324" marR="23324" marT="0" marB="0" anchor="ctr"/>
                </a:tc>
                <a:tc hMerge="1">
                  <a:txBody>
                    <a:bodyPr/>
                    <a:lstStyle/>
                    <a:p>
                      <a:endParaRPr lang="ru-RU"/>
                    </a:p>
                  </a:txBody>
                  <a:tcPr/>
                </a:tc>
                <a:tc hMerge="1">
                  <a:txBody>
                    <a:bodyPr/>
                    <a:lstStyle/>
                    <a:p>
                      <a:endParaRPr lang="ru-RU"/>
                    </a:p>
                  </a:txBody>
                  <a:tcPr/>
                </a:tc>
              </a:tr>
              <a:tr h="131132">
                <a:tc>
                  <a:txBody>
                    <a:bodyPr/>
                    <a:lstStyle/>
                    <a:p>
                      <a:pPr algn="ctr">
                        <a:lnSpc>
                          <a:spcPct val="115000"/>
                        </a:lnSpc>
                        <a:spcAft>
                          <a:spcPts val="0"/>
                        </a:spcAft>
                      </a:pPr>
                      <a:r>
                        <a:rPr lang="ru-RU" sz="1000" dirty="0">
                          <a:effectLst/>
                        </a:rPr>
                        <a:t>История</a:t>
                      </a:r>
                      <a:endParaRPr lang="ru-RU" sz="1000" dirty="0">
                        <a:effectLst/>
                        <a:latin typeface="Times New Roman" pitchFamily="18" charset="0"/>
                        <a:ea typeface="Calibri"/>
                        <a:cs typeface="Times New Roman" pitchFamily="18" charset="0"/>
                      </a:endParaRPr>
                    </a:p>
                  </a:txBody>
                  <a:tcPr marL="23324" marR="23324" marT="0" marB="0" anchor="ctr"/>
                </a:tc>
                <a:tc gridSpan="2">
                  <a:txBody>
                    <a:bodyPr/>
                    <a:lstStyle/>
                    <a:p>
                      <a:pPr>
                        <a:lnSpc>
                          <a:spcPct val="115000"/>
                        </a:lnSpc>
                        <a:spcAft>
                          <a:spcPts val="0"/>
                        </a:spcAft>
                      </a:pPr>
                      <a:r>
                        <a:rPr lang="ru-RU" sz="1000" dirty="0">
                          <a:effectLst/>
                        </a:rPr>
                        <a:t>не используются</a:t>
                      </a:r>
                      <a:endParaRPr lang="ru-RU" sz="1000" dirty="0">
                        <a:effectLst/>
                        <a:latin typeface="Times New Roman" pitchFamily="18" charset="0"/>
                        <a:ea typeface="Calibri"/>
                        <a:cs typeface="Times New Roman" pitchFamily="18" charset="0"/>
                      </a:endParaRPr>
                    </a:p>
                  </a:txBody>
                  <a:tcPr marL="23324" marR="23324" marT="0" marB="0" anchor="ctr"/>
                </a:tc>
                <a:tc hMerge="1">
                  <a:txBody>
                    <a:bodyPr/>
                    <a:lstStyle/>
                    <a:p>
                      <a:endParaRPr lang="ru-RU"/>
                    </a:p>
                  </a:txBody>
                  <a:tcPr/>
                </a:tc>
                <a:tc>
                  <a:txBody>
                    <a:bodyPr/>
                    <a:lstStyle/>
                    <a:p>
                      <a:pPr algn="ctr">
                        <a:lnSpc>
                          <a:spcPct val="115000"/>
                        </a:lnSpc>
                        <a:spcAft>
                          <a:spcPts val="0"/>
                        </a:spcAft>
                      </a:pPr>
                      <a:r>
                        <a:rPr lang="ru-RU" sz="1000" dirty="0">
                          <a:effectLst/>
                        </a:rPr>
                        <a:t>атласы по истории России для 6-9 классов</a:t>
                      </a:r>
                      <a:endParaRPr lang="ru-RU" sz="1000" dirty="0">
                        <a:effectLst/>
                        <a:latin typeface="Times New Roman" pitchFamily="18" charset="0"/>
                        <a:ea typeface="Calibri"/>
                        <a:cs typeface="Times New Roman" pitchFamily="18" charset="0"/>
                      </a:endParaRPr>
                    </a:p>
                  </a:txBody>
                  <a:tcPr marL="23324" marR="23324" marT="0" marB="0" anchor="ctr"/>
                </a:tc>
              </a:tr>
            </a:tbl>
          </a:graphicData>
        </a:graphic>
      </p:graphicFrame>
    </p:spTree>
    <p:extLst>
      <p:ext uri="{BB962C8B-B14F-4D97-AF65-F5344CB8AC3E}">
        <p14:creationId xmlns:p14="http://schemas.microsoft.com/office/powerpoint/2010/main" val="85254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228600"/>
            <a:ext cx="10287000" cy="1143000"/>
          </a:xfrm>
        </p:spPr>
        <p:txBody>
          <a:bodyPr>
            <a:noAutofit/>
          </a:bodyPr>
          <a:lstStyle/>
          <a:p>
            <a:pPr marL="12700" lvl="2" algn="ctr" rtl="0">
              <a:spcBef>
                <a:spcPts val="95"/>
              </a:spcBef>
            </a:pPr>
            <a:r>
              <a:rPr lang="ru-RU" sz="3200" b="1" kern="1200" spc="-10" dirty="0">
                <a:solidFill>
                  <a:schemeClr val="tx2"/>
                </a:solidFill>
                <a:latin typeface="+mj-lt"/>
                <a:ea typeface="+mj-ea"/>
                <a:cs typeface="+mj-cs"/>
              </a:rPr>
              <a:t>Особенности организации и проведения ОГЭ по </a:t>
            </a:r>
            <a:r>
              <a:rPr lang="ru-RU" sz="3200" b="1" kern="1200" spc="-10" dirty="0">
                <a:solidFill>
                  <a:srgbClr val="FF0000"/>
                </a:solidFill>
                <a:latin typeface="+mj-lt"/>
                <a:ea typeface="+mj-ea"/>
                <a:cs typeface="+mj-cs"/>
              </a:rPr>
              <a:t>русскому языку</a:t>
            </a:r>
            <a:br>
              <a:rPr lang="ru-RU" sz="3200" b="1" kern="1200" spc="-10" dirty="0">
                <a:solidFill>
                  <a:srgbClr val="FF0000"/>
                </a:solidFill>
                <a:latin typeface="+mj-lt"/>
                <a:ea typeface="+mj-ea"/>
                <a:cs typeface="+mj-cs"/>
              </a:rPr>
            </a:br>
            <a:endParaRPr lang="ru-RU" sz="3200" b="1" kern="1200" spc="-10" dirty="0">
              <a:solidFill>
                <a:srgbClr val="FF0000"/>
              </a:solidFill>
              <a:latin typeface="+mj-lt"/>
              <a:ea typeface="+mj-ea"/>
              <a:cs typeface="+mj-cs"/>
            </a:endParaRPr>
          </a:p>
        </p:txBody>
      </p:sp>
      <p:sp>
        <p:nvSpPr>
          <p:cNvPr id="3" name="Прямоугольник 2"/>
          <p:cNvSpPr/>
          <p:nvPr/>
        </p:nvSpPr>
        <p:spPr>
          <a:xfrm>
            <a:off x="76200" y="1997839"/>
            <a:ext cx="11887200" cy="2246769"/>
          </a:xfrm>
          <a:prstGeom prst="rect">
            <a:avLst/>
          </a:prstGeom>
        </p:spPr>
        <p:txBody>
          <a:bodyPr wrap="square">
            <a:spAutoFit/>
          </a:bodyPr>
          <a:lstStyle/>
          <a:p>
            <a:pPr marL="432000" indent="457200" algn="just"/>
            <a:r>
              <a:rPr lang="ru-RU" sz="2000" spc="-5" dirty="0">
                <a:latin typeface="Century Gothic"/>
                <a:cs typeface="Century Gothic"/>
              </a:rPr>
              <a:t>Технические специалисты или организаторы в аудитории настраивают средство воспроизведения аудиозаписи так, чтобы было слышно всем участникам экзамена. Аудиозапись прослушивается участниками экзамена дважды с перерывом в 5-6 минут. Во время прослушивания текста участникам ГИА разрешается делать записи на черновиках. После повторного прослушивания участники ГИА приступают к написанию изложения. Организаторы в аудитории отключают средство воспроизведения аудиозаписи.</a:t>
            </a:r>
          </a:p>
        </p:txBody>
      </p:sp>
    </p:spTree>
    <p:extLst>
      <p:ext uri="{BB962C8B-B14F-4D97-AF65-F5344CB8AC3E}">
        <p14:creationId xmlns:p14="http://schemas.microsoft.com/office/powerpoint/2010/main" val="1273929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marL="12700" lvl="2" algn="ctr" rtl="0">
              <a:spcBef>
                <a:spcPts val="95"/>
              </a:spcBef>
            </a:pPr>
            <a:r>
              <a:rPr lang="ru-RU" sz="3200" b="1" kern="1200" spc="-10" dirty="0">
                <a:solidFill>
                  <a:schemeClr val="tx2"/>
                </a:solidFill>
                <a:latin typeface="+mj-lt"/>
                <a:ea typeface="+mj-ea"/>
                <a:cs typeface="+mj-cs"/>
              </a:rPr>
              <a:t>Особенности организации и проведения ОГЭ по </a:t>
            </a:r>
            <a:r>
              <a:rPr lang="ru-RU" sz="3200" b="1" kern="1200" spc="-10" dirty="0">
                <a:solidFill>
                  <a:srgbClr val="FF0000"/>
                </a:solidFill>
                <a:latin typeface="+mj-lt"/>
                <a:ea typeface="+mj-ea"/>
                <a:cs typeface="+mj-cs"/>
              </a:rPr>
              <a:t>иностранным языкам</a:t>
            </a:r>
            <a:br>
              <a:rPr lang="ru-RU" sz="3200" b="1" kern="1200" spc="-10" dirty="0">
                <a:solidFill>
                  <a:srgbClr val="FF0000"/>
                </a:solidFill>
                <a:latin typeface="+mj-lt"/>
                <a:ea typeface="+mj-ea"/>
                <a:cs typeface="+mj-cs"/>
              </a:rPr>
            </a:br>
            <a:endParaRPr lang="ru-RU" sz="3200" b="1" kern="1200" spc="-10" dirty="0">
              <a:solidFill>
                <a:srgbClr val="FF0000"/>
              </a:solidFill>
              <a:latin typeface="+mj-lt"/>
              <a:ea typeface="+mj-ea"/>
              <a:cs typeface="+mj-cs"/>
            </a:endParaRPr>
          </a:p>
        </p:txBody>
      </p:sp>
      <p:sp>
        <p:nvSpPr>
          <p:cNvPr id="3" name="Прямоугольник 2"/>
          <p:cNvSpPr/>
          <p:nvPr/>
        </p:nvSpPr>
        <p:spPr>
          <a:xfrm>
            <a:off x="381000" y="1463615"/>
            <a:ext cx="7010400" cy="4524315"/>
          </a:xfrm>
          <a:prstGeom prst="rect">
            <a:avLst/>
          </a:prstGeom>
        </p:spPr>
        <p:txBody>
          <a:bodyPr wrap="square">
            <a:spAutoFit/>
          </a:bodyPr>
          <a:lstStyle/>
          <a:p>
            <a:pPr algn="just"/>
            <a:r>
              <a:rPr lang="ru-RU" b="1" spc="-5" dirty="0">
                <a:latin typeface="Century Gothic"/>
                <a:cs typeface="Century Gothic"/>
              </a:rPr>
              <a:t>Проведение ОГЭ по иностранным языкам. Письменная </a:t>
            </a:r>
            <a:r>
              <a:rPr lang="ru-RU" b="1" spc="-5" dirty="0" smtClean="0">
                <a:latin typeface="Century Gothic"/>
                <a:cs typeface="Century Gothic"/>
              </a:rPr>
              <a:t>часть</a:t>
            </a:r>
          </a:p>
          <a:p>
            <a:pPr algn="just"/>
            <a:endParaRPr lang="ru-RU" b="1" spc="-5" dirty="0">
              <a:latin typeface="Century Gothic"/>
              <a:cs typeface="Century Gothic"/>
            </a:endParaRPr>
          </a:p>
          <a:p>
            <a:pPr algn="just"/>
            <a:r>
              <a:rPr lang="ru-RU" spc="-5" dirty="0">
                <a:latin typeface="Century Gothic"/>
                <a:cs typeface="Century Gothic"/>
              </a:rPr>
              <a:t>Технические специалисты или организаторы в аудитории настраивают средство воспроизведения аудиозаписи так, чтобы было слышно всем участникам экзамена. Длительность звучания текста для аудирования – 1,5–2 минуты. В аудиозаписи все тексты звучат дважды. Остановка и повторное воспроизведение аудиозаписи запрещаются. Во время аудирования участники экзамена не могут задавать вопросы или выходить из аудитории, так как шум может нарушить процедуру проведения экзамена. После окончания воспроизведения записи участники экзамена приступают к выполнению экзаменационной работы.</a:t>
            </a:r>
          </a:p>
          <a:p>
            <a:endParaRPr lang="ru-RU" dirty="0"/>
          </a:p>
        </p:txBody>
      </p:sp>
      <p:pic>
        <p:nvPicPr>
          <p:cNvPr id="1027" name="Picture 3" descr="C:\Users\Федотова_АД\Desktop\1639255473_16-papik-pro-p-kolonki-klipart-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1752600"/>
            <a:ext cx="3752491" cy="37524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076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marL="12700" lvl="2" algn="ctr" rtl="0">
              <a:spcBef>
                <a:spcPts val="95"/>
              </a:spcBef>
            </a:pPr>
            <a:r>
              <a:rPr lang="ru-RU" sz="3200" b="1" kern="1200" spc="-10" dirty="0">
                <a:solidFill>
                  <a:schemeClr val="tx2"/>
                </a:solidFill>
                <a:latin typeface="+mj-lt"/>
                <a:ea typeface="+mj-ea"/>
                <a:cs typeface="+mj-cs"/>
              </a:rPr>
              <a:t>Особенности организации и проведения ОГЭ по </a:t>
            </a:r>
            <a:r>
              <a:rPr lang="ru-RU" sz="3200" b="1" kern="1200" spc="-10" dirty="0">
                <a:solidFill>
                  <a:srgbClr val="FF0000"/>
                </a:solidFill>
                <a:latin typeface="+mj-lt"/>
                <a:ea typeface="+mj-ea"/>
                <a:cs typeface="+mj-cs"/>
              </a:rPr>
              <a:t>иностранным языкам</a:t>
            </a:r>
            <a:br>
              <a:rPr lang="ru-RU" sz="3200" b="1" kern="1200" spc="-10" dirty="0">
                <a:solidFill>
                  <a:srgbClr val="FF0000"/>
                </a:solidFill>
                <a:latin typeface="+mj-lt"/>
                <a:ea typeface="+mj-ea"/>
                <a:cs typeface="+mj-cs"/>
              </a:rPr>
            </a:br>
            <a:endParaRPr lang="ru-RU" sz="3200" b="1" kern="1200" spc="-10" dirty="0">
              <a:solidFill>
                <a:srgbClr val="FF0000"/>
              </a:solidFill>
              <a:latin typeface="+mj-lt"/>
              <a:ea typeface="+mj-ea"/>
              <a:cs typeface="+mj-cs"/>
            </a:endParaRPr>
          </a:p>
        </p:txBody>
      </p:sp>
      <p:sp>
        <p:nvSpPr>
          <p:cNvPr id="3" name="Прямоугольник 2"/>
          <p:cNvSpPr/>
          <p:nvPr/>
        </p:nvSpPr>
        <p:spPr>
          <a:xfrm>
            <a:off x="266698" y="1990130"/>
            <a:ext cx="11734800" cy="4801314"/>
          </a:xfrm>
          <a:prstGeom prst="rect">
            <a:avLst/>
          </a:prstGeom>
        </p:spPr>
        <p:txBody>
          <a:bodyPr wrap="square">
            <a:spAutoFit/>
          </a:bodyPr>
          <a:lstStyle/>
          <a:p>
            <a:r>
              <a:rPr lang="ru-RU" b="1" spc="-5" dirty="0" smtClean="0">
                <a:latin typeface="Century Gothic"/>
                <a:cs typeface="Century Gothic"/>
              </a:rPr>
              <a:t>ОГЭ по иностранным языкам. Устная часть</a:t>
            </a:r>
          </a:p>
          <a:p>
            <a:r>
              <a:rPr lang="ru-RU" spc="-5" dirty="0" smtClean="0">
                <a:latin typeface="Century Gothic"/>
                <a:cs typeface="Century Gothic"/>
              </a:rPr>
              <a:t>Технические специалисты или организаторы в аудитории настраивают средства цифровой аудиозаписи для осуществления качественной записи устных ответов.</a:t>
            </a:r>
          </a:p>
          <a:p>
            <a:r>
              <a:rPr lang="ru-RU" spc="-5" dirty="0" smtClean="0">
                <a:latin typeface="Century Gothic"/>
                <a:cs typeface="Century Gothic"/>
              </a:rPr>
              <a:t>Во время проведения </a:t>
            </a:r>
            <a:r>
              <a:rPr lang="ru-RU" b="1" spc="-5" dirty="0" smtClean="0">
                <a:latin typeface="Century Gothic"/>
                <a:cs typeface="Century Gothic"/>
              </a:rPr>
              <a:t>устной части ОГЭ</a:t>
            </a:r>
            <a:r>
              <a:rPr lang="ru-RU" spc="-5" dirty="0" smtClean="0">
                <a:latin typeface="Century Gothic"/>
                <a:cs typeface="Century Gothic"/>
              </a:rPr>
              <a:t> по иностранным языкам </a:t>
            </a:r>
            <a:r>
              <a:rPr lang="ru-RU" b="1" spc="-5" dirty="0" smtClean="0">
                <a:latin typeface="Century Gothic"/>
                <a:cs typeface="Century Gothic"/>
              </a:rPr>
              <a:t>использование</a:t>
            </a:r>
            <a:r>
              <a:rPr lang="ru-RU" spc="-5" dirty="0" smtClean="0">
                <a:latin typeface="Century Gothic"/>
                <a:cs typeface="Century Gothic"/>
              </a:rPr>
              <a:t> участниками экзамена </a:t>
            </a:r>
            <a:r>
              <a:rPr lang="ru-RU" b="1" spc="-5" dirty="0" smtClean="0">
                <a:latin typeface="Century Gothic"/>
                <a:cs typeface="Century Gothic"/>
              </a:rPr>
              <a:t>черновиков Порядком запрещено</a:t>
            </a:r>
            <a:r>
              <a:rPr lang="ru-RU" spc="-5" dirty="0" smtClean="0">
                <a:latin typeface="Century Gothic"/>
                <a:cs typeface="Century Gothic"/>
              </a:rPr>
              <a:t>.</a:t>
            </a:r>
          </a:p>
          <a:p>
            <a:r>
              <a:rPr lang="ru-RU" spc="-5" dirty="0" smtClean="0">
                <a:latin typeface="Century Gothic"/>
                <a:cs typeface="Century Gothic"/>
              </a:rPr>
              <a:t>Для проведения устной части ОГЭ по иностранным языкам используется два типа аудиторий:</a:t>
            </a:r>
          </a:p>
          <a:p>
            <a:pPr algn="just"/>
            <a:r>
              <a:rPr lang="ru-RU" spc="-5" dirty="0" smtClean="0">
                <a:latin typeface="Century Gothic"/>
                <a:cs typeface="Century Gothic"/>
              </a:rPr>
              <a:t>а) </a:t>
            </a:r>
            <a:r>
              <a:rPr lang="ru-RU" b="1" spc="-5" dirty="0" smtClean="0">
                <a:latin typeface="Century Gothic"/>
                <a:cs typeface="Century Gothic"/>
              </a:rPr>
              <a:t>аудитория подготовки</a:t>
            </a:r>
            <a:r>
              <a:rPr lang="ru-RU" spc="-5" dirty="0" smtClean="0">
                <a:latin typeface="Century Gothic"/>
                <a:cs typeface="Century Gothic"/>
              </a:rPr>
              <a:t>, в которой участники экзамена ожидают своей очереди сдачи экзамена. Дополнительное оборудование для аудиторий подготовки не требуется;</a:t>
            </a:r>
          </a:p>
          <a:p>
            <a:pPr algn="just"/>
            <a:r>
              <a:rPr lang="ru-RU" spc="-5" dirty="0" smtClean="0">
                <a:latin typeface="Century Gothic"/>
                <a:cs typeface="Century Gothic"/>
              </a:rPr>
              <a:t>б) </a:t>
            </a:r>
            <a:r>
              <a:rPr lang="ru-RU" b="1" spc="-5" dirty="0" smtClean="0">
                <a:latin typeface="Century Gothic"/>
                <a:cs typeface="Century Gothic"/>
              </a:rPr>
              <a:t>аудитория проведения</a:t>
            </a:r>
            <a:r>
              <a:rPr lang="ru-RU" spc="-5" dirty="0" smtClean="0">
                <a:latin typeface="Century Gothic"/>
                <a:cs typeface="Century Gothic"/>
              </a:rPr>
              <a:t>, в которой проводится инструктаж участников экзамена, выдаются КИМ. </a:t>
            </a:r>
          </a:p>
          <a:p>
            <a:pPr algn="just"/>
            <a:r>
              <a:rPr lang="ru-RU" spc="-5" dirty="0" smtClean="0">
                <a:latin typeface="Century Gothic"/>
                <a:cs typeface="Century Gothic"/>
              </a:rPr>
              <a:t>В аудитории проведения должны быть подготовлены средства аудиозаписи и воспроизведения аудиозаписей.</a:t>
            </a:r>
          </a:p>
          <a:p>
            <a:pPr algn="just"/>
            <a:r>
              <a:rPr lang="ru-RU" spc="-5" dirty="0" smtClean="0">
                <a:latin typeface="Century Gothic"/>
                <a:cs typeface="Century Gothic"/>
              </a:rPr>
              <a:t>В аудитории подготовки и   в   аудитории   проведения   должно   присутствовать не менее 2 организаторов.</a:t>
            </a:r>
          </a:p>
          <a:p>
            <a:pPr algn="just"/>
            <a:r>
              <a:rPr lang="ru-RU" spc="-5" dirty="0" smtClean="0">
                <a:latin typeface="Century Gothic"/>
                <a:cs typeface="Century Gothic"/>
              </a:rPr>
              <a:t>Ответственный организатор в аудитории подготовки и ответственный организатор в аудитории проведения получают в Штабе ППЭ бланки для участников экзамена и КИМ соответственно.</a:t>
            </a:r>
          </a:p>
          <a:p>
            <a:pPr algn="just"/>
            <a:r>
              <a:rPr lang="ru-RU" spc="-5" dirty="0" smtClean="0">
                <a:latin typeface="Century Gothic"/>
                <a:cs typeface="Century Gothic"/>
              </a:rPr>
              <a:t>Выдача бланков участникам в аудитории подготовки осуществляется не ранее 10.00 дня проведения экзамена. </a:t>
            </a:r>
            <a:endParaRPr lang="ru-RU" dirty="0"/>
          </a:p>
        </p:txBody>
      </p:sp>
      <p:sp>
        <p:nvSpPr>
          <p:cNvPr id="4" name="Прямоугольник 3"/>
          <p:cNvSpPr/>
          <p:nvPr/>
        </p:nvSpPr>
        <p:spPr>
          <a:xfrm>
            <a:off x="457199" y="1066800"/>
            <a:ext cx="11353799"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ru-RU" b="1" i="1" dirty="0" smtClean="0">
                <a:solidFill>
                  <a:srgbClr val="FF0000"/>
                </a:solidFill>
              </a:rPr>
              <a:t>На экзамене по иностранным </a:t>
            </a:r>
            <a:r>
              <a:rPr lang="ru-RU" b="1" i="1" dirty="0">
                <a:solidFill>
                  <a:srgbClr val="FF0000"/>
                </a:solidFill>
              </a:rPr>
              <a:t>языкам </a:t>
            </a:r>
            <a:r>
              <a:rPr lang="ru-RU" b="1" i="1" dirty="0" smtClean="0">
                <a:solidFill>
                  <a:srgbClr val="FF0000"/>
                </a:solidFill>
              </a:rPr>
              <a:t>(устная </a:t>
            </a:r>
            <a:r>
              <a:rPr lang="ru-RU" b="1" i="1" dirty="0">
                <a:solidFill>
                  <a:srgbClr val="FF0000"/>
                </a:solidFill>
              </a:rPr>
              <a:t>часть, раздел «Говорение</a:t>
            </a:r>
            <a:r>
              <a:rPr lang="ru-RU" b="1" i="1" dirty="0" smtClean="0">
                <a:solidFill>
                  <a:srgbClr val="FF0000"/>
                </a:solidFill>
              </a:rPr>
              <a:t>»), можно выносить </a:t>
            </a:r>
            <a:r>
              <a:rPr lang="ru-RU" b="1" i="1" dirty="0">
                <a:solidFill>
                  <a:srgbClr val="FF0000"/>
                </a:solidFill>
              </a:rPr>
              <a:t>из аудиторий </a:t>
            </a:r>
            <a:r>
              <a:rPr lang="ru-RU" b="1" i="1" dirty="0" smtClean="0">
                <a:solidFill>
                  <a:srgbClr val="FF0000"/>
                </a:solidFill>
              </a:rPr>
              <a:t>ЭМ, так как участники </a:t>
            </a:r>
            <a:r>
              <a:rPr lang="ru-RU" b="1" i="1" dirty="0">
                <a:solidFill>
                  <a:srgbClr val="FF0000"/>
                </a:solidFill>
              </a:rPr>
              <a:t>экзамена переходят из аудитории подготовки в аудиторию проведения с бланками </a:t>
            </a:r>
            <a:r>
              <a:rPr lang="ru-RU" b="1" i="1" dirty="0" smtClean="0">
                <a:solidFill>
                  <a:srgbClr val="FF0000"/>
                </a:solidFill>
              </a:rPr>
              <a:t>регистрации.</a:t>
            </a:r>
            <a:endParaRPr lang="ru-RU" b="1" i="1" spc="-5" dirty="0">
              <a:solidFill>
                <a:srgbClr val="FF0000"/>
              </a:solidFill>
              <a:latin typeface="Century Gothic"/>
              <a:cs typeface="Century Gothic"/>
            </a:endParaRPr>
          </a:p>
        </p:txBody>
      </p:sp>
    </p:spTree>
    <p:extLst>
      <p:ext uri="{BB962C8B-B14F-4D97-AF65-F5344CB8AC3E}">
        <p14:creationId xmlns:p14="http://schemas.microsoft.com/office/powerpoint/2010/main" val="598617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2600" y="304800"/>
            <a:ext cx="9448800" cy="1143000"/>
          </a:xfrm>
        </p:spPr>
        <p:txBody>
          <a:bodyPr>
            <a:normAutofit fontScale="90000"/>
          </a:bodyPr>
          <a:lstStyle/>
          <a:p>
            <a:pPr marL="12700" lvl="2" algn="ctr" rtl="0">
              <a:spcBef>
                <a:spcPts val="95"/>
              </a:spcBef>
            </a:pPr>
            <a:r>
              <a:rPr lang="ru-RU" sz="3200" b="1" kern="1200" spc="-10" dirty="0">
                <a:solidFill>
                  <a:schemeClr val="tx2"/>
                </a:solidFill>
                <a:latin typeface="+mj-lt"/>
                <a:ea typeface="+mj-ea"/>
                <a:cs typeface="+mj-cs"/>
              </a:rPr>
              <a:t>Особенности организации и проведения ОГЭ по </a:t>
            </a:r>
            <a:r>
              <a:rPr lang="ru-RU" sz="3200" b="1" kern="1200" spc="-10" dirty="0">
                <a:solidFill>
                  <a:srgbClr val="FF0000"/>
                </a:solidFill>
                <a:latin typeface="+mj-lt"/>
                <a:ea typeface="+mj-ea"/>
                <a:cs typeface="+mj-cs"/>
              </a:rPr>
              <a:t>химии</a:t>
            </a:r>
            <a:br>
              <a:rPr lang="ru-RU" sz="3200" b="1" kern="1200" spc="-10" dirty="0">
                <a:solidFill>
                  <a:srgbClr val="FF0000"/>
                </a:solidFill>
                <a:latin typeface="+mj-lt"/>
                <a:ea typeface="+mj-ea"/>
                <a:cs typeface="+mj-cs"/>
              </a:rPr>
            </a:br>
            <a:endParaRPr lang="ru-RU" sz="3200" b="1" kern="1200" spc="-10" dirty="0">
              <a:solidFill>
                <a:srgbClr val="FF0000"/>
              </a:solidFill>
              <a:latin typeface="+mj-lt"/>
              <a:ea typeface="+mj-ea"/>
              <a:cs typeface="+mj-cs"/>
            </a:endParaRPr>
          </a:p>
        </p:txBody>
      </p:sp>
      <p:sp>
        <p:nvSpPr>
          <p:cNvPr id="3" name="Прямоугольник 2"/>
          <p:cNvSpPr/>
          <p:nvPr/>
        </p:nvSpPr>
        <p:spPr>
          <a:xfrm>
            <a:off x="228600" y="1600200"/>
            <a:ext cx="11658600" cy="3693319"/>
          </a:xfrm>
          <a:prstGeom prst="rect">
            <a:avLst/>
          </a:prstGeom>
        </p:spPr>
        <p:txBody>
          <a:bodyPr wrap="square">
            <a:spAutoFit/>
          </a:bodyPr>
          <a:lstStyle/>
          <a:p>
            <a:pPr indent="457200" algn="just"/>
            <a:r>
              <a:rPr lang="ru-RU" spc="-5" dirty="0">
                <a:latin typeface="Century Gothic"/>
                <a:cs typeface="Century Gothic"/>
              </a:rPr>
              <a:t>Перед началом экзаменационной работы или перед началом выполнения задания 24 специалист по проведению инструктажа и обеспечению лабораторных работ в аудитории проводит инструктаж участников экзамена по технике безопасности при обращении с лабораторным оборудованием и реактивами под подпись каждого участника экзамена в специально предусмотренной ведомости</a:t>
            </a:r>
            <a:r>
              <a:rPr lang="ru-RU" spc="-5" dirty="0" smtClean="0">
                <a:latin typeface="Century Gothic"/>
                <a:cs typeface="Century Gothic"/>
              </a:rPr>
              <a:t>.</a:t>
            </a:r>
          </a:p>
          <a:p>
            <a:pPr indent="457200" algn="just"/>
            <a:r>
              <a:rPr lang="ru-RU" spc="-5" dirty="0" smtClean="0">
                <a:latin typeface="Century Gothic"/>
                <a:cs typeface="Century Gothic"/>
              </a:rPr>
              <a:t> </a:t>
            </a:r>
          </a:p>
          <a:p>
            <a:pPr indent="457200" algn="just"/>
            <a:r>
              <a:rPr lang="ru-RU" spc="-5" dirty="0" smtClean="0">
                <a:latin typeface="Century Gothic"/>
                <a:cs typeface="Century Gothic"/>
              </a:rPr>
              <a:t>К </a:t>
            </a:r>
            <a:r>
              <a:rPr lang="ru-RU" spc="-5" dirty="0">
                <a:latin typeface="Century Gothic"/>
                <a:cs typeface="Century Gothic"/>
              </a:rPr>
              <a:t>выполнению задания 24 </a:t>
            </a:r>
            <a:r>
              <a:rPr lang="ru-RU" b="1" spc="-5" dirty="0">
                <a:latin typeface="Century Gothic"/>
                <a:cs typeface="Century Gothic"/>
              </a:rPr>
              <a:t>не допускаются участники </a:t>
            </a:r>
            <a:r>
              <a:rPr lang="ru-RU" spc="-5" dirty="0">
                <a:latin typeface="Century Gothic"/>
                <a:cs typeface="Century Gothic"/>
              </a:rPr>
              <a:t>экзамена, </a:t>
            </a:r>
            <a:r>
              <a:rPr lang="ru-RU" b="1" spc="-5" dirty="0">
                <a:latin typeface="Century Gothic"/>
                <a:cs typeface="Century Gothic"/>
              </a:rPr>
              <a:t>не прошедшие инструктаж по технике безопасности</a:t>
            </a:r>
            <a:r>
              <a:rPr lang="ru-RU" b="1" spc="-5" dirty="0" smtClean="0">
                <a:latin typeface="Century Gothic"/>
                <a:cs typeface="Century Gothic"/>
              </a:rPr>
              <a:t>.</a:t>
            </a:r>
          </a:p>
          <a:p>
            <a:pPr indent="457200" algn="just"/>
            <a:endParaRPr lang="ru-RU" spc="-5" dirty="0">
              <a:latin typeface="Century Gothic"/>
              <a:cs typeface="Century Gothic"/>
            </a:endParaRPr>
          </a:p>
          <a:p>
            <a:pPr indent="457200" algn="just"/>
            <a:r>
              <a:rPr lang="ru-RU" spc="-5" dirty="0">
                <a:latin typeface="Century Gothic"/>
                <a:cs typeface="Century Gothic"/>
              </a:rPr>
              <a:t>Для выполнения химического эксперимента, предусмотренного заданиями 23 и 24, каждому участнику экзамена предлагается индивидуальный комплект, состоящий из определённого набора оборудования и реактивов.</a:t>
            </a:r>
          </a:p>
          <a:p>
            <a:endParaRPr lang="ru-RU" dirty="0"/>
          </a:p>
        </p:txBody>
      </p:sp>
    </p:spTree>
    <p:extLst>
      <p:ext uri="{BB962C8B-B14F-4D97-AF65-F5344CB8AC3E}">
        <p14:creationId xmlns:p14="http://schemas.microsoft.com/office/powerpoint/2010/main" val="2810115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marL="12700" lvl="2" algn="ctr" rtl="0">
              <a:spcBef>
                <a:spcPts val="95"/>
              </a:spcBef>
            </a:pPr>
            <a:r>
              <a:rPr lang="ru-RU" sz="2900" b="1" kern="1200" spc="-10" dirty="0">
                <a:solidFill>
                  <a:schemeClr val="tx2"/>
                </a:solidFill>
                <a:latin typeface="+mj-lt"/>
                <a:ea typeface="+mj-ea"/>
                <a:cs typeface="+mj-cs"/>
              </a:rPr>
              <a:t>Особенности организации и проведения ОГЭ по </a:t>
            </a:r>
            <a:r>
              <a:rPr lang="ru-RU" sz="2900" b="1" kern="1200" spc="-10" dirty="0">
                <a:solidFill>
                  <a:srgbClr val="FF0000"/>
                </a:solidFill>
                <a:latin typeface="+mj-lt"/>
                <a:ea typeface="+mj-ea"/>
                <a:cs typeface="+mj-cs"/>
              </a:rPr>
              <a:t>физике</a:t>
            </a:r>
            <a:br>
              <a:rPr lang="ru-RU" sz="2900" b="1" kern="1200" spc="-10" dirty="0">
                <a:solidFill>
                  <a:srgbClr val="FF0000"/>
                </a:solidFill>
                <a:latin typeface="+mj-lt"/>
                <a:ea typeface="+mj-ea"/>
                <a:cs typeface="+mj-cs"/>
              </a:rPr>
            </a:br>
            <a:endParaRPr lang="ru-RU" sz="2900" b="1" kern="1200" spc="-10" dirty="0">
              <a:solidFill>
                <a:srgbClr val="FF0000"/>
              </a:solidFill>
              <a:latin typeface="+mj-lt"/>
              <a:ea typeface="+mj-ea"/>
              <a:cs typeface="+mj-cs"/>
            </a:endParaRPr>
          </a:p>
        </p:txBody>
      </p:sp>
      <p:sp>
        <p:nvSpPr>
          <p:cNvPr id="3" name="Прямоугольник 2"/>
          <p:cNvSpPr/>
          <p:nvPr/>
        </p:nvSpPr>
        <p:spPr>
          <a:xfrm>
            <a:off x="642668" y="1676400"/>
            <a:ext cx="11125200" cy="3416320"/>
          </a:xfrm>
          <a:prstGeom prst="rect">
            <a:avLst/>
          </a:prstGeom>
        </p:spPr>
        <p:txBody>
          <a:bodyPr wrap="square">
            <a:spAutoFit/>
          </a:bodyPr>
          <a:lstStyle/>
          <a:p>
            <a:pPr indent="457200"/>
            <a:r>
              <a:rPr lang="ru-RU" spc="-5" dirty="0">
                <a:latin typeface="Century Gothic"/>
                <a:cs typeface="Century Gothic"/>
              </a:rPr>
              <a:t>Экзамен проводится в кабинетах физики. При необходимости можно использовать другие кабинеты, отвечающие требованиям безопасности труда при выполнении экспериментального задания экзаменационной работы</a:t>
            </a:r>
            <a:r>
              <a:rPr lang="ru-RU" spc="-5" dirty="0" smtClean="0">
                <a:latin typeface="Century Gothic"/>
                <a:cs typeface="Century Gothic"/>
              </a:rPr>
              <a:t>.</a:t>
            </a:r>
          </a:p>
          <a:p>
            <a:pPr indent="457200"/>
            <a:r>
              <a:rPr lang="ru-RU" spc="-5" dirty="0" smtClean="0">
                <a:latin typeface="Century Gothic"/>
                <a:cs typeface="Century Gothic"/>
              </a:rPr>
              <a:t> </a:t>
            </a:r>
            <a:endParaRPr lang="ru-RU" spc="-5" dirty="0">
              <a:latin typeface="Century Gothic"/>
              <a:cs typeface="Century Gothic"/>
            </a:endParaRPr>
          </a:p>
          <a:p>
            <a:pPr indent="457200"/>
            <a:r>
              <a:rPr lang="ru-RU" spc="-5" dirty="0">
                <a:latin typeface="Century Gothic"/>
                <a:cs typeface="Century Gothic"/>
              </a:rPr>
              <a:t>На экзамене в каждой аудитории присутствует специалист по проведению инструктажа и обеспечению лабораторных работ, прошедший соответствующую подготовку, который проводит перед экзаменом инструктаж по технике безопасности и следит за соблюдением правил безопасности труда во время работы участников экзамена с лабораторным оборудованием</a:t>
            </a:r>
            <a:r>
              <a:rPr lang="ru-RU" spc="-5" dirty="0" smtClean="0">
                <a:latin typeface="Century Gothic"/>
                <a:cs typeface="Century Gothic"/>
              </a:rPr>
              <a:t>.</a:t>
            </a:r>
          </a:p>
          <a:p>
            <a:pPr indent="457200"/>
            <a:endParaRPr lang="ru-RU" spc="-5" dirty="0">
              <a:latin typeface="Century Gothic"/>
              <a:cs typeface="Century Gothic"/>
            </a:endParaRPr>
          </a:p>
          <a:p>
            <a:pPr indent="457200"/>
            <a:r>
              <a:rPr lang="ru-RU" spc="-5" dirty="0">
                <a:latin typeface="Century Gothic"/>
                <a:cs typeface="Century Gothic"/>
              </a:rPr>
              <a:t>Комплекты лабораторного оборудования для выполнения экспериментального задания формируются заблаговременно, до проведения экзамена. </a:t>
            </a:r>
          </a:p>
        </p:txBody>
      </p:sp>
    </p:spTree>
    <p:extLst>
      <p:ext uri="{BB962C8B-B14F-4D97-AF65-F5344CB8AC3E}">
        <p14:creationId xmlns:p14="http://schemas.microsoft.com/office/powerpoint/2010/main" val="1136833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74638"/>
            <a:ext cx="10363200" cy="1143000"/>
          </a:xfrm>
        </p:spPr>
        <p:txBody>
          <a:bodyPr>
            <a:noAutofit/>
          </a:bodyPr>
          <a:lstStyle/>
          <a:p>
            <a:pPr marL="12700" lvl="2" algn="ctr" rtl="0">
              <a:spcBef>
                <a:spcPts val="95"/>
              </a:spcBef>
            </a:pPr>
            <a:r>
              <a:rPr lang="ru-RU" sz="2900" b="1" kern="1200" spc="-10" dirty="0">
                <a:solidFill>
                  <a:schemeClr val="tx2"/>
                </a:solidFill>
                <a:latin typeface="+mj-lt"/>
                <a:ea typeface="+mj-ea"/>
                <a:cs typeface="+mj-cs"/>
              </a:rPr>
              <a:t>Особенности	организации	и	проведения	ОГЭ	</a:t>
            </a:r>
            <a:r>
              <a:rPr lang="ru-RU" sz="2900" b="1" kern="1200" spc="-10" dirty="0">
                <a:solidFill>
                  <a:srgbClr val="FF0000"/>
                </a:solidFill>
                <a:latin typeface="+mj-lt"/>
                <a:ea typeface="+mj-ea"/>
                <a:cs typeface="+mj-cs"/>
              </a:rPr>
              <a:t>по	информатике	и информационно-коммуникационным технологиям (</a:t>
            </a:r>
            <a:r>
              <a:rPr lang="ru-RU" sz="2900" b="1" kern="1200" spc="-10" dirty="0" smtClean="0">
                <a:solidFill>
                  <a:srgbClr val="FF0000"/>
                </a:solidFill>
                <a:latin typeface="+mj-lt"/>
                <a:ea typeface="+mj-ea"/>
                <a:cs typeface="+mj-cs"/>
              </a:rPr>
              <a:t>ИКТ)</a:t>
            </a:r>
            <a:endParaRPr lang="ru-RU" sz="2900" b="1" kern="1200" spc="-10" dirty="0">
              <a:solidFill>
                <a:srgbClr val="FF0000"/>
              </a:solidFill>
              <a:latin typeface="+mj-lt"/>
              <a:ea typeface="+mj-ea"/>
              <a:cs typeface="+mj-cs"/>
            </a:endParaRPr>
          </a:p>
        </p:txBody>
      </p:sp>
      <p:sp>
        <p:nvSpPr>
          <p:cNvPr id="3" name="Прямоугольник 2"/>
          <p:cNvSpPr/>
          <p:nvPr/>
        </p:nvSpPr>
        <p:spPr>
          <a:xfrm>
            <a:off x="613913" y="2154698"/>
            <a:ext cx="6096000" cy="1477328"/>
          </a:xfrm>
          <a:prstGeom prst="rect">
            <a:avLst/>
          </a:prstGeom>
        </p:spPr>
        <p:txBody>
          <a:bodyPr>
            <a:spAutoFit/>
          </a:bodyPr>
          <a:lstStyle/>
          <a:p>
            <a:pPr indent="457200" algn="just"/>
            <a:r>
              <a:rPr lang="ru-RU" spc="-5" dirty="0">
                <a:latin typeface="Century Gothic"/>
                <a:cs typeface="Century Gothic"/>
              </a:rPr>
              <a:t>Число рабочих мест, оборудованных компьютером, должно соответствовать числу участников экзамена в аудитории, поскольку ряд заданий КИМ ОГЭ по информатике и ИКТ требует выполнения на компьютере.</a:t>
            </a:r>
          </a:p>
        </p:txBody>
      </p:sp>
      <p:sp>
        <p:nvSpPr>
          <p:cNvPr id="4" name="Скругленный прямоугольник 3"/>
          <p:cNvSpPr/>
          <p:nvPr/>
        </p:nvSpPr>
        <p:spPr>
          <a:xfrm>
            <a:off x="7619282" y="2115010"/>
            <a:ext cx="3657601" cy="2209800"/>
          </a:xfrm>
          <a:prstGeom prst="roundRect">
            <a:avLst/>
          </a:prstGeom>
          <a:solidFill>
            <a:srgbClr val="AD6D23"/>
          </a:solidFill>
          <a:ln>
            <a:solidFill>
              <a:srgbClr val="AD6D2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ru-RU"/>
            </a:defPPr>
            <a:lvl1pPr marL="0" algn="l" defTabSz="1708175" rtl="0" eaLnBrk="1" latinLnBrk="0" hangingPunct="1">
              <a:defRPr sz="3400" kern="1200">
                <a:solidFill>
                  <a:schemeClr val="lt1"/>
                </a:solidFill>
                <a:latin typeface="+mn-lt"/>
                <a:ea typeface="+mn-ea"/>
                <a:cs typeface="+mn-cs"/>
              </a:defRPr>
            </a:lvl1pPr>
            <a:lvl2pPr marL="854087" algn="l" defTabSz="1708175" rtl="0" eaLnBrk="1" latinLnBrk="0" hangingPunct="1">
              <a:defRPr sz="3400" kern="1200">
                <a:solidFill>
                  <a:schemeClr val="lt1"/>
                </a:solidFill>
                <a:latin typeface="+mn-lt"/>
                <a:ea typeface="+mn-ea"/>
                <a:cs typeface="+mn-cs"/>
              </a:defRPr>
            </a:lvl2pPr>
            <a:lvl3pPr marL="1708175" algn="l" defTabSz="1708175" rtl="0" eaLnBrk="1" latinLnBrk="0" hangingPunct="1">
              <a:defRPr sz="3400" kern="1200">
                <a:solidFill>
                  <a:schemeClr val="lt1"/>
                </a:solidFill>
                <a:latin typeface="+mn-lt"/>
                <a:ea typeface="+mn-ea"/>
                <a:cs typeface="+mn-cs"/>
              </a:defRPr>
            </a:lvl3pPr>
            <a:lvl4pPr marL="2562261" algn="l" defTabSz="1708175" rtl="0" eaLnBrk="1" latinLnBrk="0" hangingPunct="1">
              <a:defRPr sz="3400" kern="1200">
                <a:solidFill>
                  <a:schemeClr val="lt1"/>
                </a:solidFill>
                <a:latin typeface="+mn-lt"/>
                <a:ea typeface="+mn-ea"/>
                <a:cs typeface="+mn-cs"/>
              </a:defRPr>
            </a:lvl4pPr>
            <a:lvl5pPr marL="3416348" algn="l" defTabSz="1708175" rtl="0" eaLnBrk="1" latinLnBrk="0" hangingPunct="1">
              <a:defRPr sz="3400" kern="1200">
                <a:solidFill>
                  <a:schemeClr val="lt1"/>
                </a:solidFill>
                <a:latin typeface="+mn-lt"/>
                <a:ea typeface="+mn-ea"/>
                <a:cs typeface="+mn-cs"/>
              </a:defRPr>
            </a:lvl5pPr>
            <a:lvl6pPr marL="4270436" algn="l" defTabSz="1708175" rtl="0" eaLnBrk="1" latinLnBrk="0" hangingPunct="1">
              <a:defRPr sz="3400" kern="1200">
                <a:solidFill>
                  <a:schemeClr val="lt1"/>
                </a:solidFill>
                <a:latin typeface="+mn-lt"/>
                <a:ea typeface="+mn-ea"/>
                <a:cs typeface="+mn-cs"/>
              </a:defRPr>
            </a:lvl6pPr>
            <a:lvl7pPr marL="5124523" algn="l" defTabSz="1708175" rtl="0" eaLnBrk="1" latinLnBrk="0" hangingPunct="1">
              <a:defRPr sz="3400" kern="1200">
                <a:solidFill>
                  <a:schemeClr val="lt1"/>
                </a:solidFill>
                <a:latin typeface="+mn-lt"/>
                <a:ea typeface="+mn-ea"/>
                <a:cs typeface="+mn-cs"/>
              </a:defRPr>
            </a:lvl7pPr>
            <a:lvl8pPr marL="5978611" algn="l" defTabSz="1708175" rtl="0" eaLnBrk="1" latinLnBrk="0" hangingPunct="1">
              <a:defRPr sz="3400" kern="1200">
                <a:solidFill>
                  <a:schemeClr val="lt1"/>
                </a:solidFill>
                <a:latin typeface="+mn-lt"/>
                <a:ea typeface="+mn-ea"/>
                <a:cs typeface="+mn-cs"/>
              </a:defRPr>
            </a:lvl8pPr>
            <a:lvl9pPr marL="6832698" algn="l" defTabSz="1708175" rtl="0" eaLnBrk="1" latinLnBrk="0" hangingPunct="1">
              <a:defRPr sz="3400" kern="1200">
                <a:solidFill>
                  <a:schemeClr val="lt1"/>
                </a:solidFill>
                <a:latin typeface="+mn-lt"/>
                <a:ea typeface="+mn-ea"/>
                <a:cs typeface="+mn-cs"/>
              </a:defRPr>
            </a:lvl9pPr>
          </a:lstStyle>
          <a:p>
            <a:pPr algn="ctr">
              <a:defRPr/>
            </a:pPr>
            <a:endParaRPr lang="ru-RU" baseline="-25000" dirty="0"/>
          </a:p>
        </p:txBody>
      </p:sp>
      <p:grpSp>
        <p:nvGrpSpPr>
          <p:cNvPr id="5" name="Группа 39"/>
          <p:cNvGrpSpPr>
            <a:grpSpLocks/>
          </p:cNvGrpSpPr>
          <p:nvPr/>
        </p:nvGrpSpPr>
        <p:grpSpPr bwMode="auto">
          <a:xfrm>
            <a:off x="8019767" y="2115010"/>
            <a:ext cx="2856629" cy="2240070"/>
            <a:chOff x="7299014" y="2795239"/>
            <a:chExt cx="1536411" cy="977224"/>
          </a:xfrm>
        </p:grpSpPr>
        <p:pic>
          <p:nvPicPr>
            <p:cNvPr id="6" name="Рисунок 40"/>
            <p:cNvPicPr>
              <a:picLocks noChangeAspect="1"/>
            </p:cNvPicPr>
            <p:nvPr/>
          </p:nvPicPr>
          <p:blipFill>
            <a:blip r:embed="rId2"/>
            <a:srcRect/>
            <a:stretch>
              <a:fillRect/>
            </a:stretch>
          </p:blipFill>
          <p:spPr bwMode="auto">
            <a:xfrm>
              <a:off x="7299014" y="2795239"/>
              <a:ext cx="925098" cy="977224"/>
            </a:xfrm>
            <a:prstGeom prst="rect">
              <a:avLst/>
            </a:prstGeom>
            <a:noFill/>
            <a:ln w="9525">
              <a:noFill/>
              <a:miter lim="800000"/>
              <a:headEnd/>
              <a:tailEnd/>
            </a:ln>
          </p:spPr>
        </p:pic>
        <p:pic>
          <p:nvPicPr>
            <p:cNvPr id="7" name="Picture 2" descr="C:\Users\adeynichenko\Desktop\УСКОМ 2014\Презентация по технологии для обучающего семинара\картинки\audio-headset_8783.png"/>
            <p:cNvPicPr>
              <a:picLocks noChangeAspect="1" noChangeArrowheads="1"/>
            </p:cNvPicPr>
            <p:nvPr/>
          </p:nvPicPr>
          <p:blipFill>
            <a:blip r:embed="rId3"/>
            <a:srcRect/>
            <a:stretch>
              <a:fillRect/>
            </a:stretch>
          </p:blipFill>
          <p:spPr bwMode="auto">
            <a:xfrm>
              <a:off x="8290712" y="2983834"/>
              <a:ext cx="544713" cy="570771"/>
            </a:xfrm>
            <a:prstGeom prst="rect">
              <a:avLst/>
            </a:prstGeom>
            <a:noFill/>
            <a:ln w="9525">
              <a:noFill/>
              <a:miter lim="800000"/>
              <a:headEnd/>
              <a:tailEnd/>
            </a:ln>
          </p:spPr>
        </p:pic>
      </p:grpSp>
      <p:sp>
        <p:nvSpPr>
          <p:cNvPr id="8" name="TextBox 43"/>
          <p:cNvSpPr txBox="1">
            <a:spLocks noChangeArrowheads="1"/>
          </p:cNvSpPr>
          <p:nvPr/>
        </p:nvSpPr>
        <p:spPr bwMode="auto">
          <a:xfrm>
            <a:off x="7971707" y="2154698"/>
            <a:ext cx="1211018" cy="284693"/>
          </a:xfrm>
          <a:prstGeom prst="rect">
            <a:avLst/>
          </a:prstGeom>
          <a:noFill/>
          <a:ln w="9525">
            <a:noFill/>
            <a:miter lim="800000"/>
            <a:headEnd/>
            <a:tailEnd/>
          </a:ln>
        </p:spPr>
        <p:txBody>
          <a:bodyPr wrap="square" lIns="68580" tIns="34290" rIns="68580" bIns="34290">
            <a:spAutoFit/>
          </a:bodyPr>
          <a:lstStyle/>
          <a:p>
            <a:pPr eaLnBrk="0" hangingPunct="0"/>
            <a:r>
              <a:rPr lang="ru-RU" altLang="ru-RU" sz="1400" b="1" dirty="0" smtClean="0">
                <a:solidFill>
                  <a:schemeClr val="bg1"/>
                </a:solidFill>
                <a:latin typeface="Arial Black" pitchFamily="34" charset="0"/>
              </a:rPr>
              <a:t>А1</a:t>
            </a:r>
            <a:endParaRPr lang="ru-RU" altLang="ru-RU" sz="1400" b="1" dirty="0">
              <a:solidFill>
                <a:schemeClr val="bg1"/>
              </a:solidFill>
              <a:latin typeface="Arial Black" pitchFamily="34" charset="0"/>
            </a:endParaRPr>
          </a:p>
        </p:txBody>
      </p:sp>
      <p:grpSp>
        <p:nvGrpSpPr>
          <p:cNvPr id="9" name="Группа 34"/>
          <p:cNvGrpSpPr>
            <a:grpSpLocks/>
          </p:cNvGrpSpPr>
          <p:nvPr/>
        </p:nvGrpSpPr>
        <p:grpSpPr bwMode="auto">
          <a:xfrm rot="5400000">
            <a:off x="9045975" y="4384081"/>
            <a:ext cx="1107584" cy="1027358"/>
            <a:chOff x="5576252" y="1700978"/>
            <a:chExt cx="444188" cy="633099"/>
          </a:xfrm>
        </p:grpSpPr>
        <p:sp>
          <p:nvSpPr>
            <p:cNvPr id="10" name="Прямоугольник 9"/>
            <p:cNvSpPr/>
            <p:nvPr/>
          </p:nvSpPr>
          <p:spPr>
            <a:xfrm rot="16200000">
              <a:off x="5841998" y="2025350"/>
              <a:ext cx="74763" cy="361353"/>
            </a:xfrm>
            <a:prstGeom prst="rect">
              <a:avLst/>
            </a:prstGeom>
            <a:solidFill>
              <a:srgbClr val="6E2327"/>
            </a:solidFill>
            <a:ln>
              <a:solidFill>
                <a:srgbClr val="6E2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ru-RU"/>
              </a:defPPr>
              <a:lvl1pPr marL="0" algn="l" defTabSz="1708175" rtl="0" eaLnBrk="1" latinLnBrk="0" hangingPunct="1">
                <a:defRPr sz="3400" kern="1200">
                  <a:solidFill>
                    <a:schemeClr val="lt1"/>
                  </a:solidFill>
                  <a:latin typeface="+mn-lt"/>
                  <a:ea typeface="+mn-ea"/>
                  <a:cs typeface="+mn-cs"/>
                </a:defRPr>
              </a:lvl1pPr>
              <a:lvl2pPr marL="854087" algn="l" defTabSz="1708175" rtl="0" eaLnBrk="1" latinLnBrk="0" hangingPunct="1">
                <a:defRPr sz="3400" kern="1200">
                  <a:solidFill>
                    <a:schemeClr val="lt1"/>
                  </a:solidFill>
                  <a:latin typeface="+mn-lt"/>
                  <a:ea typeface="+mn-ea"/>
                  <a:cs typeface="+mn-cs"/>
                </a:defRPr>
              </a:lvl2pPr>
              <a:lvl3pPr marL="1708175" algn="l" defTabSz="1708175" rtl="0" eaLnBrk="1" latinLnBrk="0" hangingPunct="1">
                <a:defRPr sz="3400" kern="1200">
                  <a:solidFill>
                    <a:schemeClr val="lt1"/>
                  </a:solidFill>
                  <a:latin typeface="+mn-lt"/>
                  <a:ea typeface="+mn-ea"/>
                  <a:cs typeface="+mn-cs"/>
                </a:defRPr>
              </a:lvl3pPr>
              <a:lvl4pPr marL="2562261" algn="l" defTabSz="1708175" rtl="0" eaLnBrk="1" latinLnBrk="0" hangingPunct="1">
                <a:defRPr sz="3400" kern="1200">
                  <a:solidFill>
                    <a:schemeClr val="lt1"/>
                  </a:solidFill>
                  <a:latin typeface="+mn-lt"/>
                  <a:ea typeface="+mn-ea"/>
                  <a:cs typeface="+mn-cs"/>
                </a:defRPr>
              </a:lvl4pPr>
              <a:lvl5pPr marL="3416348" algn="l" defTabSz="1708175" rtl="0" eaLnBrk="1" latinLnBrk="0" hangingPunct="1">
                <a:defRPr sz="3400" kern="1200">
                  <a:solidFill>
                    <a:schemeClr val="lt1"/>
                  </a:solidFill>
                  <a:latin typeface="+mn-lt"/>
                  <a:ea typeface="+mn-ea"/>
                  <a:cs typeface="+mn-cs"/>
                </a:defRPr>
              </a:lvl5pPr>
              <a:lvl6pPr marL="4270436" algn="l" defTabSz="1708175" rtl="0" eaLnBrk="1" latinLnBrk="0" hangingPunct="1">
                <a:defRPr sz="3400" kern="1200">
                  <a:solidFill>
                    <a:schemeClr val="lt1"/>
                  </a:solidFill>
                  <a:latin typeface="+mn-lt"/>
                  <a:ea typeface="+mn-ea"/>
                  <a:cs typeface="+mn-cs"/>
                </a:defRPr>
              </a:lvl6pPr>
              <a:lvl7pPr marL="5124523" algn="l" defTabSz="1708175" rtl="0" eaLnBrk="1" latinLnBrk="0" hangingPunct="1">
                <a:defRPr sz="3400" kern="1200">
                  <a:solidFill>
                    <a:schemeClr val="lt1"/>
                  </a:solidFill>
                  <a:latin typeface="+mn-lt"/>
                  <a:ea typeface="+mn-ea"/>
                  <a:cs typeface="+mn-cs"/>
                </a:defRPr>
              </a:lvl7pPr>
              <a:lvl8pPr marL="5978611" algn="l" defTabSz="1708175" rtl="0" eaLnBrk="1" latinLnBrk="0" hangingPunct="1">
                <a:defRPr sz="3400" kern="1200">
                  <a:solidFill>
                    <a:schemeClr val="lt1"/>
                  </a:solidFill>
                  <a:latin typeface="+mn-lt"/>
                  <a:ea typeface="+mn-ea"/>
                  <a:cs typeface="+mn-cs"/>
                </a:defRPr>
              </a:lvl8pPr>
              <a:lvl9pPr marL="6832698" algn="l" defTabSz="1708175" rtl="0" eaLnBrk="1" latinLnBrk="0" hangingPunct="1">
                <a:defRPr sz="3400" kern="1200">
                  <a:solidFill>
                    <a:schemeClr val="lt1"/>
                  </a:solidFill>
                  <a:latin typeface="+mn-lt"/>
                  <a:ea typeface="+mn-ea"/>
                  <a:cs typeface="+mn-cs"/>
                </a:defRPr>
              </a:lvl9pPr>
            </a:lstStyle>
            <a:p>
              <a:pPr algn="ctr">
                <a:defRPr/>
              </a:pPr>
              <a:endParaRPr lang="ru-RU" dirty="0"/>
            </a:p>
          </p:txBody>
        </p:sp>
        <p:sp>
          <p:nvSpPr>
            <p:cNvPr id="11" name="Прямоугольник 10"/>
            <p:cNvSpPr/>
            <p:nvPr/>
          </p:nvSpPr>
          <p:spPr>
            <a:xfrm rot="16200000">
              <a:off x="5841999" y="1651535"/>
              <a:ext cx="74762" cy="361353"/>
            </a:xfrm>
            <a:prstGeom prst="rect">
              <a:avLst/>
            </a:prstGeom>
            <a:solidFill>
              <a:srgbClr val="6E2327"/>
            </a:solidFill>
            <a:ln>
              <a:solidFill>
                <a:srgbClr val="6E2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ru-RU"/>
              </a:defPPr>
              <a:lvl1pPr marL="0" algn="l" defTabSz="1708175" rtl="0" eaLnBrk="1" latinLnBrk="0" hangingPunct="1">
                <a:defRPr sz="3400" kern="1200">
                  <a:solidFill>
                    <a:schemeClr val="lt1"/>
                  </a:solidFill>
                  <a:latin typeface="+mn-lt"/>
                  <a:ea typeface="+mn-ea"/>
                  <a:cs typeface="+mn-cs"/>
                </a:defRPr>
              </a:lvl1pPr>
              <a:lvl2pPr marL="854087" algn="l" defTabSz="1708175" rtl="0" eaLnBrk="1" latinLnBrk="0" hangingPunct="1">
                <a:defRPr sz="3400" kern="1200">
                  <a:solidFill>
                    <a:schemeClr val="lt1"/>
                  </a:solidFill>
                  <a:latin typeface="+mn-lt"/>
                  <a:ea typeface="+mn-ea"/>
                  <a:cs typeface="+mn-cs"/>
                </a:defRPr>
              </a:lvl2pPr>
              <a:lvl3pPr marL="1708175" algn="l" defTabSz="1708175" rtl="0" eaLnBrk="1" latinLnBrk="0" hangingPunct="1">
                <a:defRPr sz="3400" kern="1200">
                  <a:solidFill>
                    <a:schemeClr val="lt1"/>
                  </a:solidFill>
                  <a:latin typeface="+mn-lt"/>
                  <a:ea typeface="+mn-ea"/>
                  <a:cs typeface="+mn-cs"/>
                </a:defRPr>
              </a:lvl3pPr>
              <a:lvl4pPr marL="2562261" algn="l" defTabSz="1708175" rtl="0" eaLnBrk="1" latinLnBrk="0" hangingPunct="1">
                <a:defRPr sz="3400" kern="1200">
                  <a:solidFill>
                    <a:schemeClr val="lt1"/>
                  </a:solidFill>
                  <a:latin typeface="+mn-lt"/>
                  <a:ea typeface="+mn-ea"/>
                  <a:cs typeface="+mn-cs"/>
                </a:defRPr>
              </a:lvl4pPr>
              <a:lvl5pPr marL="3416348" algn="l" defTabSz="1708175" rtl="0" eaLnBrk="1" latinLnBrk="0" hangingPunct="1">
                <a:defRPr sz="3400" kern="1200">
                  <a:solidFill>
                    <a:schemeClr val="lt1"/>
                  </a:solidFill>
                  <a:latin typeface="+mn-lt"/>
                  <a:ea typeface="+mn-ea"/>
                  <a:cs typeface="+mn-cs"/>
                </a:defRPr>
              </a:lvl5pPr>
              <a:lvl6pPr marL="4270436" algn="l" defTabSz="1708175" rtl="0" eaLnBrk="1" latinLnBrk="0" hangingPunct="1">
                <a:defRPr sz="3400" kern="1200">
                  <a:solidFill>
                    <a:schemeClr val="lt1"/>
                  </a:solidFill>
                  <a:latin typeface="+mn-lt"/>
                  <a:ea typeface="+mn-ea"/>
                  <a:cs typeface="+mn-cs"/>
                </a:defRPr>
              </a:lvl6pPr>
              <a:lvl7pPr marL="5124523" algn="l" defTabSz="1708175" rtl="0" eaLnBrk="1" latinLnBrk="0" hangingPunct="1">
                <a:defRPr sz="3400" kern="1200">
                  <a:solidFill>
                    <a:schemeClr val="lt1"/>
                  </a:solidFill>
                  <a:latin typeface="+mn-lt"/>
                  <a:ea typeface="+mn-ea"/>
                  <a:cs typeface="+mn-cs"/>
                </a:defRPr>
              </a:lvl7pPr>
              <a:lvl8pPr marL="5978611" algn="l" defTabSz="1708175" rtl="0" eaLnBrk="1" latinLnBrk="0" hangingPunct="1">
                <a:defRPr sz="3400" kern="1200">
                  <a:solidFill>
                    <a:schemeClr val="lt1"/>
                  </a:solidFill>
                  <a:latin typeface="+mn-lt"/>
                  <a:ea typeface="+mn-ea"/>
                  <a:cs typeface="+mn-cs"/>
                </a:defRPr>
              </a:lvl8pPr>
              <a:lvl9pPr marL="6832698" algn="l" defTabSz="1708175" rtl="0" eaLnBrk="1" latinLnBrk="0" hangingPunct="1">
                <a:defRPr sz="3400" kern="1200">
                  <a:solidFill>
                    <a:schemeClr val="lt1"/>
                  </a:solidFill>
                  <a:latin typeface="+mn-lt"/>
                  <a:ea typeface="+mn-ea"/>
                  <a:cs typeface="+mn-cs"/>
                </a:defRPr>
              </a:lvl9pPr>
            </a:lstStyle>
            <a:p>
              <a:pPr algn="ctr">
                <a:defRPr/>
              </a:pPr>
              <a:endParaRPr lang="ru-RU" dirty="0"/>
            </a:p>
          </p:txBody>
        </p:sp>
        <p:sp>
          <p:nvSpPr>
            <p:cNvPr id="12" name="Скругленный прямоугольник 11"/>
            <p:cNvSpPr/>
            <p:nvPr/>
          </p:nvSpPr>
          <p:spPr>
            <a:xfrm rot="16200000">
              <a:off x="5433956" y="1886072"/>
              <a:ext cx="626736" cy="262912"/>
            </a:xfrm>
            <a:prstGeom prst="roundRect">
              <a:avLst/>
            </a:prstGeom>
            <a:solidFill>
              <a:srgbClr val="94520D"/>
            </a:solidFill>
            <a:ln>
              <a:solidFill>
                <a:srgbClr val="94520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ru-RU"/>
              </a:defPPr>
              <a:lvl1pPr marL="0" algn="l" defTabSz="1708175" rtl="0" eaLnBrk="1" latinLnBrk="0" hangingPunct="1">
                <a:defRPr sz="3400" kern="1200">
                  <a:solidFill>
                    <a:schemeClr val="lt1"/>
                  </a:solidFill>
                  <a:latin typeface="+mn-lt"/>
                  <a:ea typeface="+mn-ea"/>
                  <a:cs typeface="+mn-cs"/>
                </a:defRPr>
              </a:lvl1pPr>
              <a:lvl2pPr marL="854087" algn="l" defTabSz="1708175" rtl="0" eaLnBrk="1" latinLnBrk="0" hangingPunct="1">
                <a:defRPr sz="3400" kern="1200">
                  <a:solidFill>
                    <a:schemeClr val="lt1"/>
                  </a:solidFill>
                  <a:latin typeface="+mn-lt"/>
                  <a:ea typeface="+mn-ea"/>
                  <a:cs typeface="+mn-cs"/>
                </a:defRPr>
              </a:lvl2pPr>
              <a:lvl3pPr marL="1708175" algn="l" defTabSz="1708175" rtl="0" eaLnBrk="1" latinLnBrk="0" hangingPunct="1">
                <a:defRPr sz="3400" kern="1200">
                  <a:solidFill>
                    <a:schemeClr val="lt1"/>
                  </a:solidFill>
                  <a:latin typeface="+mn-lt"/>
                  <a:ea typeface="+mn-ea"/>
                  <a:cs typeface="+mn-cs"/>
                </a:defRPr>
              </a:lvl3pPr>
              <a:lvl4pPr marL="2562261" algn="l" defTabSz="1708175" rtl="0" eaLnBrk="1" latinLnBrk="0" hangingPunct="1">
                <a:defRPr sz="3400" kern="1200">
                  <a:solidFill>
                    <a:schemeClr val="lt1"/>
                  </a:solidFill>
                  <a:latin typeface="+mn-lt"/>
                  <a:ea typeface="+mn-ea"/>
                  <a:cs typeface="+mn-cs"/>
                </a:defRPr>
              </a:lvl4pPr>
              <a:lvl5pPr marL="3416348" algn="l" defTabSz="1708175" rtl="0" eaLnBrk="1" latinLnBrk="0" hangingPunct="1">
                <a:defRPr sz="3400" kern="1200">
                  <a:solidFill>
                    <a:schemeClr val="lt1"/>
                  </a:solidFill>
                  <a:latin typeface="+mn-lt"/>
                  <a:ea typeface="+mn-ea"/>
                  <a:cs typeface="+mn-cs"/>
                </a:defRPr>
              </a:lvl5pPr>
              <a:lvl6pPr marL="4270436" algn="l" defTabSz="1708175" rtl="0" eaLnBrk="1" latinLnBrk="0" hangingPunct="1">
                <a:defRPr sz="3400" kern="1200">
                  <a:solidFill>
                    <a:schemeClr val="lt1"/>
                  </a:solidFill>
                  <a:latin typeface="+mn-lt"/>
                  <a:ea typeface="+mn-ea"/>
                  <a:cs typeface="+mn-cs"/>
                </a:defRPr>
              </a:lvl6pPr>
              <a:lvl7pPr marL="5124523" algn="l" defTabSz="1708175" rtl="0" eaLnBrk="1" latinLnBrk="0" hangingPunct="1">
                <a:defRPr sz="3400" kern="1200">
                  <a:solidFill>
                    <a:schemeClr val="lt1"/>
                  </a:solidFill>
                  <a:latin typeface="+mn-lt"/>
                  <a:ea typeface="+mn-ea"/>
                  <a:cs typeface="+mn-cs"/>
                </a:defRPr>
              </a:lvl7pPr>
              <a:lvl8pPr marL="5978611" algn="l" defTabSz="1708175" rtl="0" eaLnBrk="1" latinLnBrk="0" hangingPunct="1">
                <a:defRPr sz="3400" kern="1200">
                  <a:solidFill>
                    <a:schemeClr val="lt1"/>
                  </a:solidFill>
                  <a:latin typeface="+mn-lt"/>
                  <a:ea typeface="+mn-ea"/>
                  <a:cs typeface="+mn-cs"/>
                </a:defRPr>
              </a:lvl8pPr>
              <a:lvl9pPr marL="6832698" algn="l" defTabSz="1708175" rtl="0" eaLnBrk="1" latinLnBrk="0" hangingPunct="1">
                <a:defRPr sz="3400" kern="1200">
                  <a:solidFill>
                    <a:schemeClr val="lt1"/>
                  </a:solidFill>
                  <a:latin typeface="+mn-lt"/>
                  <a:ea typeface="+mn-ea"/>
                  <a:cs typeface="+mn-cs"/>
                </a:defRPr>
              </a:lvl9pPr>
            </a:lstStyle>
            <a:p>
              <a:pPr algn="ctr">
                <a:defRPr/>
              </a:pPr>
              <a:endParaRPr lang="ru-RU" dirty="0"/>
            </a:p>
          </p:txBody>
        </p:sp>
        <p:sp>
          <p:nvSpPr>
            <p:cNvPr id="13" name="Прямоугольник 12"/>
            <p:cNvSpPr/>
            <p:nvPr/>
          </p:nvSpPr>
          <p:spPr>
            <a:xfrm rot="16200000">
              <a:off x="5623456" y="1985114"/>
              <a:ext cx="633099" cy="64827"/>
            </a:xfrm>
            <a:prstGeom prst="rect">
              <a:avLst/>
            </a:prstGeom>
            <a:solidFill>
              <a:srgbClr val="94520D"/>
            </a:solidFill>
            <a:ln>
              <a:solidFill>
                <a:srgbClr val="94520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ru-RU"/>
              </a:defPPr>
              <a:lvl1pPr marL="0" algn="l" defTabSz="1708175" rtl="0" eaLnBrk="1" latinLnBrk="0" hangingPunct="1">
                <a:defRPr sz="3400" kern="1200">
                  <a:solidFill>
                    <a:schemeClr val="lt1"/>
                  </a:solidFill>
                  <a:latin typeface="+mn-lt"/>
                  <a:ea typeface="+mn-ea"/>
                  <a:cs typeface="+mn-cs"/>
                </a:defRPr>
              </a:lvl1pPr>
              <a:lvl2pPr marL="854087" algn="l" defTabSz="1708175" rtl="0" eaLnBrk="1" latinLnBrk="0" hangingPunct="1">
                <a:defRPr sz="3400" kern="1200">
                  <a:solidFill>
                    <a:schemeClr val="lt1"/>
                  </a:solidFill>
                  <a:latin typeface="+mn-lt"/>
                  <a:ea typeface="+mn-ea"/>
                  <a:cs typeface="+mn-cs"/>
                </a:defRPr>
              </a:lvl2pPr>
              <a:lvl3pPr marL="1708175" algn="l" defTabSz="1708175" rtl="0" eaLnBrk="1" latinLnBrk="0" hangingPunct="1">
                <a:defRPr sz="3400" kern="1200">
                  <a:solidFill>
                    <a:schemeClr val="lt1"/>
                  </a:solidFill>
                  <a:latin typeface="+mn-lt"/>
                  <a:ea typeface="+mn-ea"/>
                  <a:cs typeface="+mn-cs"/>
                </a:defRPr>
              </a:lvl3pPr>
              <a:lvl4pPr marL="2562261" algn="l" defTabSz="1708175" rtl="0" eaLnBrk="1" latinLnBrk="0" hangingPunct="1">
                <a:defRPr sz="3400" kern="1200">
                  <a:solidFill>
                    <a:schemeClr val="lt1"/>
                  </a:solidFill>
                  <a:latin typeface="+mn-lt"/>
                  <a:ea typeface="+mn-ea"/>
                  <a:cs typeface="+mn-cs"/>
                </a:defRPr>
              </a:lvl4pPr>
              <a:lvl5pPr marL="3416348" algn="l" defTabSz="1708175" rtl="0" eaLnBrk="1" latinLnBrk="0" hangingPunct="1">
                <a:defRPr sz="3400" kern="1200">
                  <a:solidFill>
                    <a:schemeClr val="lt1"/>
                  </a:solidFill>
                  <a:latin typeface="+mn-lt"/>
                  <a:ea typeface="+mn-ea"/>
                  <a:cs typeface="+mn-cs"/>
                </a:defRPr>
              </a:lvl5pPr>
              <a:lvl6pPr marL="4270436" algn="l" defTabSz="1708175" rtl="0" eaLnBrk="1" latinLnBrk="0" hangingPunct="1">
                <a:defRPr sz="3400" kern="1200">
                  <a:solidFill>
                    <a:schemeClr val="lt1"/>
                  </a:solidFill>
                  <a:latin typeface="+mn-lt"/>
                  <a:ea typeface="+mn-ea"/>
                  <a:cs typeface="+mn-cs"/>
                </a:defRPr>
              </a:lvl6pPr>
              <a:lvl7pPr marL="5124523" algn="l" defTabSz="1708175" rtl="0" eaLnBrk="1" latinLnBrk="0" hangingPunct="1">
                <a:defRPr sz="3400" kern="1200">
                  <a:solidFill>
                    <a:schemeClr val="lt1"/>
                  </a:solidFill>
                  <a:latin typeface="+mn-lt"/>
                  <a:ea typeface="+mn-ea"/>
                  <a:cs typeface="+mn-cs"/>
                </a:defRPr>
              </a:lvl7pPr>
              <a:lvl8pPr marL="5978611" algn="l" defTabSz="1708175" rtl="0" eaLnBrk="1" latinLnBrk="0" hangingPunct="1">
                <a:defRPr sz="3400" kern="1200">
                  <a:solidFill>
                    <a:schemeClr val="lt1"/>
                  </a:solidFill>
                  <a:latin typeface="+mn-lt"/>
                  <a:ea typeface="+mn-ea"/>
                  <a:cs typeface="+mn-cs"/>
                </a:defRPr>
              </a:lvl8pPr>
              <a:lvl9pPr marL="6832698" algn="l" defTabSz="1708175" rtl="0" eaLnBrk="1" latinLnBrk="0" hangingPunct="1">
                <a:defRPr sz="3400" kern="1200">
                  <a:solidFill>
                    <a:schemeClr val="lt1"/>
                  </a:solidFill>
                  <a:latin typeface="+mn-lt"/>
                  <a:ea typeface="+mn-ea"/>
                  <a:cs typeface="+mn-cs"/>
                </a:defRPr>
              </a:lvl9pPr>
            </a:lstStyle>
            <a:p>
              <a:pPr algn="ctr">
                <a:defRPr/>
              </a:pPr>
              <a:endParaRPr lang="ru-RU" dirty="0"/>
            </a:p>
          </p:txBody>
        </p:sp>
      </p:grpSp>
      <p:sp>
        <p:nvSpPr>
          <p:cNvPr id="14" name="Прямоугольник 13"/>
          <p:cNvSpPr/>
          <p:nvPr/>
        </p:nvSpPr>
        <p:spPr>
          <a:xfrm>
            <a:off x="613913" y="3777748"/>
            <a:ext cx="6096000" cy="1200329"/>
          </a:xfrm>
          <a:prstGeom prst="rect">
            <a:avLst/>
          </a:prstGeom>
        </p:spPr>
        <p:txBody>
          <a:bodyPr>
            <a:spAutoFit/>
          </a:bodyPr>
          <a:lstStyle/>
          <a:p>
            <a:pPr indent="457200" algn="just"/>
            <a:r>
              <a:rPr lang="ru-RU" spc="-5" dirty="0">
                <a:latin typeface="Century Gothic"/>
                <a:cs typeface="Century Gothic"/>
              </a:rPr>
              <a:t>В бланки ответов (после выполнения работы на компьютере) вписываются наименования файлов с выполненными заданиями, включающие в себя уникальный номер (номер КИМ).</a:t>
            </a:r>
          </a:p>
        </p:txBody>
      </p:sp>
    </p:spTree>
    <p:extLst>
      <p:ext uri="{BB962C8B-B14F-4D97-AF65-F5344CB8AC3E}">
        <p14:creationId xmlns:p14="http://schemas.microsoft.com/office/powerpoint/2010/main" val="352475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83638" y="951433"/>
            <a:ext cx="3866515" cy="269240"/>
          </a:xfrm>
          <a:prstGeom prst="rect">
            <a:avLst/>
          </a:prstGeom>
        </p:spPr>
        <p:txBody>
          <a:bodyPr vert="horz" wrap="square" lIns="0" tIns="12065" rIns="0" bIns="0" rtlCol="0">
            <a:spAutoFit/>
          </a:bodyPr>
          <a:lstStyle/>
          <a:p>
            <a:pPr marL="12700">
              <a:lnSpc>
                <a:spcPct val="100000"/>
              </a:lnSpc>
              <a:spcBef>
                <a:spcPts val="95"/>
              </a:spcBef>
            </a:pPr>
            <a:r>
              <a:rPr sz="1600" b="1" spc="-10" dirty="0">
                <a:latin typeface="Century Gothic"/>
                <a:cs typeface="Century Gothic"/>
              </a:rPr>
              <a:t>Следит</a:t>
            </a:r>
            <a:r>
              <a:rPr sz="1600" b="1" spc="20" dirty="0">
                <a:latin typeface="Century Gothic"/>
                <a:cs typeface="Century Gothic"/>
              </a:rPr>
              <a:t> </a:t>
            </a:r>
            <a:r>
              <a:rPr sz="1600" b="1" spc="-5" dirty="0">
                <a:latin typeface="Century Gothic"/>
                <a:cs typeface="Century Gothic"/>
              </a:rPr>
              <a:t>за</a:t>
            </a:r>
            <a:r>
              <a:rPr sz="1600" b="1" spc="5" dirty="0">
                <a:latin typeface="Century Gothic"/>
                <a:cs typeface="Century Gothic"/>
              </a:rPr>
              <a:t> </a:t>
            </a:r>
            <a:r>
              <a:rPr sz="1600" b="1" spc="-10" dirty="0">
                <a:latin typeface="Century Gothic"/>
                <a:cs typeface="Century Gothic"/>
              </a:rPr>
              <a:t>порядком</a:t>
            </a:r>
            <a:r>
              <a:rPr sz="1600" b="1" spc="20" dirty="0">
                <a:latin typeface="Century Gothic"/>
                <a:cs typeface="Century Gothic"/>
              </a:rPr>
              <a:t> </a:t>
            </a:r>
            <a:r>
              <a:rPr sz="1600" b="1" spc="-5" dirty="0">
                <a:latin typeface="Century Gothic"/>
                <a:cs typeface="Century Gothic"/>
              </a:rPr>
              <a:t>и</a:t>
            </a:r>
            <a:r>
              <a:rPr sz="1600" b="1" spc="5" dirty="0">
                <a:latin typeface="Century Gothic"/>
                <a:cs typeface="Century Gothic"/>
              </a:rPr>
              <a:t> </a:t>
            </a:r>
            <a:r>
              <a:rPr sz="1600" b="1" spc="-5" dirty="0">
                <a:latin typeface="Century Gothic"/>
                <a:cs typeface="Century Gothic"/>
              </a:rPr>
              <a:t>не допускает:</a:t>
            </a:r>
            <a:endParaRPr sz="1600" dirty="0">
              <a:latin typeface="Century Gothic"/>
              <a:cs typeface="Century Gothic"/>
            </a:endParaRPr>
          </a:p>
        </p:txBody>
      </p:sp>
      <p:sp>
        <p:nvSpPr>
          <p:cNvPr id="3" name="object 3"/>
          <p:cNvSpPr txBox="1"/>
          <p:nvPr/>
        </p:nvSpPr>
        <p:spPr>
          <a:xfrm>
            <a:off x="213156" y="1299463"/>
            <a:ext cx="1270635" cy="239395"/>
          </a:xfrm>
          <a:prstGeom prst="rect">
            <a:avLst/>
          </a:prstGeom>
        </p:spPr>
        <p:txBody>
          <a:bodyPr vert="horz" wrap="square" lIns="0" tIns="13335" rIns="0" bIns="0" rtlCol="0">
            <a:spAutoFit/>
          </a:bodyPr>
          <a:lstStyle/>
          <a:p>
            <a:pPr marL="241300" indent="-228600">
              <a:lnSpc>
                <a:spcPct val="100000"/>
              </a:lnSpc>
              <a:spcBef>
                <a:spcPts val="105"/>
              </a:spcBef>
              <a:buFont typeface="Arial"/>
              <a:buChar char="•"/>
              <a:tabLst>
                <a:tab pos="240665" algn="l"/>
                <a:tab pos="241300" algn="l"/>
              </a:tabLst>
            </a:pPr>
            <a:r>
              <a:rPr sz="1400" spc="-10" dirty="0">
                <a:latin typeface="Century Gothic"/>
                <a:cs typeface="Century Gothic"/>
              </a:rPr>
              <a:t>разговоров</a:t>
            </a:r>
            <a:endParaRPr sz="1400" dirty="0">
              <a:latin typeface="Century Gothic"/>
              <a:cs typeface="Century Gothic"/>
            </a:endParaRPr>
          </a:p>
        </p:txBody>
      </p:sp>
      <p:sp>
        <p:nvSpPr>
          <p:cNvPr id="4" name="object 4"/>
          <p:cNvSpPr txBox="1"/>
          <p:nvPr/>
        </p:nvSpPr>
        <p:spPr>
          <a:xfrm>
            <a:off x="1895601" y="1299463"/>
            <a:ext cx="6128385" cy="239395"/>
          </a:xfrm>
          <a:prstGeom prst="rect">
            <a:avLst/>
          </a:prstGeom>
        </p:spPr>
        <p:txBody>
          <a:bodyPr vert="horz" wrap="square" lIns="0" tIns="13335" rIns="0" bIns="0" rtlCol="0">
            <a:spAutoFit/>
          </a:bodyPr>
          <a:lstStyle/>
          <a:p>
            <a:pPr marL="12700">
              <a:lnSpc>
                <a:spcPct val="100000"/>
              </a:lnSpc>
              <a:spcBef>
                <a:spcPts val="105"/>
              </a:spcBef>
              <a:tabLst>
                <a:tab pos="1215390" algn="l"/>
                <a:tab pos="2045970" algn="l"/>
                <a:tab pos="2888615" algn="l"/>
                <a:tab pos="3845560" algn="l"/>
                <a:tab pos="4815205" algn="l"/>
              </a:tabLst>
            </a:pPr>
            <a:r>
              <a:rPr sz="1400" spc="-5" dirty="0">
                <a:latin typeface="Century Gothic"/>
                <a:cs typeface="Century Gothic"/>
              </a:rPr>
              <a:t>участников	</a:t>
            </a:r>
            <a:r>
              <a:rPr sz="1400" dirty="0">
                <a:latin typeface="Century Gothic"/>
                <a:cs typeface="Century Gothic"/>
              </a:rPr>
              <a:t>между	</a:t>
            </a:r>
            <a:r>
              <a:rPr sz="1400" spc="-5" dirty="0">
                <a:latin typeface="Century Gothic"/>
                <a:cs typeface="Century Gothic"/>
              </a:rPr>
              <a:t>собой,	</a:t>
            </a:r>
            <a:r>
              <a:rPr sz="1400" dirty="0">
                <a:latin typeface="Century Gothic"/>
                <a:cs typeface="Century Gothic"/>
              </a:rPr>
              <a:t>обмена	</a:t>
            </a:r>
            <a:r>
              <a:rPr sz="1400" spc="-5" dirty="0">
                <a:latin typeface="Century Gothic"/>
                <a:cs typeface="Century Gothic"/>
              </a:rPr>
              <a:t>любыми	материалами</a:t>
            </a:r>
            <a:endParaRPr sz="1400" dirty="0">
              <a:latin typeface="Century Gothic"/>
              <a:cs typeface="Century Gothic"/>
            </a:endParaRPr>
          </a:p>
        </p:txBody>
      </p:sp>
      <p:sp>
        <p:nvSpPr>
          <p:cNvPr id="5" name="object 5"/>
          <p:cNvSpPr txBox="1"/>
          <p:nvPr/>
        </p:nvSpPr>
        <p:spPr>
          <a:xfrm>
            <a:off x="441756" y="1491488"/>
            <a:ext cx="3249930"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Century Gothic"/>
                <a:cs typeface="Century Gothic"/>
              </a:rPr>
              <a:t>и</a:t>
            </a:r>
            <a:r>
              <a:rPr sz="1400" spc="-15" dirty="0">
                <a:latin typeface="Century Gothic"/>
                <a:cs typeface="Century Gothic"/>
              </a:rPr>
              <a:t> </a:t>
            </a:r>
            <a:r>
              <a:rPr sz="1400" dirty="0">
                <a:latin typeface="Century Gothic"/>
                <a:cs typeface="Century Gothic"/>
              </a:rPr>
              <a:t>предметами</a:t>
            </a:r>
            <a:r>
              <a:rPr sz="1400" spc="-40" dirty="0">
                <a:latin typeface="Century Gothic"/>
                <a:cs typeface="Century Gothic"/>
              </a:rPr>
              <a:t> </a:t>
            </a:r>
            <a:r>
              <a:rPr sz="1400" dirty="0">
                <a:latin typeface="Century Gothic"/>
                <a:cs typeface="Century Gothic"/>
              </a:rPr>
              <a:t>между</a:t>
            </a:r>
            <a:r>
              <a:rPr sz="1400" spc="-15" dirty="0">
                <a:latin typeface="Century Gothic"/>
                <a:cs typeface="Century Gothic"/>
              </a:rPr>
              <a:t> </a:t>
            </a:r>
            <a:r>
              <a:rPr sz="1400" spc="-5" dirty="0">
                <a:latin typeface="Century Gothic"/>
                <a:cs typeface="Century Gothic"/>
              </a:rPr>
              <a:t>участниками</a:t>
            </a:r>
            <a:endParaRPr sz="1400" dirty="0">
              <a:latin typeface="Century Gothic"/>
              <a:cs typeface="Century Gothic"/>
            </a:endParaRPr>
          </a:p>
        </p:txBody>
      </p:sp>
      <p:sp>
        <p:nvSpPr>
          <p:cNvPr id="6" name="object 6"/>
          <p:cNvSpPr txBox="1"/>
          <p:nvPr/>
        </p:nvSpPr>
        <p:spPr>
          <a:xfrm>
            <a:off x="213156" y="1811527"/>
            <a:ext cx="7811134" cy="623570"/>
          </a:xfrm>
          <a:prstGeom prst="rect">
            <a:avLst/>
          </a:prstGeom>
        </p:spPr>
        <p:txBody>
          <a:bodyPr vert="horz" wrap="square" lIns="0" tIns="37465" rIns="0" bIns="0" rtlCol="0">
            <a:spAutoFit/>
          </a:bodyPr>
          <a:lstStyle/>
          <a:p>
            <a:pPr marL="241300" marR="5080" indent="-228600" algn="just">
              <a:lnSpc>
                <a:spcPts val="1510"/>
              </a:lnSpc>
              <a:spcBef>
                <a:spcPts val="295"/>
              </a:spcBef>
              <a:buFont typeface="Arial"/>
              <a:buChar char="•"/>
              <a:tabLst>
                <a:tab pos="241300" algn="l"/>
              </a:tabLst>
            </a:pPr>
            <a:r>
              <a:rPr sz="1400" spc="-5" dirty="0">
                <a:latin typeface="Century Gothic"/>
                <a:cs typeface="Century Gothic"/>
              </a:rPr>
              <a:t>наличия</a:t>
            </a:r>
            <a:r>
              <a:rPr sz="1400" spc="765" dirty="0">
                <a:latin typeface="Century Gothic"/>
                <a:cs typeface="Century Gothic"/>
              </a:rPr>
              <a:t> </a:t>
            </a:r>
            <a:r>
              <a:rPr sz="1400" spc="-5" dirty="0">
                <a:latin typeface="Century Gothic"/>
                <a:cs typeface="Century Gothic"/>
              </a:rPr>
              <a:t>средств</a:t>
            </a:r>
            <a:r>
              <a:rPr sz="1400" spc="375" dirty="0">
                <a:latin typeface="Century Gothic"/>
                <a:cs typeface="Century Gothic"/>
              </a:rPr>
              <a:t>  </a:t>
            </a:r>
            <a:r>
              <a:rPr sz="1400" spc="-5" dirty="0">
                <a:latin typeface="Century Gothic"/>
                <a:cs typeface="Century Gothic"/>
              </a:rPr>
              <a:t>связи,</a:t>
            </a:r>
            <a:r>
              <a:rPr sz="1400" spc="375" dirty="0">
                <a:latin typeface="Century Gothic"/>
                <a:cs typeface="Century Gothic"/>
              </a:rPr>
              <a:t> </a:t>
            </a:r>
            <a:r>
              <a:rPr sz="1400" spc="380" dirty="0">
                <a:latin typeface="Century Gothic"/>
                <a:cs typeface="Century Gothic"/>
              </a:rPr>
              <a:t> </a:t>
            </a:r>
            <a:r>
              <a:rPr sz="1400" spc="-5" dirty="0">
                <a:latin typeface="Century Gothic"/>
                <a:cs typeface="Century Gothic"/>
              </a:rPr>
              <a:t>электронно-вычислительной</a:t>
            </a:r>
            <a:r>
              <a:rPr sz="1400" spc="375" dirty="0">
                <a:latin typeface="Century Gothic"/>
                <a:cs typeface="Century Gothic"/>
              </a:rPr>
              <a:t>  </a:t>
            </a:r>
            <a:r>
              <a:rPr sz="1400" dirty="0">
                <a:latin typeface="Century Gothic"/>
                <a:cs typeface="Century Gothic"/>
              </a:rPr>
              <a:t>техники,   </a:t>
            </a:r>
            <a:r>
              <a:rPr sz="1400" spc="-5" dirty="0">
                <a:latin typeface="Century Gothic"/>
                <a:cs typeface="Century Gothic"/>
              </a:rPr>
              <a:t>фото-,</a:t>
            </a:r>
            <a:r>
              <a:rPr sz="1400" spc="375" dirty="0">
                <a:latin typeface="Century Gothic"/>
                <a:cs typeface="Century Gothic"/>
              </a:rPr>
              <a:t> </a:t>
            </a:r>
            <a:r>
              <a:rPr sz="1400" spc="380" dirty="0">
                <a:latin typeface="Century Gothic"/>
                <a:cs typeface="Century Gothic"/>
              </a:rPr>
              <a:t> </a:t>
            </a:r>
            <a:r>
              <a:rPr sz="1400" dirty="0">
                <a:latin typeface="Century Gothic"/>
                <a:cs typeface="Century Gothic"/>
              </a:rPr>
              <a:t>аудио- </a:t>
            </a:r>
            <a:r>
              <a:rPr sz="1400" spc="-375" dirty="0">
                <a:latin typeface="Century Gothic"/>
                <a:cs typeface="Century Gothic"/>
              </a:rPr>
              <a:t> </a:t>
            </a:r>
            <a:r>
              <a:rPr sz="1400" dirty="0">
                <a:latin typeface="Century Gothic"/>
                <a:cs typeface="Century Gothic"/>
              </a:rPr>
              <a:t>и </a:t>
            </a:r>
            <a:r>
              <a:rPr sz="1400" spc="-5" dirty="0">
                <a:latin typeface="Century Gothic"/>
                <a:cs typeface="Century Gothic"/>
              </a:rPr>
              <a:t>видеоаппаратуры, справочных материалов, кроме разрешенных, письменных </a:t>
            </a:r>
            <a:r>
              <a:rPr sz="1400" dirty="0">
                <a:latin typeface="Century Gothic"/>
                <a:cs typeface="Century Gothic"/>
              </a:rPr>
              <a:t> </a:t>
            </a:r>
            <a:r>
              <a:rPr sz="1400" spc="-5" dirty="0">
                <a:latin typeface="Century Gothic"/>
                <a:cs typeface="Century Gothic"/>
              </a:rPr>
              <a:t>заметок</a:t>
            </a:r>
            <a:r>
              <a:rPr sz="1400" spc="-25" dirty="0">
                <a:latin typeface="Century Gothic"/>
                <a:cs typeface="Century Gothic"/>
              </a:rPr>
              <a:t> </a:t>
            </a:r>
            <a:r>
              <a:rPr sz="1400" dirty="0">
                <a:latin typeface="Century Gothic"/>
                <a:cs typeface="Century Gothic"/>
              </a:rPr>
              <a:t>и</a:t>
            </a:r>
            <a:r>
              <a:rPr sz="1400" spc="-10" dirty="0">
                <a:latin typeface="Century Gothic"/>
                <a:cs typeface="Century Gothic"/>
              </a:rPr>
              <a:t> </a:t>
            </a:r>
            <a:r>
              <a:rPr sz="1400" spc="-5" dirty="0">
                <a:latin typeface="Century Gothic"/>
                <a:cs typeface="Century Gothic"/>
              </a:rPr>
              <a:t>иных </a:t>
            </a:r>
            <a:r>
              <a:rPr sz="1400" dirty="0">
                <a:latin typeface="Century Gothic"/>
                <a:cs typeface="Century Gothic"/>
              </a:rPr>
              <a:t>средств</a:t>
            </a:r>
            <a:r>
              <a:rPr sz="1400" spc="-5" dirty="0">
                <a:latin typeface="Century Gothic"/>
                <a:cs typeface="Century Gothic"/>
              </a:rPr>
              <a:t> </a:t>
            </a:r>
            <a:r>
              <a:rPr sz="1400" dirty="0">
                <a:latin typeface="Century Gothic"/>
                <a:cs typeface="Century Gothic"/>
              </a:rPr>
              <a:t>хранения</a:t>
            </a:r>
            <a:r>
              <a:rPr sz="1400" spc="-45" dirty="0">
                <a:latin typeface="Century Gothic"/>
                <a:cs typeface="Century Gothic"/>
              </a:rPr>
              <a:t> </a:t>
            </a:r>
            <a:r>
              <a:rPr sz="1400" dirty="0">
                <a:latin typeface="Century Gothic"/>
                <a:cs typeface="Century Gothic"/>
              </a:rPr>
              <a:t>и </a:t>
            </a:r>
            <a:r>
              <a:rPr sz="1400" spc="-5" dirty="0">
                <a:latin typeface="Century Gothic"/>
                <a:cs typeface="Century Gothic"/>
              </a:rPr>
              <a:t>передачи</a:t>
            </a:r>
            <a:r>
              <a:rPr sz="1400" spc="-15" dirty="0">
                <a:latin typeface="Century Gothic"/>
                <a:cs typeface="Century Gothic"/>
              </a:rPr>
              <a:t> </a:t>
            </a:r>
            <a:r>
              <a:rPr sz="1400" spc="-5" dirty="0">
                <a:latin typeface="Century Gothic"/>
                <a:cs typeface="Century Gothic"/>
              </a:rPr>
              <a:t>информации</a:t>
            </a:r>
            <a:endParaRPr sz="1400" dirty="0">
              <a:latin typeface="Century Gothic"/>
              <a:cs typeface="Century Gothic"/>
            </a:endParaRPr>
          </a:p>
        </p:txBody>
      </p:sp>
      <p:sp>
        <p:nvSpPr>
          <p:cNvPr id="7" name="object 7"/>
          <p:cNvSpPr txBox="1"/>
          <p:nvPr/>
        </p:nvSpPr>
        <p:spPr>
          <a:xfrm>
            <a:off x="213156" y="2513787"/>
            <a:ext cx="7812405" cy="2031364"/>
          </a:xfrm>
          <a:prstGeom prst="rect">
            <a:avLst/>
          </a:prstGeom>
        </p:spPr>
        <p:txBody>
          <a:bodyPr vert="horz" wrap="square" lIns="0" tIns="13335" rIns="0" bIns="0" rtlCol="0">
            <a:spAutoFit/>
          </a:bodyPr>
          <a:lstStyle/>
          <a:p>
            <a:pPr marL="241300" indent="-228600">
              <a:lnSpc>
                <a:spcPts val="1595"/>
              </a:lnSpc>
              <a:spcBef>
                <a:spcPts val="105"/>
              </a:spcBef>
              <a:buFont typeface="Arial"/>
              <a:buChar char="•"/>
              <a:tabLst>
                <a:tab pos="240665" algn="l"/>
                <a:tab pos="241300" algn="l"/>
                <a:tab pos="1685925" algn="l"/>
                <a:tab pos="2454275" algn="l"/>
                <a:tab pos="3495040" algn="l"/>
                <a:tab pos="3813810" algn="l"/>
                <a:tab pos="4907915" algn="l"/>
                <a:tab pos="5151755" algn="l"/>
                <a:tab pos="6605905" algn="l"/>
                <a:tab pos="6964045" algn="l"/>
                <a:tab pos="7487284" algn="l"/>
              </a:tabLst>
            </a:pPr>
            <a:r>
              <a:rPr sz="1400" spc="-5" dirty="0">
                <a:latin typeface="Century Gothic"/>
                <a:cs typeface="Century Gothic"/>
              </a:rPr>
              <a:t>п</a:t>
            </a:r>
            <a:r>
              <a:rPr sz="1400" spc="-15" dirty="0">
                <a:latin typeface="Century Gothic"/>
                <a:cs typeface="Century Gothic"/>
              </a:rPr>
              <a:t>р</a:t>
            </a:r>
            <a:r>
              <a:rPr sz="1400" dirty="0">
                <a:latin typeface="Century Gothic"/>
                <a:cs typeface="Century Gothic"/>
              </a:rPr>
              <a:t>ои</a:t>
            </a:r>
            <a:r>
              <a:rPr sz="1400" spc="-20" dirty="0">
                <a:latin typeface="Century Gothic"/>
                <a:cs typeface="Century Gothic"/>
              </a:rPr>
              <a:t>з</a:t>
            </a:r>
            <a:r>
              <a:rPr sz="1400" spc="-10" dirty="0">
                <a:latin typeface="Century Gothic"/>
                <a:cs typeface="Century Gothic"/>
              </a:rPr>
              <a:t>в</a:t>
            </a:r>
            <a:r>
              <a:rPr sz="1400" dirty="0">
                <a:latin typeface="Century Gothic"/>
                <a:cs typeface="Century Gothic"/>
              </a:rPr>
              <a:t>оль</a:t>
            </a:r>
            <a:r>
              <a:rPr sz="1400" spc="-15" dirty="0">
                <a:latin typeface="Century Gothic"/>
                <a:cs typeface="Century Gothic"/>
              </a:rPr>
              <a:t>н</a:t>
            </a:r>
            <a:r>
              <a:rPr sz="1400" spc="-10" dirty="0">
                <a:latin typeface="Century Gothic"/>
                <a:cs typeface="Century Gothic"/>
              </a:rPr>
              <a:t>о</a:t>
            </a:r>
            <a:r>
              <a:rPr sz="1400" spc="-20" dirty="0">
                <a:latin typeface="Century Gothic"/>
                <a:cs typeface="Century Gothic"/>
              </a:rPr>
              <a:t>г</a:t>
            </a:r>
            <a:r>
              <a:rPr sz="1400" dirty="0">
                <a:latin typeface="Century Gothic"/>
                <a:cs typeface="Century Gothic"/>
              </a:rPr>
              <a:t>о	</a:t>
            </a:r>
            <a:r>
              <a:rPr sz="1400" spc="-10" dirty="0">
                <a:latin typeface="Century Gothic"/>
                <a:cs typeface="Century Gothic"/>
              </a:rPr>
              <a:t>вы</a:t>
            </a:r>
            <a:r>
              <a:rPr sz="1400" dirty="0">
                <a:latin typeface="Century Gothic"/>
                <a:cs typeface="Century Gothic"/>
              </a:rPr>
              <a:t>хода	</a:t>
            </a:r>
            <a:r>
              <a:rPr sz="1400" spc="-10" dirty="0">
                <a:latin typeface="Century Gothic"/>
                <a:cs typeface="Century Gothic"/>
              </a:rPr>
              <a:t>у</a:t>
            </a:r>
            <a:r>
              <a:rPr sz="1400" dirty="0">
                <a:latin typeface="Century Gothic"/>
                <a:cs typeface="Century Gothic"/>
              </a:rPr>
              <a:t>ча</a:t>
            </a:r>
            <a:r>
              <a:rPr sz="1400" spc="-10" dirty="0">
                <a:latin typeface="Century Gothic"/>
                <a:cs typeface="Century Gothic"/>
              </a:rPr>
              <a:t>с</a:t>
            </a:r>
            <a:r>
              <a:rPr sz="1400" dirty="0">
                <a:latin typeface="Century Gothic"/>
                <a:cs typeface="Century Gothic"/>
              </a:rPr>
              <a:t>тн</a:t>
            </a:r>
            <a:r>
              <a:rPr sz="1400" spc="-15" dirty="0">
                <a:latin typeface="Century Gothic"/>
                <a:cs typeface="Century Gothic"/>
              </a:rPr>
              <a:t>и</a:t>
            </a:r>
            <a:r>
              <a:rPr sz="1400" spc="-10" dirty="0">
                <a:latin typeface="Century Gothic"/>
                <a:cs typeface="Century Gothic"/>
              </a:rPr>
              <a:t>к</a:t>
            </a:r>
            <a:r>
              <a:rPr sz="1400" dirty="0">
                <a:latin typeface="Century Gothic"/>
                <a:cs typeface="Century Gothic"/>
              </a:rPr>
              <a:t>а	</a:t>
            </a:r>
            <a:r>
              <a:rPr sz="1400" spc="-5" dirty="0">
                <a:latin typeface="Century Gothic"/>
                <a:cs typeface="Century Gothic"/>
              </a:rPr>
              <a:t>и</a:t>
            </a:r>
            <a:r>
              <a:rPr sz="1400" dirty="0">
                <a:latin typeface="Century Gothic"/>
                <a:cs typeface="Century Gothic"/>
              </a:rPr>
              <a:t>з	</a:t>
            </a:r>
            <a:r>
              <a:rPr sz="1400" spc="-5" dirty="0">
                <a:latin typeface="Century Gothic"/>
                <a:cs typeface="Century Gothic"/>
              </a:rPr>
              <a:t>аудит</a:t>
            </a:r>
            <a:r>
              <a:rPr sz="1400" spc="-10" dirty="0">
                <a:latin typeface="Century Gothic"/>
                <a:cs typeface="Century Gothic"/>
              </a:rPr>
              <a:t>о</a:t>
            </a:r>
            <a:r>
              <a:rPr sz="1400" spc="-5" dirty="0">
                <a:latin typeface="Century Gothic"/>
                <a:cs typeface="Century Gothic"/>
              </a:rPr>
              <a:t>ри</a:t>
            </a:r>
            <a:r>
              <a:rPr sz="1400" dirty="0">
                <a:latin typeface="Century Gothic"/>
                <a:cs typeface="Century Gothic"/>
              </a:rPr>
              <a:t>и	и	</a:t>
            </a:r>
            <a:r>
              <a:rPr sz="1400" spc="-5" dirty="0">
                <a:latin typeface="Century Gothic"/>
                <a:cs typeface="Century Gothic"/>
              </a:rPr>
              <a:t>пере</a:t>
            </a:r>
            <a:r>
              <a:rPr sz="1400" spc="5" dirty="0">
                <a:latin typeface="Century Gothic"/>
                <a:cs typeface="Century Gothic"/>
              </a:rPr>
              <a:t>м</a:t>
            </a:r>
            <a:r>
              <a:rPr sz="1400" spc="-15" dirty="0">
                <a:latin typeface="Century Gothic"/>
                <a:cs typeface="Century Gothic"/>
              </a:rPr>
              <a:t>е</a:t>
            </a:r>
            <a:r>
              <a:rPr sz="1400" spc="5" dirty="0">
                <a:latin typeface="Century Gothic"/>
                <a:cs typeface="Century Gothic"/>
              </a:rPr>
              <a:t>щ</a:t>
            </a:r>
            <a:r>
              <a:rPr sz="1400" spc="-10" dirty="0">
                <a:latin typeface="Century Gothic"/>
                <a:cs typeface="Century Gothic"/>
              </a:rPr>
              <a:t>е</a:t>
            </a:r>
            <a:r>
              <a:rPr sz="1400" spc="-15" dirty="0">
                <a:latin typeface="Century Gothic"/>
                <a:cs typeface="Century Gothic"/>
              </a:rPr>
              <a:t>н</a:t>
            </a:r>
            <a:r>
              <a:rPr sz="1400" spc="-5" dirty="0">
                <a:latin typeface="Century Gothic"/>
                <a:cs typeface="Century Gothic"/>
              </a:rPr>
              <a:t>и</a:t>
            </a:r>
            <a:r>
              <a:rPr sz="1400" dirty="0">
                <a:latin typeface="Century Gothic"/>
                <a:cs typeface="Century Gothic"/>
              </a:rPr>
              <a:t>я	</a:t>
            </a:r>
            <a:r>
              <a:rPr sz="1400" spc="-5" dirty="0">
                <a:latin typeface="Century Gothic"/>
                <a:cs typeface="Century Gothic"/>
              </a:rPr>
              <a:t>п</a:t>
            </a:r>
            <a:r>
              <a:rPr sz="1400" dirty="0">
                <a:latin typeface="Century Gothic"/>
                <a:cs typeface="Century Gothic"/>
              </a:rPr>
              <a:t>о	ППЭ	</a:t>
            </a:r>
            <a:r>
              <a:rPr sz="1400" spc="-5" dirty="0">
                <a:latin typeface="Century Gothic"/>
                <a:cs typeface="Century Gothic"/>
              </a:rPr>
              <a:t>б</a:t>
            </a:r>
            <a:r>
              <a:rPr sz="1400" dirty="0">
                <a:latin typeface="Century Gothic"/>
                <a:cs typeface="Century Gothic"/>
              </a:rPr>
              <a:t>ез</a:t>
            </a:r>
          </a:p>
          <a:p>
            <a:pPr marL="241300">
              <a:lnSpc>
                <a:spcPts val="1595"/>
              </a:lnSpc>
            </a:pPr>
            <a:r>
              <a:rPr sz="1400" spc="-5" dirty="0">
                <a:latin typeface="Century Gothic"/>
                <a:cs typeface="Century Gothic"/>
              </a:rPr>
              <a:t>сопровождения</a:t>
            </a:r>
            <a:r>
              <a:rPr sz="1400" spc="-35" dirty="0">
                <a:latin typeface="Century Gothic"/>
                <a:cs typeface="Century Gothic"/>
              </a:rPr>
              <a:t> </a:t>
            </a:r>
            <a:r>
              <a:rPr sz="1400" spc="-5" dirty="0">
                <a:latin typeface="Century Gothic"/>
                <a:cs typeface="Century Gothic"/>
              </a:rPr>
              <a:t>организатора</a:t>
            </a:r>
            <a:r>
              <a:rPr sz="1400" spc="-35" dirty="0">
                <a:latin typeface="Century Gothic"/>
                <a:cs typeface="Century Gothic"/>
              </a:rPr>
              <a:t> </a:t>
            </a:r>
            <a:r>
              <a:rPr sz="1400" dirty="0">
                <a:latin typeface="Century Gothic"/>
                <a:cs typeface="Century Gothic"/>
              </a:rPr>
              <a:t>вне</a:t>
            </a:r>
            <a:r>
              <a:rPr sz="1400" spc="-20" dirty="0">
                <a:latin typeface="Century Gothic"/>
                <a:cs typeface="Century Gothic"/>
              </a:rPr>
              <a:t> </a:t>
            </a:r>
            <a:r>
              <a:rPr sz="1400" dirty="0">
                <a:latin typeface="Century Gothic"/>
                <a:cs typeface="Century Gothic"/>
              </a:rPr>
              <a:t>аудитории</a:t>
            </a:r>
          </a:p>
          <a:p>
            <a:pPr marL="241300" marR="5080" indent="-228600" algn="just">
              <a:lnSpc>
                <a:spcPts val="1510"/>
              </a:lnSpc>
              <a:spcBef>
                <a:spcPts val="1019"/>
              </a:spcBef>
              <a:buFont typeface="Arial"/>
              <a:buChar char="•"/>
              <a:tabLst>
                <a:tab pos="241300" algn="l"/>
              </a:tabLst>
            </a:pPr>
            <a:r>
              <a:rPr sz="1400" spc="-5" dirty="0">
                <a:latin typeface="Century Gothic"/>
                <a:cs typeface="Century Gothic"/>
              </a:rPr>
              <a:t>содействия обучающимся, </a:t>
            </a:r>
            <a:r>
              <a:rPr sz="1400" dirty="0">
                <a:latin typeface="Century Gothic"/>
                <a:cs typeface="Century Gothic"/>
              </a:rPr>
              <a:t>в том </a:t>
            </a:r>
            <a:r>
              <a:rPr sz="1400" spc="-5" dirty="0">
                <a:latin typeface="Century Gothic"/>
                <a:cs typeface="Century Gothic"/>
              </a:rPr>
              <a:t>числе </a:t>
            </a:r>
            <a:r>
              <a:rPr sz="1400" dirty="0">
                <a:latin typeface="Century Gothic"/>
                <a:cs typeface="Century Gothic"/>
              </a:rPr>
              <a:t>в </a:t>
            </a:r>
            <a:r>
              <a:rPr sz="1400" spc="-5" dirty="0">
                <a:latin typeface="Century Gothic"/>
                <a:cs typeface="Century Gothic"/>
              </a:rPr>
              <a:t>передаче </a:t>
            </a:r>
            <a:r>
              <a:rPr sz="1400" dirty="0">
                <a:latin typeface="Century Gothic"/>
                <a:cs typeface="Century Gothic"/>
              </a:rPr>
              <a:t>им </a:t>
            </a:r>
            <a:r>
              <a:rPr sz="1400" spc="-5" dirty="0">
                <a:latin typeface="Century Gothic"/>
                <a:cs typeface="Century Gothic"/>
              </a:rPr>
              <a:t>средств связи, электронно- </a:t>
            </a:r>
            <a:r>
              <a:rPr sz="1400" dirty="0">
                <a:latin typeface="Century Gothic"/>
                <a:cs typeface="Century Gothic"/>
              </a:rPr>
              <a:t> </a:t>
            </a:r>
            <a:r>
              <a:rPr sz="1400" spc="-5" dirty="0">
                <a:latin typeface="Century Gothic"/>
                <a:cs typeface="Century Gothic"/>
              </a:rPr>
              <a:t>вычислительной</a:t>
            </a:r>
            <a:r>
              <a:rPr sz="1400" dirty="0">
                <a:latin typeface="Century Gothic"/>
                <a:cs typeface="Century Gothic"/>
              </a:rPr>
              <a:t> техники,</a:t>
            </a:r>
            <a:r>
              <a:rPr sz="1400" spc="5" dirty="0">
                <a:latin typeface="Century Gothic"/>
                <a:cs typeface="Century Gothic"/>
              </a:rPr>
              <a:t> </a:t>
            </a:r>
            <a:r>
              <a:rPr sz="1400" spc="-5" dirty="0">
                <a:latin typeface="Century Gothic"/>
                <a:cs typeface="Century Gothic"/>
              </a:rPr>
              <a:t>фото-,</a:t>
            </a:r>
            <a:r>
              <a:rPr sz="1400" dirty="0">
                <a:latin typeface="Century Gothic"/>
                <a:cs typeface="Century Gothic"/>
              </a:rPr>
              <a:t> аудио-</a:t>
            </a:r>
            <a:r>
              <a:rPr sz="1400" spc="5" dirty="0">
                <a:latin typeface="Century Gothic"/>
                <a:cs typeface="Century Gothic"/>
              </a:rPr>
              <a:t> </a:t>
            </a:r>
            <a:r>
              <a:rPr sz="1400" dirty="0">
                <a:latin typeface="Century Gothic"/>
                <a:cs typeface="Century Gothic"/>
              </a:rPr>
              <a:t>и</a:t>
            </a:r>
            <a:r>
              <a:rPr sz="1400" spc="5" dirty="0">
                <a:latin typeface="Century Gothic"/>
                <a:cs typeface="Century Gothic"/>
              </a:rPr>
              <a:t> </a:t>
            </a:r>
            <a:r>
              <a:rPr sz="1400" spc="-5" dirty="0">
                <a:latin typeface="Century Gothic"/>
                <a:cs typeface="Century Gothic"/>
              </a:rPr>
              <a:t>видеоаппаратуры,</a:t>
            </a:r>
            <a:r>
              <a:rPr sz="1400" dirty="0">
                <a:latin typeface="Century Gothic"/>
                <a:cs typeface="Century Gothic"/>
              </a:rPr>
              <a:t> </a:t>
            </a:r>
            <a:r>
              <a:rPr sz="1400" spc="-5" dirty="0">
                <a:latin typeface="Century Gothic"/>
                <a:cs typeface="Century Gothic"/>
              </a:rPr>
              <a:t>справочных </a:t>
            </a:r>
            <a:r>
              <a:rPr sz="1400" dirty="0">
                <a:latin typeface="Century Gothic"/>
                <a:cs typeface="Century Gothic"/>
              </a:rPr>
              <a:t> </a:t>
            </a:r>
            <a:r>
              <a:rPr sz="1400" spc="-5" dirty="0">
                <a:latin typeface="Century Gothic"/>
                <a:cs typeface="Century Gothic"/>
              </a:rPr>
              <a:t>материалов,</a:t>
            </a:r>
            <a:r>
              <a:rPr sz="1400" dirty="0">
                <a:latin typeface="Century Gothic"/>
                <a:cs typeface="Century Gothic"/>
              </a:rPr>
              <a:t> письменных</a:t>
            </a:r>
            <a:r>
              <a:rPr sz="1400" spc="5" dirty="0">
                <a:latin typeface="Century Gothic"/>
                <a:cs typeface="Century Gothic"/>
              </a:rPr>
              <a:t> </a:t>
            </a:r>
            <a:r>
              <a:rPr sz="1400" spc="-5" dirty="0">
                <a:latin typeface="Century Gothic"/>
                <a:cs typeface="Century Gothic"/>
              </a:rPr>
              <a:t>заметок</a:t>
            </a:r>
            <a:r>
              <a:rPr sz="1400" dirty="0">
                <a:latin typeface="Century Gothic"/>
                <a:cs typeface="Century Gothic"/>
              </a:rPr>
              <a:t> и</a:t>
            </a:r>
            <a:r>
              <a:rPr sz="1400" spc="5" dirty="0">
                <a:latin typeface="Century Gothic"/>
                <a:cs typeface="Century Gothic"/>
              </a:rPr>
              <a:t> </a:t>
            </a:r>
            <a:r>
              <a:rPr sz="1400" spc="-5" dirty="0">
                <a:latin typeface="Century Gothic"/>
                <a:cs typeface="Century Gothic"/>
              </a:rPr>
              <a:t>иных</a:t>
            </a:r>
            <a:r>
              <a:rPr sz="1400" dirty="0">
                <a:latin typeface="Century Gothic"/>
                <a:cs typeface="Century Gothic"/>
              </a:rPr>
              <a:t> </a:t>
            </a:r>
            <a:r>
              <a:rPr sz="1400" spc="-5" dirty="0">
                <a:latin typeface="Century Gothic"/>
                <a:cs typeface="Century Gothic"/>
              </a:rPr>
              <a:t>средств</a:t>
            </a:r>
            <a:r>
              <a:rPr sz="1400" dirty="0">
                <a:latin typeface="Century Gothic"/>
                <a:cs typeface="Century Gothic"/>
              </a:rPr>
              <a:t> хранения</a:t>
            </a:r>
            <a:r>
              <a:rPr sz="1400" spc="5" dirty="0">
                <a:latin typeface="Century Gothic"/>
                <a:cs typeface="Century Gothic"/>
              </a:rPr>
              <a:t> </a:t>
            </a:r>
            <a:r>
              <a:rPr sz="1400" dirty="0">
                <a:latin typeface="Century Gothic"/>
                <a:cs typeface="Century Gothic"/>
              </a:rPr>
              <a:t>и</a:t>
            </a:r>
            <a:r>
              <a:rPr sz="1400" spc="5" dirty="0">
                <a:latin typeface="Century Gothic"/>
                <a:cs typeface="Century Gothic"/>
              </a:rPr>
              <a:t> </a:t>
            </a:r>
            <a:r>
              <a:rPr sz="1400" dirty="0">
                <a:latin typeface="Century Gothic"/>
                <a:cs typeface="Century Gothic"/>
              </a:rPr>
              <a:t>передачи </a:t>
            </a:r>
            <a:r>
              <a:rPr sz="1400" spc="5" dirty="0">
                <a:latin typeface="Century Gothic"/>
                <a:cs typeface="Century Gothic"/>
              </a:rPr>
              <a:t> </a:t>
            </a:r>
            <a:r>
              <a:rPr sz="1400" spc="-5" dirty="0">
                <a:latin typeface="Century Gothic"/>
                <a:cs typeface="Century Gothic"/>
              </a:rPr>
              <a:t>информации</a:t>
            </a:r>
            <a:endParaRPr sz="1400" dirty="0">
              <a:latin typeface="Century Gothic"/>
              <a:cs typeface="Century Gothic"/>
            </a:endParaRPr>
          </a:p>
          <a:p>
            <a:pPr marL="241300" marR="5080" indent="-228600" algn="just">
              <a:lnSpc>
                <a:spcPct val="90100"/>
              </a:lnSpc>
              <a:spcBef>
                <a:spcPts val="990"/>
              </a:spcBef>
              <a:buFont typeface="Arial"/>
              <a:buChar char="•"/>
              <a:tabLst>
                <a:tab pos="241300" algn="l"/>
              </a:tabLst>
            </a:pPr>
            <a:r>
              <a:rPr sz="1400" spc="-5" dirty="0">
                <a:latin typeface="Century Gothic"/>
                <a:cs typeface="Century Gothic"/>
              </a:rPr>
              <a:t>выноса</a:t>
            </a:r>
            <a:r>
              <a:rPr sz="1400" dirty="0">
                <a:latin typeface="Century Gothic"/>
                <a:cs typeface="Century Gothic"/>
              </a:rPr>
              <a:t> из</a:t>
            </a:r>
            <a:r>
              <a:rPr sz="1400" spc="5" dirty="0">
                <a:latin typeface="Century Gothic"/>
                <a:cs typeface="Century Gothic"/>
              </a:rPr>
              <a:t> </a:t>
            </a:r>
            <a:r>
              <a:rPr sz="1400" spc="-5" dirty="0">
                <a:latin typeface="Century Gothic"/>
                <a:cs typeface="Century Gothic"/>
              </a:rPr>
              <a:t>аудиторий</a:t>
            </a:r>
            <a:r>
              <a:rPr sz="1400" dirty="0">
                <a:latin typeface="Century Gothic"/>
                <a:cs typeface="Century Gothic"/>
              </a:rPr>
              <a:t> и</a:t>
            </a:r>
            <a:r>
              <a:rPr sz="1400" spc="5" dirty="0">
                <a:latin typeface="Century Gothic"/>
                <a:cs typeface="Century Gothic"/>
              </a:rPr>
              <a:t> </a:t>
            </a:r>
            <a:r>
              <a:rPr sz="1400" dirty="0">
                <a:latin typeface="Century Gothic"/>
                <a:cs typeface="Century Gothic"/>
              </a:rPr>
              <a:t>ППЭ</a:t>
            </a:r>
            <a:r>
              <a:rPr sz="1400" spc="5" dirty="0">
                <a:latin typeface="Century Gothic"/>
                <a:cs typeface="Century Gothic"/>
              </a:rPr>
              <a:t> </a:t>
            </a:r>
            <a:r>
              <a:rPr sz="1400" spc="-5" dirty="0">
                <a:latin typeface="Century Gothic"/>
                <a:cs typeface="Century Gothic"/>
              </a:rPr>
              <a:t>экзаменационных</a:t>
            </a:r>
            <a:r>
              <a:rPr sz="1400" dirty="0">
                <a:latin typeface="Century Gothic"/>
                <a:cs typeface="Century Gothic"/>
              </a:rPr>
              <a:t> </a:t>
            </a:r>
            <a:r>
              <a:rPr sz="1400" spc="-5" dirty="0">
                <a:latin typeface="Century Gothic"/>
                <a:cs typeface="Century Gothic"/>
              </a:rPr>
              <a:t>материалов</a:t>
            </a:r>
            <a:r>
              <a:rPr sz="1400" dirty="0">
                <a:latin typeface="Century Gothic"/>
                <a:cs typeface="Century Gothic"/>
              </a:rPr>
              <a:t> на</a:t>
            </a:r>
            <a:r>
              <a:rPr sz="1400" spc="5" dirty="0">
                <a:latin typeface="Century Gothic"/>
                <a:cs typeface="Century Gothic"/>
              </a:rPr>
              <a:t> </a:t>
            </a:r>
            <a:r>
              <a:rPr sz="1400" spc="-5" dirty="0">
                <a:latin typeface="Century Gothic"/>
                <a:cs typeface="Century Gothic"/>
              </a:rPr>
              <a:t>бумажном</a:t>
            </a:r>
            <a:r>
              <a:rPr sz="1400" dirty="0">
                <a:latin typeface="Century Gothic"/>
                <a:cs typeface="Century Gothic"/>
              </a:rPr>
              <a:t> </a:t>
            </a:r>
            <a:r>
              <a:rPr sz="1400" spc="-5" dirty="0">
                <a:latin typeface="Century Gothic"/>
                <a:cs typeface="Century Gothic"/>
              </a:rPr>
              <a:t>или </a:t>
            </a:r>
            <a:r>
              <a:rPr sz="1400" dirty="0">
                <a:latin typeface="Century Gothic"/>
                <a:cs typeface="Century Gothic"/>
              </a:rPr>
              <a:t> </a:t>
            </a:r>
            <a:r>
              <a:rPr sz="1400" spc="-5" dirty="0">
                <a:latin typeface="Century Gothic"/>
                <a:cs typeface="Century Gothic"/>
              </a:rPr>
              <a:t>электронном</a:t>
            </a:r>
            <a:r>
              <a:rPr sz="1400" dirty="0">
                <a:latin typeface="Century Gothic"/>
                <a:cs typeface="Century Gothic"/>
              </a:rPr>
              <a:t> </a:t>
            </a:r>
            <a:r>
              <a:rPr sz="1400" spc="-5" dirty="0">
                <a:latin typeface="Century Gothic"/>
                <a:cs typeface="Century Gothic"/>
              </a:rPr>
              <a:t>носителях,</a:t>
            </a:r>
            <a:r>
              <a:rPr sz="1400" dirty="0">
                <a:latin typeface="Century Gothic"/>
                <a:cs typeface="Century Gothic"/>
              </a:rPr>
              <a:t> </a:t>
            </a:r>
            <a:r>
              <a:rPr sz="1400" spc="-5" dirty="0">
                <a:latin typeface="Century Gothic"/>
                <a:cs typeface="Century Gothic"/>
              </a:rPr>
              <a:t>фотографирования</a:t>
            </a:r>
            <a:r>
              <a:rPr sz="1400" dirty="0">
                <a:latin typeface="Century Gothic"/>
                <a:cs typeface="Century Gothic"/>
              </a:rPr>
              <a:t> </a:t>
            </a:r>
            <a:r>
              <a:rPr sz="1400" spc="-5" dirty="0">
                <a:latin typeface="Century Gothic"/>
                <a:cs typeface="Century Gothic"/>
              </a:rPr>
              <a:t>экзаменационных</a:t>
            </a:r>
            <a:r>
              <a:rPr sz="1400" dirty="0">
                <a:latin typeface="Century Gothic"/>
                <a:cs typeface="Century Gothic"/>
              </a:rPr>
              <a:t> </a:t>
            </a:r>
            <a:r>
              <a:rPr sz="1400" spc="-5" dirty="0">
                <a:latin typeface="Century Gothic"/>
                <a:cs typeface="Century Gothic"/>
              </a:rPr>
              <a:t>материалов </a:t>
            </a:r>
            <a:r>
              <a:rPr sz="1400" spc="-375" dirty="0">
                <a:latin typeface="Century Gothic"/>
                <a:cs typeface="Century Gothic"/>
              </a:rPr>
              <a:t> </a:t>
            </a:r>
            <a:r>
              <a:rPr sz="1400" dirty="0">
                <a:latin typeface="Century Gothic"/>
                <a:cs typeface="Century Gothic"/>
              </a:rPr>
              <a:t>участниками,</a:t>
            </a:r>
            <a:r>
              <a:rPr sz="1400" spc="-50" dirty="0">
                <a:latin typeface="Century Gothic"/>
                <a:cs typeface="Century Gothic"/>
              </a:rPr>
              <a:t> </a:t>
            </a:r>
            <a:r>
              <a:rPr sz="1400" dirty="0">
                <a:latin typeface="Century Gothic"/>
                <a:cs typeface="Century Gothic"/>
              </a:rPr>
              <a:t>а</a:t>
            </a:r>
            <a:r>
              <a:rPr sz="1400" spc="5" dirty="0">
                <a:latin typeface="Century Gothic"/>
                <a:cs typeface="Century Gothic"/>
              </a:rPr>
              <a:t> </a:t>
            </a:r>
            <a:r>
              <a:rPr sz="1400" dirty="0">
                <a:latin typeface="Century Gothic"/>
                <a:cs typeface="Century Gothic"/>
              </a:rPr>
              <a:t>также</a:t>
            </a:r>
            <a:r>
              <a:rPr sz="1400" spc="-15" dirty="0">
                <a:latin typeface="Century Gothic"/>
                <a:cs typeface="Century Gothic"/>
              </a:rPr>
              <a:t> </a:t>
            </a:r>
            <a:r>
              <a:rPr sz="1400" dirty="0">
                <a:latin typeface="Century Gothic"/>
                <a:cs typeface="Century Gothic"/>
              </a:rPr>
              <a:t>ассистентами</a:t>
            </a:r>
            <a:r>
              <a:rPr sz="1400" spc="-40" dirty="0">
                <a:latin typeface="Century Gothic"/>
                <a:cs typeface="Century Gothic"/>
              </a:rPr>
              <a:t> </a:t>
            </a:r>
            <a:r>
              <a:rPr sz="1400" spc="-5" dirty="0">
                <a:latin typeface="Century Gothic"/>
                <a:cs typeface="Century Gothic"/>
              </a:rPr>
              <a:t>или</a:t>
            </a:r>
            <a:r>
              <a:rPr sz="1400" spc="-10" dirty="0">
                <a:latin typeface="Century Gothic"/>
                <a:cs typeface="Century Gothic"/>
              </a:rPr>
              <a:t> </a:t>
            </a:r>
            <a:r>
              <a:rPr sz="1400" dirty="0">
                <a:latin typeface="Century Gothic"/>
                <a:cs typeface="Century Gothic"/>
              </a:rPr>
              <a:t>техническими</a:t>
            </a:r>
            <a:r>
              <a:rPr sz="1400" spc="-40" dirty="0">
                <a:latin typeface="Century Gothic"/>
                <a:cs typeface="Century Gothic"/>
              </a:rPr>
              <a:t> </a:t>
            </a:r>
            <a:r>
              <a:rPr sz="1400" dirty="0">
                <a:latin typeface="Century Gothic"/>
                <a:cs typeface="Century Gothic"/>
              </a:rPr>
              <a:t>специалистами</a:t>
            </a:r>
          </a:p>
        </p:txBody>
      </p:sp>
      <p:sp>
        <p:nvSpPr>
          <p:cNvPr id="8" name="object 8"/>
          <p:cNvSpPr txBox="1"/>
          <p:nvPr/>
        </p:nvSpPr>
        <p:spPr>
          <a:xfrm>
            <a:off x="213156" y="4573651"/>
            <a:ext cx="7809865" cy="1914525"/>
          </a:xfrm>
          <a:prstGeom prst="rect">
            <a:avLst/>
          </a:prstGeom>
        </p:spPr>
        <p:txBody>
          <a:bodyPr vert="horz" wrap="square" lIns="0" tIns="37465" rIns="0" bIns="0" rtlCol="0">
            <a:spAutoFit/>
          </a:bodyPr>
          <a:lstStyle/>
          <a:p>
            <a:pPr marL="12700" marR="5715" algn="just">
              <a:lnSpc>
                <a:spcPts val="1510"/>
              </a:lnSpc>
              <a:spcBef>
                <a:spcPts val="295"/>
              </a:spcBef>
            </a:pPr>
            <a:r>
              <a:rPr sz="1400" b="1" spc="-5" dirty="0">
                <a:latin typeface="Century Gothic"/>
                <a:cs typeface="Century Gothic"/>
              </a:rPr>
              <a:t>Следит</a:t>
            </a:r>
            <a:r>
              <a:rPr sz="1400" b="1" dirty="0">
                <a:latin typeface="Century Gothic"/>
                <a:cs typeface="Century Gothic"/>
              </a:rPr>
              <a:t> за</a:t>
            </a:r>
            <a:r>
              <a:rPr sz="1400" b="1" spc="5" dirty="0">
                <a:latin typeface="Century Gothic"/>
                <a:cs typeface="Century Gothic"/>
              </a:rPr>
              <a:t> </a:t>
            </a:r>
            <a:r>
              <a:rPr sz="1400" b="1" spc="-5" dirty="0">
                <a:latin typeface="Century Gothic"/>
                <a:cs typeface="Century Gothic"/>
              </a:rPr>
              <a:t>состоянием</a:t>
            </a:r>
            <a:r>
              <a:rPr sz="1400" b="1" dirty="0">
                <a:latin typeface="Century Gothic"/>
                <a:cs typeface="Century Gothic"/>
              </a:rPr>
              <a:t> </a:t>
            </a:r>
            <a:r>
              <a:rPr sz="1400" b="1" spc="-5" dirty="0">
                <a:latin typeface="Century Gothic"/>
                <a:cs typeface="Century Gothic"/>
              </a:rPr>
              <a:t>участников</a:t>
            </a:r>
            <a:r>
              <a:rPr sz="1400" b="1" dirty="0">
                <a:latin typeface="Century Gothic"/>
                <a:cs typeface="Century Gothic"/>
              </a:rPr>
              <a:t> </a:t>
            </a:r>
            <a:r>
              <a:rPr sz="1400" dirty="0">
                <a:latin typeface="Century Gothic"/>
                <a:cs typeface="Century Gothic"/>
              </a:rPr>
              <a:t>и</a:t>
            </a:r>
            <a:r>
              <a:rPr sz="1400" spc="5" dirty="0">
                <a:latin typeface="Century Gothic"/>
                <a:cs typeface="Century Gothic"/>
              </a:rPr>
              <a:t> </a:t>
            </a:r>
            <a:r>
              <a:rPr sz="1400" spc="-5" dirty="0">
                <a:latin typeface="Century Gothic"/>
                <a:cs typeface="Century Gothic"/>
              </a:rPr>
              <a:t>при</a:t>
            </a:r>
            <a:r>
              <a:rPr sz="1400" dirty="0">
                <a:latin typeface="Century Gothic"/>
                <a:cs typeface="Century Gothic"/>
              </a:rPr>
              <a:t> ухудшении</a:t>
            </a:r>
            <a:r>
              <a:rPr sz="1400" spc="5" dirty="0">
                <a:latin typeface="Century Gothic"/>
                <a:cs typeface="Century Gothic"/>
              </a:rPr>
              <a:t> </a:t>
            </a:r>
            <a:r>
              <a:rPr sz="1400" spc="-5" dirty="0">
                <a:latin typeface="Century Gothic"/>
                <a:cs typeface="Century Gothic"/>
              </a:rPr>
              <a:t>самочувствия</a:t>
            </a:r>
            <a:r>
              <a:rPr sz="1400" dirty="0">
                <a:latin typeface="Century Gothic"/>
                <a:cs typeface="Century Gothic"/>
              </a:rPr>
              <a:t> </a:t>
            </a:r>
            <a:r>
              <a:rPr sz="1400" spc="-5" dirty="0">
                <a:latin typeface="Century Gothic"/>
                <a:cs typeface="Century Gothic"/>
              </a:rPr>
              <a:t>направляет </a:t>
            </a:r>
            <a:r>
              <a:rPr sz="1400" dirty="0">
                <a:latin typeface="Century Gothic"/>
                <a:cs typeface="Century Gothic"/>
              </a:rPr>
              <a:t> участников</a:t>
            </a:r>
            <a:r>
              <a:rPr sz="1400" spc="-50" dirty="0">
                <a:latin typeface="Century Gothic"/>
                <a:cs typeface="Century Gothic"/>
              </a:rPr>
              <a:t> </a:t>
            </a:r>
            <a:r>
              <a:rPr sz="1400" dirty="0">
                <a:latin typeface="Century Gothic"/>
                <a:cs typeface="Century Gothic"/>
              </a:rPr>
              <a:t>в </a:t>
            </a:r>
            <a:r>
              <a:rPr sz="1400" spc="-5" dirty="0">
                <a:latin typeface="Century Gothic"/>
                <a:cs typeface="Century Gothic"/>
              </a:rPr>
              <a:t>сопровождении</a:t>
            </a:r>
            <a:r>
              <a:rPr sz="1400" spc="-40" dirty="0">
                <a:latin typeface="Century Gothic"/>
                <a:cs typeface="Century Gothic"/>
              </a:rPr>
              <a:t> </a:t>
            </a:r>
            <a:r>
              <a:rPr sz="1400" spc="-5" dirty="0">
                <a:latin typeface="Century Gothic"/>
                <a:cs typeface="Century Gothic"/>
              </a:rPr>
              <a:t>организаторов </a:t>
            </a:r>
            <a:r>
              <a:rPr sz="1400" dirty="0">
                <a:latin typeface="Century Gothic"/>
                <a:cs typeface="Century Gothic"/>
              </a:rPr>
              <a:t>вне</a:t>
            </a:r>
            <a:r>
              <a:rPr sz="1400" spc="-35" dirty="0">
                <a:latin typeface="Century Gothic"/>
                <a:cs typeface="Century Gothic"/>
              </a:rPr>
              <a:t> </a:t>
            </a:r>
            <a:r>
              <a:rPr sz="1400" dirty="0">
                <a:latin typeface="Century Gothic"/>
                <a:cs typeface="Century Gothic"/>
              </a:rPr>
              <a:t>аудиторий</a:t>
            </a:r>
            <a:r>
              <a:rPr sz="1400" spc="-35" dirty="0">
                <a:latin typeface="Century Gothic"/>
                <a:cs typeface="Century Gothic"/>
              </a:rPr>
              <a:t> </a:t>
            </a:r>
            <a:r>
              <a:rPr sz="1400" dirty="0">
                <a:latin typeface="Century Gothic"/>
                <a:cs typeface="Century Gothic"/>
              </a:rPr>
              <a:t>в медицинский</a:t>
            </a:r>
            <a:r>
              <a:rPr sz="1400" spc="-15" dirty="0">
                <a:latin typeface="Century Gothic"/>
                <a:cs typeface="Century Gothic"/>
              </a:rPr>
              <a:t> </a:t>
            </a:r>
            <a:r>
              <a:rPr sz="1400" spc="-5" dirty="0">
                <a:latin typeface="Century Gothic"/>
                <a:cs typeface="Century Gothic"/>
              </a:rPr>
              <a:t>пункт</a:t>
            </a:r>
            <a:endParaRPr sz="1400" dirty="0">
              <a:latin typeface="Century Gothic"/>
              <a:cs typeface="Century Gothic"/>
            </a:endParaRPr>
          </a:p>
          <a:p>
            <a:pPr marL="12700" marR="5080" algn="just">
              <a:lnSpc>
                <a:spcPts val="1510"/>
              </a:lnSpc>
              <a:spcBef>
                <a:spcPts val="605"/>
              </a:spcBef>
            </a:pPr>
            <a:r>
              <a:rPr sz="1400" b="1" dirty="0">
                <a:latin typeface="Century Gothic"/>
                <a:cs typeface="Century Gothic"/>
              </a:rPr>
              <a:t>При</a:t>
            </a:r>
            <a:r>
              <a:rPr sz="1400" b="1" spc="390" dirty="0">
                <a:latin typeface="Century Gothic"/>
                <a:cs typeface="Century Gothic"/>
              </a:rPr>
              <a:t> </a:t>
            </a:r>
            <a:r>
              <a:rPr sz="1400" b="1" spc="-5" dirty="0">
                <a:latin typeface="Century Gothic"/>
                <a:cs typeface="Century Gothic"/>
              </a:rPr>
              <a:t>выходе</a:t>
            </a:r>
            <a:r>
              <a:rPr sz="1400" b="1" spc="380" dirty="0">
                <a:latin typeface="Century Gothic"/>
                <a:cs typeface="Century Gothic"/>
              </a:rPr>
              <a:t> </a:t>
            </a:r>
            <a:r>
              <a:rPr sz="1400" spc="-5" dirty="0">
                <a:latin typeface="Century Gothic"/>
                <a:cs typeface="Century Gothic"/>
              </a:rPr>
              <a:t>из</a:t>
            </a:r>
            <a:r>
              <a:rPr sz="1400" spc="380" dirty="0">
                <a:latin typeface="Century Gothic"/>
                <a:cs typeface="Century Gothic"/>
              </a:rPr>
              <a:t> </a:t>
            </a:r>
            <a:r>
              <a:rPr sz="1400" spc="-5" dirty="0">
                <a:latin typeface="Century Gothic"/>
                <a:cs typeface="Century Gothic"/>
              </a:rPr>
              <a:t>аудитории</a:t>
            </a:r>
            <a:r>
              <a:rPr sz="1400" spc="375" dirty="0">
                <a:latin typeface="Century Gothic"/>
                <a:cs typeface="Century Gothic"/>
              </a:rPr>
              <a:t> </a:t>
            </a:r>
            <a:r>
              <a:rPr sz="1400" spc="-5" dirty="0">
                <a:latin typeface="Century Gothic"/>
                <a:cs typeface="Century Gothic"/>
              </a:rPr>
              <a:t>обучающиеся</a:t>
            </a:r>
            <a:r>
              <a:rPr sz="1400" spc="380" dirty="0">
                <a:latin typeface="Century Gothic"/>
                <a:cs typeface="Century Gothic"/>
              </a:rPr>
              <a:t> </a:t>
            </a:r>
            <a:r>
              <a:rPr sz="1400" spc="-5" dirty="0">
                <a:latin typeface="Century Gothic"/>
                <a:cs typeface="Century Gothic"/>
              </a:rPr>
              <a:t>оставляют</a:t>
            </a:r>
            <a:r>
              <a:rPr sz="1400" spc="375" dirty="0">
                <a:latin typeface="Century Gothic"/>
                <a:cs typeface="Century Gothic"/>
              </a:rPr>
              <a:t> </a:t>
            </a:r>
            <a:r>
              <a:rPr sz="1400" spc="-5" dirty="0">
                <a:latin typeface="Century Gothic"/>
                <a:cs typeface="Century Gothic"/>
              </a:rPr>
              <a:t>экзаменационные</a:t>
            </a:r>
            <a:r>
              <a:rPr sz="1400" spc="380" dirty="0">
                <a:latin typeface="Century Gothic"/>
                <a:cs typeface="Century Gothic"/>
              </a:rPr>
              <a:t> </a:t>
            </a:r>
            <a:r>
              <a:rPr sz="1400" spc="-5" dirty="0">
                <a:latin typeface="Century Gothic"/>
                <a:cs typeface="Century Gothic"/>
              </a:rPr>
              <a:t>материалы </a:t>
            </a:r>
            <a:r>
              <a:rPr sz="1400" dirty="0">
                <a:latin typeface="Century Gothic"/>
                <a:cs typeface="Century Gothic"/>
              </a:rPr>
              <a:t> и</a:t>
            </a:r>
            <a:r>
              <a:rPr sz="1400" spc="5" dirty="0">
                <a:latin typeface="Century Gothic"/>
                <a:cs typeface="Century Gothic"/>
              </a:rPr>
              <a:t> </a:t>
            </a:r>
            <a:r>
              <a:rPr sz="1400" spc="-5" dirty="0">
                <a:latin typeface="Century Gothic"/>
                <a:cs typeface="Century Gothic"/>
              </a:rPr>
              <a:t>черновики</a:t>
            </a:r>
            <a:r>
              <a:rPr sz="1400" dirty="0">
                <a:latin typeface="Century Gothic"/>
                <a:cs typeface="Century Gothic"/>
              </a:rPr>
              <a:t> на</a:t>
            </a:r>
            <a:r>
              <a:rPr sz="1400" spc="5" dirty="0">
                <a:latin typeface="Century Gothic"/>
                <a:cs typeface="Century Gothic"/>
              </a:rPr>
              <a:t> </a:t>
            </a:r>
            <a:r>
              <a:rPr sz="1400" spc="-5" dirty="0">
                <a:latin typeface="Century Gothic"/>
                <a:cs typeface="Century Gothic"/>
              </a:rPr>
              <a:t>своем</a:t>
            </a:r>
            <a:r>
              <a:rPr sz="1400" dirty="0">
                <a:latin typeface="Century Gothic"/>
                <a:cs typeface="Century Gothic"/>
              </a:rPr>
              <a:t> </a:t>
            </a:r>
            <a:r>
              <a:rPr sz="1400" spc="-5" dirty="0">
                <a:latin typeface="Century Gothic"/>
                <a:cs typeface="Century Gothic"/>
              </a:rPr>
              <a:t>рабочем</a:t>
            </a:r>
            <a:r>
              <a:rPr sz="1400" dirty="0">
                <a:latin typeface="Century Gothic"/>
                <a:cs typeface="Century Gothic"/>
              </a:rPr>
              <a:t> </a:t>
            </a:r>
            <a:r>
              <a:rPr sz="1400" spc="-5" dirty="0">
                <a:latin typeface="Century Gothic"/>
                <a:cs typeface="Century Gothic"/>
              </a:rPr>
              <a:t>столе.</a:t>
            </a:r>
            <a:r>
              <a:rPr sz="1400" dirty="0">
                <a:latin typeface="Century Gothic"/>
                <a:cs typeface="Century Gothic"/>
              </a:rPr>
              <a:t> </a:t>
            </a:r>
            <a:r>
              <a:rPr sz="1400" b="1" spc="-5" dirty="0">
                <a:latin typeface="Century Gothic"/>
                <a:cs typeface="Century Gothic"/>
              </a:rPr>
              <a:t>Организатор</a:t>
            </a:r>
            <a:r>
              <a:rPr sz="1400" b="1" dirty="0">
                <a:latin typeface="Century Gothic"/>
                <a:cs typeface="Century Gothic"/>
              </a:rPr>
              <a:t> </a:t>
            </a:r>
            <a:r>
              <a:rPr sz="1400" b="1" spc="-5" dirty="0">
                <a:latin typeface="Century Gothic"/>
                <a:cs typeface="Century Gothic"/>
              </a:rPr>
              <a:t>проверяет</a:t>
            </a:r>
            <a:r>
              <a:rPr sz="1400" b="1" dirty="0">
                <a:latin typeface="Century Gothic"/>
                <a:cs typeface="Century Gothic"/>
              </a:rPr>
              <a:t> </a:t>
            </a:r>
            <a:r>
              <a:rPr sz="1400" b="1" spc="-5" dirty="0">
                <a:latin typeface="Century Gothic"/>
                <a:cs typeface="Century Gothic"/>
              </a:rPr>
              <a:t>комплектность </a:t>
            </a:r>
            <a:r>
              <a:rPr sz="1400" b="1" dirty="0">
                <a:latin typeface="Century Gothic"/>
                <a:cs typeface="Century Gothic"/>
              </a:rPr>
              <a:t> </a:t>
            </a:r>
            <a:r>
              <a:rPr sz="1400" spc="-5" dirty="0">
                <a:latin typeface="Century Gothic"/>
                <a:cs typeface="Century Gothic"/>
              </a:rPr>
              <a:t>оставленных</a:t>
            </a:r>
            <a:r>
              <a:rPr sz="1400" spc="-30" dirty="0">
                <a:latin typeface="Century Gothic"/>
                <a:cs typeface="Century Gothic"/>
              </a:rPr>
              <a:t> </a:t>
            </a:r>
            <a:r>
              <a:rPr sz="1400" dirty="0">
                <a:latin typeface="Century Gothic"/>
                <a:cs typeface="Century Gothic"/>
              </a:rPr>
              <a:t>им</a:t>
            </a:r>
            <a:r>
              <a:rPr sz="1400" spc="-15" dirty="0">
                <a:latin typeface="Century Gothic"/>
                <a:cs typeface="Century Gothic"/>
              </a:rPr>
              <a:t> </a:t>
            </a:r>
            <a:r>
              <a:rPr sz="1400" dirty="0">
                <a:latin typeface="Century Gothic"/>
                <a:cs typeface="Century Gothic"/>
              </a:rPr>
              <a:t>на</a:t>
            </a:r>
            <a:r>
              <a:rPr sz="1400" spc="5" dirty="0">
                <a:latin typeface="Century Gothic"/>
                <a:cs typeface="Century Gothic"/>
              </a:rPr>
              <a:t> </a:t>
            </a:r>
            <a:r>
              <a:rPr sz="1400" dirty="0">
                <a:latin typeface="Century Gothic"/>
                <a:cs typeface="Century Gothic"/>
              </a:rPr>
              <a:t>рабочем</a:t>
            </a:r>
            <a:r>
              <a:rPr sz="1400" spc="-10" dirty="0">
                <a:latin typeface="Century Gothic"/>
                <a:cs typeface="Century Gothic"/>
              </a:rPr>
              <a:t> </a:t>
            </a:r>
            <a:r>
              <a:rPr sz="1400" spc="-5" dirty="0">
                <a:latin typeface="Century Gothic"/>
                <a:cs typeface="Century Gothic"/>
              </a:rPr>
              <a:t>столе</a:t>
            </a:r>
            <a:r>
              <a:rPr sz="1400" spc="-40" dirty="0">
                <a:latin typeface="Century Gothic"/>
                <a:cs typeface="Century Gothic"/>
              </a:rPr>
              <a:t> </a:t>
            </a:r>
            <a:r>
              <a:rPr sz="1400" dirty="0">
                <a:latin typeface="Century Gothic"/>
                <a:cs typeface="Century Gothic"/>
              </a:rPr>
              <a:t>ЭМ и</a:t>
            </a:r>
            <a:r>
              <a:rPr sz="1400" spc="-5" dirty="0">
                <a:latin typeface="Century Gothic"/>
                <a:cs typeface="Century Gothic"/>
              </a:rPr>
              <a:t> черновиков</a:t>
            </a:r>
            <a:endParaRPr sz="1400" dirty="0">
              <a:latin typeface="Century Gothic"/>
              <a:cs typeface="Century Gothic"/>
            </a:endParaRPr>
          </a:p>
          <a:p>
            <a:pPr marL="12700" marR="175895">
              <a:lnSpc>
                <a:spcPts val="1510"/>
              </a:lnSpc>
              <a:spcBef>
                <a:spcPts val="1005"/>
              </a:spcBef>
            </a:pPr>
            <a:r>
              <a:rPr sz="1400" b="1" spc="-5" dirty="0">
                <a:latin typeface="Century Gothic"/>
                <a:cs typeface="Century Gothic"/>
              </a:rPr>
              <a:t>Выдает</a:t>
            </a:r>
            <a:r>
              <a:rPr sz="1400" b="1" spc="-15" dirty="0">
                <a:latin typeface="Century Gothic"/>
                <a:cs typeface="Century Gothic"/>
              </a:rPr>
              <a:t> </a:t>
            </a:r>
            <a:r>
              <a:rPr sz="1400" dirty="0">
                <a:latin typeface="Century Gothic"/>
                <a:cs typeface="Century Gothic"/>
              </a:rPr>
              <a:t>по</a:t>
            </a:r>
            <a:r>
              <a:rPr sz="1400" spc="-15" dirty="0">
                <a:latin typeface="Century Gothic"/>
                <a:cs typeface="Century Gothic"/>
              </a:rPr>
              <a:t> </a:t>
            </a:r>
            <a:r>
              <a:rPr sz="1400" dirty="0">
                <a:latin typeface="Century Gothic"/>
                <a:cs typeface="Century Gothic"/>
              </a:rPr>
              <a:t>просьбе</a:t>
            </a:r>
            <a:r>
              <a:rPr sz="1400" spc="-30" dirty="0">
                <a:latin typeface="Century Gothic"/>
                <a:cs typeface="Century Gothic"/>
              </a:rPr>
              <a:t> </a:t>
            </a:r>
            <a:r>
              <a:rPr sz="1400" dirty="0">
                <a:latin typeface="Century Gothic"/>
                <a:cs typeface="Century Gothic"/>
              </a:rPr>
              <a:t>участника</a:t>
            </a:r>
            <a:r>
              <a:rPr sz="1400" spc="-25" dirty="0">
                <a:latin typeface="Century Gothic"/>
                <a:cs typeface="Century Gothic"/>
              </a:rPr>
              <a:t> </a:t>
            </a:r>
            <a:r>
              <a:rPr sz="1400" b="1" dirty="0">
                <a:latin typeface="Century Gothic"/>
                <a:cs typeface="Century Gothic"/>
              </a:rPr>
              <a:t>дополнительный</a:t>
            </a:r>
            <a:r>
              <a:rPr sz="1400" b="1" spc="-45" dirty="0">
                <a:latin typeface="Century Gothic"/>
                <a:cs typeface="Century Gothic"/>
              </a:rPr>
              <a:t> </a:t>
            </a:r>
            <a:r>
              <a:rPr sz="1400" b="1" dirty="0">
                <a:latin typeface="Century Gothic"/>
                <a:cs typeface="Century Gothic"/>
              </a:rPr>
              <a:t>бланк</a:t>
            </a:r>
            <a:r>
              <a:rPr sz="1400" b="1" spc="-20" dirty="0">
                <a:latin typeface="Century Gothic"/>
                <a:cs typeface="Century Gothic"/>
              </a:rPr>
              <a:t> </a:t>
            </a:r>
            <a:r>
              <a:rPr sz="1400" b="1" dirty="0">
                <a:latin typeface="Century Gothic"/>
                <a:cs typeface="Century Gothic"/>
              </a:rPr>
              <a:t>ответов</a:t>
            </a:r>
            <a:r>
              <a:rPr sz="1400" b="1" spc="-20" dirty="0">
                <a:latin typeface="Century Gothic"/>
                <a:cs typeface="Century Gothic"/>
              </a:rPr>
              <a:t> </a:t>
            </a:r>
            <a:r>
              <a:rPr sz="1400" b="1" dirty="0">
                <a:latin typeface="Century Gothic"/>
                <a:cs typeface="Century Gothic"/>
              </a:rPr>
              <a:t>№</a:t>
            </a:r>
            <a:r>
              <a:rPr sz="1400" b="1" spc="-15" dirty="0">
                <a:latin typeface="Century Gothic"/>
                <a:cs typeface="Century Gothic"/>
              </a:rPr>
              <a:t> </a:t>
            </a:r>
            <a:r>
              <a:rPr sz="1400" b="1" dirty="0">
                <a:latin typeface="Century Gothic"/>
                <a:cs typeface="Century Gothic"/>
              </a:rPr>
              <a:t>2 </a:t>
            </a:r>
            <a:r>
              <a:rPr sz="1400" dirty="0">
                <a:latin typeface="Century Gothic"/>
                <a:cs typeface="Century Gothic"/>
              </a:rPr>
              <a:t>(</a:t>
            </a:r>
            <a:r>
              <a:rPr sz="1400" spc="-10" dirty="0">
                <a:latin typeface="Century Gothic"/>
                <a:cs typeface="Century Gothic"/>
              </a:rPr>
              <a:t> </a:t>
            </a:r>
            <a:r>
              <a:rPr sz="1400" dirty="0">
                <a:latin typeface="Century Gothic"/>
                <a:cs typeface="Century Gothic"/>
              </a:rPr>
              <a:t>в</a:t>
            </a:r>
            <a:r>
              <a:rPr sz="1400" spc="-15" dirty="0">
                <a:latin typeface="Century Gothic"/>
                <a:cs typeface="Century Gothic"/>
              </a:rPr>
              <a:t> </a:t>
            </a:r>
            <a:r>
              <a:rPr sz="1400" dirty="0">
                <a:latin typeface="Century Gothic"/>
                <a:cs typeface="Century Gothic"/>
              </a:rPr>
              <a:t>случае,</a:t>
            </a:r>
            <a:r>
              <a:rPr sz="1400" spc="360" dirty="0">
                <a:latin typeface="Century Gothic"/>
                <a:cs typeface="Century Gothic"/>
              </a:rPr>
              <a:t> </a:t>
            </a:r>
            <a:r>
              <a:rPr sz="1400" dirty="0">
                <a:latin typeface="Century Gothic"/>
                <a:cs typeface="Century Gothic"/>
              </a:rPr>
              <a:t>когда </a:t>
            </a:r>
            <a:r>
              <a:rPr sz="1400" spc="-370" dirty="0">
                <a:latin typeface="Century Gothic"/>
                <a:cs typeface="Century Gothic"/>
              </a:rPr>
              <a:t> </a:t>
            </a:r>
            <a:r>
              <a:rPr sz="1400" dirty="0">
                <a:latin typeface="Century Gothic"/>
                <a:cs typeface="Century Gothic"/>
              </a:rPr>
              <a:t>в</a:t>
            </a:r>
            <a:r>
              <a:rPr sz="1400" spc="-15" dirty="0">
                <a:latin typeface="Century Gothic"/>
                <a:cs typeface="Century Gothic"/>
              </a:rPr>
              <a:t> </a:t>
            </a:r>
            <a:r>
              <a:rPr sz="1400" dirty="0">
                <a:latin typeface="Century Gothic"/>
                <a:cs typeface="Century Gothic"/>
              </a:rPr>
              <a:t>области</a:t>
            </a:r>
            <a:r>
              <a:rPr sz="1400" spc="-30" dirty="0">
                <a:latin typeface="Century Gothic"/>
                <a:cs typeface="Century Gothic"/>
              </a:rPr>
              <a:t> </a:t>
            </a:r>
            <a:r>
              <a:rPr sz="1400" dirty="0">
                <a:latin typeface="Century Gothic"/>
                <a:cs typeface="Century Gothic"/>
              </a:rPr>
              <a:t>ответов</a:t>
            </a:r>
            <a:r>
              <a:rPr sz="1400" spc="-15" dirty="0">
                <a:latin typeface="Century Gothic"/>
                <a:cs typeface="Century Gothic"/>
              </a:rPr>
              <a:t> </a:t>
            </a:r>
            <a:r>
              <a:rPr sz="1400" spc="-10" dirty="0">
                <a:latin typeface="Century Gothic"/>
                <a:cs typeface="Century Gothic"/>
              </a:rPr>
              <a:t>основного </a:t>
            </a:r>
            <a:r>
              <a:rPr sz="1400" dirty="0">
                <a:latin typeface="Century Gothic"/>
                <a:cs typeface="Century Gothic"/>
              </a:rPr>
              <a:t>бланка</a:t>
            </a:r>
            <a:r>
              <a:rPr sz="1400" spc="-40" dirty="0">
                <a:latin typeface="Century Gothic"/>
                <a:cs typeface="Century Gothic"/>
              </a:rPr>
              <a:t> </a:t>
            </a:r>
            <a:r>
              <a:rPr sz="1400" dirty="0">
                <a:latin typeface="Century Gothic"/>
                <a:cs typeface="Century Gothic"/>
              </a:rPr>
              <a:t>ответов</a:t>
            </a:r>
            <a:r>
              <a:rPr sz="1400" spc="-50" dirty="0">
                <a:latin typeface="Century Gothic"/>
                <a:cs typeface="Century Gothic"/>
              </a:rPr>
              <a:t> </a:t>
            </a:r>
            <a:r>
              <a:rPr sz="1400" dirty="0">
                <a:latin typeface="Century Gothic"/>
                <a:cs typeface="Century Gothic"/>
              </a:rPr>
              <a:t>№</a:t>
            </a:r>
            <a:r>
              <a:rPr sz="1400" spc="5" dirty="0">
                <a:latin typeface="Century Gothic"/>
                <a:cs typeface="Century Gothic"/>
              </a:rPr>
              <a:t> </a:t>
            </a:r>
            <a:r>
              <a:rPr sz="1400" dirty="0">
                <a:latin typeface="Century Gothic"/>
                <a:cs typeface="Century Gothic"/>
              </a:rPr>
              <a:t>2 не</a:t>
            </a:r>
            <a:r>
              <a:rPr sz="1400" spc="-10" dirty="0">
                <a:latin typeface="Century Gothic"/>
                <a:cs typeface="Century Gothic"/>
              </a:rPr>
              <a:t> </a:t>
            </a:r>
            <a:r>
              <a:rPr sz="1400" dirty="0">
                <a:latin typeface="Century Gothic"/>
                <a:cs typeface="Century Gothic"/>
              </a:rPr>
              <a:t>осталось</a:t>
            </a:r>
            <a:r>
              <a:rPr sz="1400" spc="-45" dirty="0">
                <a:latin typeface="Century Gothic"/>
                <a:cs typeface="Century Gothic"/>
              </a:rPr>
              <a:t> </a:t>
            </a:r>
            <a:r>
              <a:rPr sz="1400" dirty="0">
                <a:latin typeface="Century Gothic"/>
                <a:cs typeface="Century Gothic"/>
              </a:rPr>
              <a:t>места)</a:t>
            </a:r>
          </a:p>
          <a:p>
            <a:pPr marL="12700">
              <a:lnSpc>
                <a:spcPct val="100000"/>
              </a:lnSpc>
              <a:spcBef>
                <a:spcPts val="820"/>
              </a:spcBef>
            </a:pPr>
            <a:r>
              <a:rPr sz="1400" b="1" spc="-5" dirty="0">
                <a:latin typeface="Century Gothic"/>
                <a:cs typeface="Century Gothic"/>
              </a:rPr>
              <a:t>Выдает</a:t>
            </a:r>
            <a:r>
              <a:rPr sz="1400" b="1" spc="-10" dirty="0">
                <a:latin typeface="Century Gothic"/>
                <a:cs typeface="Century Gothic"/>
              </a:rPr>
              <a:t> </a:t>
            </a:r>
            <a:r>
              <a:rPr sz="1400" dirty="0">
                <a:latin typeface="Century Gothic"/>
                <a:cs typeface="Century Gothic"/>
              </a:rPr>
              <a:t>по</a:t>
            </a:r>
            <a:r>
              <a:rPr sz="1400" spc="-10" dirty="0">
                <a:latin typeface="Century Gothic"/>
                <a:cs typeface="Century Gothic"/>
              </a:rPr>
              <a:t> </a:t>
            </a:r>
            <a:r>
              <a:rPr sz="1400" dirty="0">
                <a:latin typeface="Century Gothic"/>
                <a:cs typeface="Century Gothic"/>
              </a:rPr>
              <a:t>просьбе</a:t>
            </a:r>
            <a:r>
              <a:rPr sz="1400" spc="-25" dirty="0">
                <a:latin typeface="Century Gothic"/>
                <a:cs typeface="Century Gothic"/>
              </a:rPr>
              <a:t> </a:t>
            </a:r>
            <a:r>
              <a:rPr sz="1400" dirty="0">
                <a:latin typeface="Century Gothic"/>
                <a:cs typeface="Century Gothic"/>
              </a:rPr>
              <a:t>участника</a:t>
            </a:r>
            <a:r>
              <a:rPr sz="1400" spc="-35" dirty="0">
                <a:latin typeface="Century Gothic"/>
                <a:cs typeface="Century Gothic"/>
              </a:rPr>
              <a:t> </a:t>
            </a:r>
            <a:r>
              <a:rPr sz="1400" spc="-5" dirty="0">
                <a:latin typeface="Century Gothic"/>
                <a:cs typeface="Century Gothic"/>
              </a:rPr>
              <a:t>дополнительные</a:t>
            </a:r>
            <a:r>
              <a:rPr sz="1400" spc="-20" dirty="0">
                <a:latin typeface="Century Gothic"/>
                <a:cs typeface="Century Gothic"/>
              </a:rPr>
              <a:t> </a:t>
            </a:r>
            <a:r>
              <a:rPr sz="1400" b="1" spc="-5" dirty="0">
                <a:latin typeface="Century Gothic"/>
                <a:cs typeface="Century Gothic"/>
              </a:rPr>
              <a:t>черновики</a:t>
            </a:r>
            <a:endParaRPr sz="1400" dirty="0">
              <a:latin typeface="Century Gothic"/>
              <a:cs typeface="Century Gothic"/>
            </a:endParaRPr>
          </a:p>
        </p:txBody>
      </p:sp>
      <p:sp>
        <p:nvSpPr>
          <p:cNvPr id="9" name="object 9"/>
          <p:cNvSpPr txBox="1">
            <a:spLocks noGrp="1"/>
          </p:cNvSpPr>
          <p:nvPr>
            <p:ph type="title"/>
          </p:nvPr>
        </p:nvSpPr>
        <p:spPr>
          <a:xfrm>
            <a:off x="533400" y="27801"/>
            <a:ext cx="12039600" cy="1120820"/>
          </a:xfrm>
          <a:prstGeom prst="rect">
            <a:avLst/>
          </a:prstGeom>
        </p:spPr>
        <p:txBody>
          <a:bodyPr vert="horz" wrap="square" lIns="0" tIns="12700" rIns="0" bIns="0" rtlCol="0">
            <a:spAutoFit/>
          </a:bodyPr>
          <a:lstStyle/>
          <a:p>
            <a:pPr marL="12700">
              <a:lnSpc>
                <a:spcPct val="100000"/>
              </a:lnSpc>
              <a:spcBef>
                <a:spcPts val="100"/>
              </a:spcBef>
            </a:pPr>
            <a:r>
              <a:rPr sz="3600" b="1" dirty="0">
                <a:solidFill>
                  <a:schemeClr val="tx2"/>
                </a:solidFill>
              </a:rPr>
              <a:t>Действия</a:t>
            </a:r>
            <a:r>
              <a:rPr sz="3600" b="1" spc="-15" dirty="0">
                <a:solidFill>
                  <a:schemeClr val="tx2"/>
                </a:solidFill>
              </a:rPr>
              <a:t> </a:t>
            </a:r>
            <a:r>
              <a:rPr sz="3600" b="1" spc="-5" dirty="0">
                <a:solidFill>
                  <a:schemeClr val="tx2"/>
                </a:solidFill>
              </a:rPr>
              <a:t>организатора</a:t>
            </a:r>
            <a:r>
              <a:rPr sz="3600" b="1" spc="10" dirty="0">
                <a:solidFill>
                  <a:schemeClr val="tx2"/>
                </a:solidFill>
              </a:rPr>
              <a:t> </a:t>
            </a:r>
            <a:r>
              <a:rPr sz="3600" b="1" dirty="0">
                <a:solidFill>
                  <a:schemeClr val="tx2"/>
                </a:solidFill>
              </a:rPr>
              <a:t>в</a:t>
            </a:r>
            <a:r>
              <a:rPr sz="3600" b="1" spc="-20" dirty="0">
                <a:solidFill>
                  <a:schemeClr val="tx2"/>
                </a:solidFill>
              </a:rPr>
              <a:t> </a:t>
            </a:r>
            <a:r>
              <a:rPr sz="3600" b="1" spc="-5" dirty="0">
                <a:solidFill>
                  <a:schemeClr val="tx2"/>
                </a:solidFill>
              </a:rPr>
              <a:t>аудитории во</a:t>
            </a:r>
            <a:r>
              <a:rPr sz="3600" b="1" spc="-15" dirty="0">
                <a:solidFill>
                  <a:schemeClr val="tx2"/>
                </a:solidFill>
              </a:rPr>
              <a:t> </a:t>
            </a:r>
            <a:r>
              <a:rPr sz="3600" b="1" spc="-5" dirty="0">
                <a:solidFill>
                  <a:schemeClr val="tx2"/>
                </a:solidFill>
              </a:rPr>
              <a:t>время </a:t>
            </a:r>
            <a:r>
              <a:rPr lang="ru-RU" sz="3600" b="1" spc="-5" dirty="0" smtClean="0">
                <a:solidFill>
                  <a:schemeClr val="tx2"/>
                </a:solidFill>
              </a:rPr>
              <a:t/>
            </a:r>
            <a:br>
              <a:rPr lang="ru-RU" sz="3600" b="1" spc="-5" dirty="0" smtClean="0">
                <a:solidFill>
                  <a:schemeClr val="tx2"/>
                </a:solidFill>
              </a:rPr>
            </a:br>
            <a:r>
              <a:rPr sz="3600" b="1" spc="-5" dirty="0" smtClean="0">
                <a:solidFill>
                  <a:schemeClr val="tx2"/>
                </a:solidFill>
              </a:rPr>
              <a:t>экзамена</a:t>
            </a:r>
            <a:endParaRPr sz="3600" b="1" spc="-5" dirty="0">
              <a:solidFill>
                <a:schemeClr val="tx2"/>
              </a:solidFill>
            </a:endParaRPr>
          </a:p>
        </p:txBody>
      </p:sp>
      <p:grpSp>
        <p:nvGrpSpPr>
          <p:cNvPr id="10" name="object 10"/>
          <p:cNvGrpSpPr/>
          <p:nvPr/>
        </p:nvGrpSpPr>
        <p:grpSpPr>
          <a:xfrm>
            <a:off x="8169909" y="917194"/>
            <a:ext cx="3853179" cy="5877560"/>
            <a:chOff x="8169909" y="917194"/>
            <a:chExt cx="3853179" cy="5877560"/>
          </a:xfrm>
        </p:grpSpPr>
        <p:sp>
          <p:nvSpPr>
            <p:cNvPr id="11" name="object 11"/>
            <p:cNvSpPr/>
            <p:nvPr/>
          </p:nvSpPr>
          <p:spPr>
            <a:xfrm>
              <a:off x="8199119" y="946404"/>
              <a:ext cx="3794760" cy="5819140"/>
            </a:xfrm>
            <a:custGeom>
              <a:avLst/>
              <a:gdLst/>
              <a:ahLst/>
              <a:cxnLst/>
              <a:rect l="l" t="t" r="r" b="b"/>
              <a:pathLst>
                <a:path w="3794759" h="5819140">
                  <a:moveTo>
                    <a:pt x="3162300" y="0"/>
                  </a:moveTo>
                  <a:lnTo>
                    <a:pt x="632459" y="0"/>
                  </a:lnTo>
                  <a:lnTo>
                    <a:pt x="585264" y="1735"/>
                  </a:lnTo>
                  <a:lnTo>
                    <a:pt x="539010" y="6858"/>
                  </a:lnTo>
                  <a:lnTo>
                    <a:pt x="493819" y="15248"/>
                  </a:lnTo>
                  <a:lnTo>
                    <a:pt x="449814" y="26781"/>
                  </a:lnTo>
                  <a:lnTo>
                    <a:pt x="407117" y="41336"/>
                  </a:lnTo>
                  <a:lnTo>
                    <a:pt x="365851" y="58790"/>
                  </a:lnTo>
                  <a:lnTo>
                    <a:pt x="326138" y="79020"/>
                  </a:lnTo>
                  <a:lnTo>
                    <a:pt x="288100" y="101905"/>
                  </a:lnTo>
                  <a:lnTo>
                    <a:pt x="251859" y="127321"/>
                  </a:lnTo>
                  <a:lnTo>
                    <a:pt x="217539" y="155148"/>
                  </a:lnTo>
                  <a:lnTo>
                    <a:pt x="185261" y="185261"/>
                  </a:lnTo>
                  <a:lnTo>
                    <a:pt x="155148" y="217539"/>
                  </a:lnTo>
                  <a:lnTo>
                    <a:pt x="127321" y="251859"/>
                  </a:lnTo>
                  <a:lnTo>
                    <a:pt x="101905" y="288100"/>
                  </a:lnTo>
                  <a:lnTo>
                    <a:pt x="79020" y="326138"/>
                  </a:lnTo>
                  <a:lnTo>
                    <a:pt x="58790" y="365851"/>
                  </a:lnTo>
                  <a:lnTo>
                    <a:pt x="41336" y="407117"/>
                  </a:lnTo>
                  <a:lnTo>
                    <a:pt x="26781" y="449814"/>
                  </a:lnTo>
                  <a:lnTo>
                    <a:pt x="15248" y="493819"/>
                  </a:lnTo>
                  <a:lnTo>
                    <a:pt x="6858" y="539010"/>
                  </a:lnTo>
                  <a:lnTo>
                    <a:pt x="1735" y="585264"/>
                  </a:lnTo>
                  <a:lnTo>
                    <a:pt x="0" y="632460"/>
                  </a:lnTo>
                  <a:lnTo>
                    <a:pt x="0" y="5186159"/>
                  </a:lnTo>
                  <a:lnTo>
                    <a:pt x="1735" y="5233360"/>
                  </a:lnTo>
                  <a:lnTo>
                    <a:pt x="6858" y="5279620"/>
                  </a:lnTo>
                  <a:lnTo>
                    <a:pt x="15248" y="5324815"/>
                  </a:lnTo>
                  <a:lnTo>
                    <a:pt x="26781" y="5368824"/>
                  </a:lnTo>
                  <a:lnTo>
                    <a:pt x="41336" y="5411523"/>
                  </a:lnTo>
                  <a:lnTo>
                    <a:pt x="58790" y="5452792"/>
                  </a:lnTo>
                  <a:lnTo>
                    <a:pt x="79020" y="5492506"/>
                  </a:lnTo>
                  <a:lnTo>
                    <a:pt x="101905" y="5530545"/>
                  </a:lnTo>
                  <a:lnTo>
                    <a:pt x="127321" y="5566786"/>
                  </a:lnTo>
                  <a:lnTo>
                    <a:pt x="155148" y="5601106"/>
                  </a:lnTo>
                  <a:lnTo>
                    <a:pt x="185261" y="5633383"/>
                  </a:lnTo>
                  <a:lnTo>
                    <a:pt x="217539" y="5663495"/>
                  </a:lnTo>
                  <a:lnTo>
                    <a:pt x="251859" y="5691320"/>
                  </a:lnTo>
                  <a:lnTo>
                    <a:pt x="288100" y="5716735"/>
                  </a:lnTo>
                  <a:lnTo>
                    <a:pt x="326138" y="5739618"/>
                  </a:lnTo>
                  <a:lnTo>
                    <a:pt x="365851" y="5759847"/>
                  </a:lnTo>
                  <a:lnTo>
                    <a:pt x="407117" y="5777299"/>
                  </a:lnTo>
                  <a:lnTo>
                    <a:pt x="449814" y="5791853"/>
                  </a:lnTo>
                  <a:lnTo>
                    <a:pt x="493819" y="5803385"/>
                  </a:lnTo>
                  <a:lnTo>
                    <a:pt x="539010" y="5811774"/>
                  </a:lnTo>
                  <a:lnTo>
                    <a:pt x="585264" y="5816897"/>
                  </a:lnTo>
                  <a:lnTo>
                    <a:pt x="632459" y="5818632"/>
                  </a:lnTo>
                  <a:lnTo>
                    <a:pt x="3162300" y="5818632"/>
                  </a:lnTo>
                  <a:lnTo>
                    <a:pt x="3209495" y="5816897"/>
                  </a:lnTo>
                  <a:lnTo>
                    <a:pt x="3255749" y="5811774"/>
                  </a:lnTo>
                  <a:lnTo>
                    <a:pt x="3300940" y="5803385"/>
                  </a:lnTo>
                  <a:lnTo>
                    <a:pt x="3344945" y="5791853"/>
                  </a:lnTo>
                  <a:lnTo>
                    <a:pt x="3387642" y="5777299"/>
                  </a:lnTo>
                  <a:lnTo>
                    <a:pt x="3428908" y="5759847"/>
                  </a:lnTo>
                  <a:lnTo>
                    <a:pt x="3468621" y="5739618"/>
                  </a:lnTo>
                  <a:lnTo>
                    <a:pt x="3506659" y="5716735"/>
                  </a:lnTo>
                  <a:lnTo>
                    <a:pt x="3542900" y="5691320"/>
                  </a:lnTo>
                  <a:lnTo>
                    <a:pt x="3577220" y="5663495"/>
                  </a:lnTo>
                  <a:lnTo>
                    <a:pt x="3609498" y="5633383"/>
                  </a:lnTo>
                  <a:lnTo>
                    <a:pt x="3639611" y="5601106"/>
                  </a:lnTo>
                  <a:lnTo>
                    <a:pt x="3667438" y="5566786"/>
                  </a:lnTo>
                  <a:lnTo>
                    <a:pt x="3692854" y="5530545"/>
                  </a:lnTo>
                  <a:lnTo>
                    <a:pt x="3715739" y="5492506"/>
                  </a:lnTo>
                  <a:lnTo>
                    <a:pt x="3735969" y="5452792"/>
                  </a:lnTo>
                  <a:lnTo>
                    <a:pt x="3753423" y="5411523"/>
                  </a:lnTo>
                  <a:lnTo>
                    <a:pt x="3767978" y="5368824"/>
                  </a:lnTo>
                  <a:lnTo>
                    <a:pt x="3779511" y="5324815"/>
                  </a:lnTo>
                  <a:lnTo>
                    <a:pt x="3787901" y="5279620"/>
                  </a:lnTo>
                  <a:lnTo>
                    <a:pt x="3793024" y="5233360"/>
                  </a:lnTo>
                  <a:lnTo>
                    <a:pt x="3794759" y="5186159"/>
                  </a:lnTo>
                  <a:lnTo>
                    <a:pt x="3794759" y="632460"/>
                  </a:lnTo>
                  <a:lnTo>
                    <a:pt x="3793024" y="585264"/>
                  </a:lnTo>
                  <a:lnTo>
                    <a:pt x="3787901" y="539010"/>
                  </a:lnTo>
                  <a:lnTo>
                    <a:pt x="3779511" y="493819"/>
                  </a:lnTo>
                  <a:lnTo>
                    <a:pt x="3767978" y="449814"/>
                  </a:lnTo>
                  <a:lnTo>
                    <a:pt x="3753423" y="407117"/>
                  </a:lnTo>
                  <a:lnTo>
                    <a:pt x="3735969" y="365851"/>
                  </a:lnTo>
                  <a:lnTo>
                    <a:pt x="3715739" y="326138"/>
                  </a:lnTo>
                  <a:lnTo>
                    <a:pt x="3692854" y="288100"/>
                  </a:lnTo>
                  <a:lnTo>
                    <a:pt x="3667438" y="251859"/>
                  </a:lnTo>
                  <a:lnTo>
                    <a:pt x="3639611" y="217539"/>
                  </a:lnTo>
                  <a:lnTo>
                    <a:pt x="3609498" y="185261"/>
                  </a:lnTo>
                  <a:lnTo>
                    <a:pt x="3577220" y="155148"/>
                  </a:lnTo>
                  <a:lnTo>
                    <a:pt x="3542900" y="127321"/>
                  </a:lnTo>
                  <a:lnTo>
                    <a:pt x="3506659" y="101905"/>
                  </a:lnTo>
                  <a:lnTo>
                    <a:pt x="3468621" y="79020"/>
                  </a:lnTo>
                  <a:lnTo>
                    <a:pt x="3428908" y="58790"/>
                  </a:lnTo>
                  <a:lnTo>
                    <a:pt x="3387642" y="41336"/>
                  </a:lnTo>
                  <a:lnTo>
                    <a:pt x="3344945" y="26781"/>
                  </a:lnTo>
                  <a:lnTo>
                    <a:pt x="3300940" y="15248"/>
                  </a:lnTo>
                  <a:lnTo>
                    <a:pt x="3255749" y="6858"/>
                  </a:lnTo>
                  <a:lnTo>
                    <a:pt x="3209495" y="1735"/>
                  </a:lnTo>
                  <a:lnTo>
                    <a:pt x="3162300" y="0"/>
                  </a:lnTo>
                  <a:close/>
                </a:path>
              </a:pathLst>
            </a:custGeom>
            <a:solidFill>
              <a:srgbClr val="FFFFFF"/>
            </a:solidFill>
          </p:spPr>
          <p:txBody>
            <a:bodyPr wrap="square" lIns="0" tIns="0" rIns="0" bIns="0" rtlCol="0"/>
            <a:lstStyle/>
            <a:p>
              <a:endParaRPr dirty="0"/>
            </a:p>
          </p:txBody>
        </p:sp>
        <p:sp>
          <p:nvSpPr>
            <p:cNvPr id="12" name="object 12"/>
            <p:cNvSpPr/>
            <p:nvPr/>
          </p:nvSpPr>
          <p:spPr>
            <a:xfrm>
              <a:off x="8199119" y="946404"/>
              <a:ext cx="3794760" cy="5819140"/>
            </a:xfrm>
            <a:custGeom>
              <a:avLst/>
              <a:gdLst/>
              <a:ahLst/>
              <a:cxnLst/>
              <a:rect l="l" t="t" r="r" b="b"/>
              <a:pathLst>
                <a:path w="3794759" h="5819140">
                  <a:moveTo>
                    <a:pt x="0" y="632460"/>
                  </a:moveTo>
                  <a:lnTo>
                    <a:pt x="1735" y="585264"/>
                  </a:lnTo>
                  <a:lnTo>
                    <a:pt x="6858" y="539010"/>
                  </a:lnTo>
                  <a:lnTo>
                    <a:pt x="15248" y="493819"/>
                  </a:lnTo>
                  <a:lnTo>
                    <a:pt x="26781" y="449814"/>
                  </a:lnTo>
                  <a:lnTo>
                    <a:pt x="41336" y="407117"/>
                  </a:lnTo>
                  <a:lnTo>
                    <a:pt x="58790" y="365851"/>
                  </a:lnTo>
                  <a:lnTo>
                    <a:pt x="79020" y="326138"/>
                  </a:lnTo>
                  <a:lnTo>
                    <a:pt x="101905" y="288100"/>
                  </a:lnTo>
                  <a:lnTo>
                    <a:pt x="127321" y="251859"/>
                  </a:lnTo>
                  <a:lnTo>
                    <a:pt x="155148" y="217539"/>
                  </a:lnTo>
                  <a:lnTo>
                    <a:pt x="185261" y="185261"/>
                  </a:lnTo>
                  <a:lnTo>
                    <a:pt x="217539" y="155148"/>
                  </a:lnTo>
                  <a:lnTo>
                    <a:pt x="251859" y="127321"/>
                  </a:lnTo>
                  <a:lnTo>
                    <a:pt x="288100" y="101905"/>
                  </a:lnTo>
                  <a:lnTo>
                    <a:pt x="326138" y="79020"/>
                  </a:lnTo>
                  <a:lnTo>
                    <a:pt x="365851" y="58790"/>
                  </a:lnTo>
                  <a:lnTo>
                    <a:pt x="407117" y="41336"/>
                  </a:lnTo>
                  <a:lnTo>
                    <a:pt x="449814" y="26781"/>
                  </a:lnTo>
                  <a:lnTo>
                    <a:pt x="493819" y="15248"/>
                  </a:lnTo>
                  <a:lnTo>
                    <a:pt x="539010" y="6858"/>
                  </a:lnTo>
                  <a:lnTo>
                    <a:pt x="585264" y="1735"/>
                  </a:lnTo>
                  <a:lnTo>
                    <a:pt x="632459" y="0"/>
                  </a:lnTo>
                  <a:lnTo>
                    <a:pt x="3162300" y="0"/>
                  </a:lnTo>
                  <a:lnTo>
                    <a:pt x="3209495" y="1735"/>
                  </a:lnTo>
                  <a:lnTo>
                    <a:pt x="3255749" y="6858"/>
                  </a:lnTo>
                  <a:lnTo>
                    <a:pt x="3300940" y="15248"/>
                  </a:lnTo>
                  <a:lnTo>
                    <a:pt x="3344945" y="26781"/>
                  </a:lnTo>
                  <a:lnTo>
                    <a:pt x="3387642" y="41336"/>
                  </a:lnTo>
                  <a:lnTo>
                    <a:pt x="3428908" y="58790"/>
                  </a:lnTo>
                  <a:lnTo>
                    <a:pt x="3468621" y="79020"/>
                  </a:lnTo>
                  <a:lnTo>
                    <a:pt x="3506659" y="101905"/>
                  </a:lnTo>
                  <a:lnTo>
                    <a:pt x="3542900" y="127321"/>
                  </a:lnTo>
                  <a:lnTo>
                    <a:pt x="3577220" y="155148"/>
                  </a:lnTo>
                  <a:lnTo>
                    <a:pt x="3609498" y="185261"/>
                  </a:lnTo>
                  <a:lnTo>
                    <a:pt x="3639611" y="217539"/>
                  </a:lnTo>
                  <a:lnTo>
                    <a:pt x="3667438" y="251859"/>
                  </a:lnTo>
                  <a:lnTo>
                    <a:pt x="3692854" y="288100"/>
                  </a:lnTo>
                  <a:lnTo>
                    <a:pt x="3715739" y="326138"/>
                  </a:lnTo>
                  <a:lnTo>
                    <a:pt x="3735969" y="365851"/>
                  </a:lnTo>
                  <a:lnTo>
                    <a:pt x="3753423" y="407117"/>
                  </a:lnTo>
                  <a:lnTo>
                    <a:pt x="3767978" y="449814"/>
                  </a:lnTo>
                  <a:lnTo>
                    <a:pt x="3779511" y="493819"/>
                  </a:lnTo>
                  <a:lnTo>
                    <a:pt x="3787901" y="539010"/>
                  </a:lnTo>
                  <a:lnTo>
                    <a:pt x="3793024" y="585264"/>
                  </a:lnTo>
                  <a:lnTo>
                    <a:pt x="3794759" y="632460"/>
                  </a:lnTo>
                  <a:lnTo>
                    <a:pt x="3794759" y="5186159"/>
                  </a:lnTo>
                  <a:lnTo>
                    <a:pt x="3793024" y="5233360"/>
                  </a:lnTo>
                  <a:lnTo>
                    <a:pt x="3787901" y="5279620"/>
                  </a:lnTo>
                  <a:lnTo>
                    <a:pt x="3779511" y="5324815"/>
                  </a:lnTo>
                  <a:lnTo>
                    <a:pt x="3767978" y="5368824"/>
                  </a:lnTo>
                  <a:lnTo>
                    <a:pt x="3753423" y="5411523"/>
                  </a:lnTo>
                  <a:lnTo>
                    <a:pt x="3735969" y="5452792"/>
                  </a:lnTo>
                  <a:lnTo>
                    <a:pt x="3715739" y="5492506"/>
                  </a:lnTo>
                  <a:lnTo>
                    <a:pt x="3692854" y="5530545"/>
                  </a:lnTo>
                  <a:lnTo>
                    <a:pt x="3667438" y="5566786"/>
                  </a:lnTo>
                  <a:lnTo>
                    <a:pt x="3639611" y="5601106"/>
                  </a:lnTo>
                  <a:lnTo>
                    <a:pt x="3609498" y="5633383"/>
                  </a:lnTo>
                  <a:lnTo>
                    <a:pt x="3577220" y="5663495"/>
                  </a:lnTo>
                  <a:lnTo>
                    <a:pt x="3542900" y="5691320"/>
                  </a:lnTo>
                  <a:lnTo>
                    <a:pt x="3506659" y="5716735"/>
                  </a:lnTo>
                  <a:lnTo>
                    <a:pt x="3468621" y="5739618"/>
                  </a:lnTo>
                  <a:lnTo>
                    <a:pt x="3428908" y="5759847"/>
                  </a:lnTo>
                  <a:lnTo>
                    <a:pt x="3387642" y="5777299"/>
                  </a:lnTo>
                  <a:lnTo>
                    <a:pt x="3344945" y="5791853"/>
                  </a:lnTo>
                  <a:lnTo>
                    <a:pt x="3300940" y="5803385"/>
                  </a:lnTo>
                  <a:lnTo>
                    <a:pt x="3255749" y="5811774"/>
                  </a:lnTo>
                  <a:lnTo>
                    <a:pt x="3209495" y="5816897"/>
                  </a:lnTo>
                  <a:lnTo>
                    <a:pt x="3162300" y="5818632"/>
                  </a:lnTo>
                  <a:lnTo>
                    <a:pt x="632459" y="5818632"/>
                  </a:lnTo>
                  <a:lnTo>
                    <a:pt x="585264" y="5816897"/>
                  </a:lnTo>
                  <a:lnTo>
                    <a:pt x="539010" y="5811774"/>
                  </a:lnTo>
                  <a:lnTo>
                    <a:pt x="493819" y="5803385"/>
                  </a:lnTo>
                  <a:lnTo>
                    <a:pt x="449814" y="5791853"/>
                  </a:lnTo>
                  <a:lnTo>
                    <a:pt x="407117" y="5777299"/>
                  </a:lnTo>
                  <a:lnTo>
                    <a:pt x="365851" y="5759847"/>
                  </a:lnTo>
                  <a:lnTo>
                    <a:pt x="326138" y="5739618"/>
                  </a:lnTo>
                  <a:lnTo>
                    <a:pt x="288100" y="5716735"/>
                  </a:lnTo>
                  <a:lnTo>
                    <a:pt x="251859" y="5691320"/>
                  </a:lnTo>
                  <a:lnTo>
                    <a:pt x="217539" y="5663495"/>
                  </a:lnTo>
                  <a:lnTo>
                    <a:pt x="185261" y="5633383"/>
                  </a:lnTo>
                  <a:lnTo>
                    <a:pt x="155148" y="5601106"/>
                  </a:lnTo>
                  <a:lnTo>
                    <a:pt x="127321" y="5566786"/>
                  </a:lnTo>
                  <a:lnTo>
                    <a:pt x="101905" y="5530545"/>
                  </a:lnTo>
                  <a:lnTo>
                    <a:pt x="79020" y="5492506"/>
                  </a:lnTo>
                  <a:lnTo>
                    <a:pt x="58790" y="5452792"/>
                  </a:lnTo>
                  <a:lnTo>
                    <a:pt x="41336" y="5411523"/>
                  </a:lnTo>
                  <a:lnTo>
                    <a:pt x="26781" y="5368824"/>
                  </a:lnTo>
                  <a:lnTo>
                    <a:pt x="15248" y="5324815"/>
                  </a:lnTo>
                  <a:lnTo>
                    <a:pt x="6858" y="5279620"/>
                  </a:lnTo>
                  <a:lnTo>
                    <a:pt x="1735" y="5233360"/>
                  </a:lnTo>
                  <a:lnTo>
                    <a:pt x="0" y="5186159"/>
                  </a:lnTo>
                  <a:lnTo>
                    <a:pt x="0" y="632460"/>
                  </a:lnTo>
                  <a:close/>
                </a:path>
              </a:pathLst>
            </a:custGeom>
            <a:ln w="57912">
              <a:solidFill>
                <a:srgbClr val="C00000"/>
              </a:solidFill>
            </a:ln>
          </p:spPr>
          <p:txBody>
            <a:bodyPr wrap="square" lIns="0" tIns="0" rIns="0" bIns="0" rtlCol="0"/>
            <a:lstStyle/>
            <a:p>
              <a:endParaRPr dirty="0"/>
            </a:p>
          </p:txBody>
        </p:sp>
        <p:pic>
          <p:nvPicPr>
            <p:cNvPr id="13" name="object 13"/>
            <p:cNvPicPr/>
            <p:nvPr/>
          </p:nvPicPr>
          <p:blipFill>
            <a:blip r:embed="rId2" cstate="print"/>
            <a:stretch>
              <a:fillRect/>
            </a:stretch>
          </p:blipFill>
          <p:spPr>
            <a:xfrm>
              <a:off x="8491727" y="4288535"/>
              <a:ext cx="1572768" cy="1728215"/>
            </a:xfrm>
            <a:prstGeom prst="rect">
              <a:avLst/>
            </a:prstGeom>
          </p:spPr>
        </p:pic>
        <p:pic>
          <p:nvPicPr>
            <p:cNvPr id="14" name="object 14"/>
            <p:cNvPicPr/>
            <p:nvPr/>
          </p:nvPicPr>
          <p:blipFill>
            <a:blip r:embed="rId3" cstate="print"/>
            <a:stretch>
              <a:fillRect/>
            </a:stretch>
          </p:blipFill>
          <p:spPr>
            <a:xfrm>
              <a:off x="10578083" y="3573779"/>
              <a:ext cx="1318259" cy="2807208"/>
            </a:xfrm>
            <a:prstGeom prst="rect">
              <a:avLst/>
            </a:prstGeom>
          </p:spPr>
        </p:pic>
        <p:pic>
          <p:nvPicPr>
            <p:cNvPr id="15" name="object 15"/>
            <p:cNvPicPr/>
            <p:nvPr/>
          </p:nvPicPr>
          <p:blipFill>
            <a:blip r:embed="rId4" cstate="print"/>
            <a:stretch>
              <a:fillRect/>
            </a:stretch>
          </p:blipFill>
          <p:spPr>
            <a:xfrm>
              <a:off x="8284463" y="2354580"/>
              <a:ext cx="1778507" cy="1499616"/>
            </a:xfrm>
            <a:prstGeom prst="rect">
              <a:avLst/>
            </a:prstGeom>
          </p:spPr>
        </p:pic>
        <p:pic>
          <p:nvPicPr>
            <p:cNvPr id="16" name="object 16"/>
            <p:cNvPicPr/>
            <p:nvPr/>
          </p:nvPicPr>
          <p:blipFill>
            <a:blip r:embed="rId5" cstate="print"/>
            <a:stretch>
              <a:fillRect/>
            </a:stretch>
          </p:blipFill>
          <p:spPr>
            <a:xfrm>
              <a:off x="10049255" y="1789176"/>
              <a:ext cx="1911096" cy="1359408"/>
            </a:xfrm>
            <a:prstGeom prst="rect">
              <a:avLst/>
            </a:prstGeom>
          </p:spPr>
        </p:pic>
      </p:grpSp>
      <p:sp>
        <p:nvSpPr>
          <p:cNvPr id="17" name="object 17"/>
          <p:cNvSpPr txBox="1"/>
          <p:nvPr/>
        </p:nvSpPr>
        <p:spPr>
          <a:xfrm>
            <a:off x="10552938" y="2897505"/>
            <a:ext cx="1125855" cy="452755"/>
          </a:xfrm>
          <a:prstGeom prst="rect">
            <a:avLst/>
          </a:prstGeom>
        </p:spPr>
        <p:txBody>
          <a:bodyPr vert="horz" wrap="square" lIns="0" tIns="13335" rIns="0" bIns="0" rtlCol="0">
            <a:spAutoFit/>
          </a:bodyPr>
          <a:lstStyle/>
          <a:p>
            <a:pPr marL="88900" marR="5080" indent="-76200">
              <a:lnSpc>
                <a:spcPct val="100000"/>
              </a:lnSpc>
              <a:spcBef>
                <a:spcPts val="105"/>
              </a:spcBef>
            </a:pPr>
            <a:r>
              <a:rPr sz="1400" b="1" dirty="0">
                <a:latin typeface="Calibri"/>
                <a:cs typeface="Calibri"/>
              </a:rPr>
              <a:t>об</a:t>
            </a:r>
            <a:r>
              <a:rPr sz="1400" b="1" spc="-10" dirty="0">
                <a:latin typeface="Calibri"/>
                <a:cs typeface="Calibri"/>
              </a:rPr>
              <a:t>м</a:t>
            </a:r>
            <a:r>
              <a:rPr sz="1400" b="1" spc="-5" dirty="0">
                <a:latin typeface="Calibri"/>
                <a:cs typeface="Calibri"/>
              </a:rPr>
              <a:t>е</a:t>
            </a:r>
            <a:r>
              <a:rPr sz="1400" b="1" dirty="0">
                <a:latin typeface="Calibri"/>
                <a:cs typeface="Calibri"/>
              </a:rPr>
              <a:t>ниват</a:t>
            </a:r>
            <a:r>
              <a:rPr sz="1400" b="1" spc="-15" dirty="0">
                <a:latin typeface="Calibri"/>
                <a:cs typeface="Calibri"/>
              </a:rPr>
              <a:t>ь</a:t>
            </a:r>
            <a:r>
              <a:rPr sz="1400" b="1" spc="-5" dirty="0">
                <a:latin typeface="Calibri"/>
                <a:cs typeface="Calibri"/>
              </a:rPr>
              <a:t>ся  предметами</a:t>
            </a:r>
            <a:endParaRPr sz="1400" dirty="0">
              <a:latin typeface="Calibri"/>
              <a:cs typeface="Calibri"/>
            </a:endParaRPr>
          </a:p>
        </p:txBody>
      </p:sp>
      <p:sp>
        <p:nvSpPr>
          <p:cNvPr id="18" name="object 18"/>
          <p:cNvSpPr txBox="1"/>
          <p:nvPr/>
        </p:nvSpPr>
        <p:spPr>
          <a:xfrm>
            <a:off x="8338819" y="5949797"/>
            <a:ext cx="1881505" cy="666115"/>
          </a:xfrm>
          <a:prstGeom prst="rect">
            <a:avLst/>
          </a:prstGeom>
        </p:spPr>
        <p:txBody>
          <a:bodyPr vert="horz" wrap="square" lIns="0" tIns="12700" rIns="0" bIns="0" rtlCol="0">
            <a:spAutoFit/>
          </a:bodyPr>
          <a:lstStyle/>
          <a:p>
            <a:pPr algn="ctr">
              <a:lnSpc>
                <a:spcPct val="100000"/>
              </a:lnSpc>
              <a:spcBef>
                <a:spcPts val="100"/>
              </a:spcBef>
            </a:pPr>
            <a:r>
              <a:rPr sz="1400" b="1" dirty="0">
                <a:latin typeface="Calibri"/>
                <a:cs typeface="Calibri"/>
              </a:rPr>
              <a:t>вставать</a:t>
            </a:r>
            <a:endParaRPr sz="1400" dirty="0">
              <a:latin typeface="Calibri"/>
              <a:cs typeface="Calibri"/>
            </a:endParaRPr>
          </a:p>
          <a:p>
            <a:pPr marL="12700" marR="5080" algn="ctr">
              <a:lnSpc>
                <a:spcPct val="100000"/>
              </a:lnSpc>
            </a:pPr>
            <a:r>
              <a:rPr sz="1400" b="1" dirty="0">
                <a:latin typeface="Calibri"/>
                <a:cs typeface="Calibri"/>
              </a:rPr>
              <a:t>с</a:t>
            </a:r>
            <a:r>
              <a:rPr sz="1400" b="1" spc="-20" dirty="0">
                <a:latin typeface="Calibri"/>
                <a:cs typeface="Calibri"/>
              </a:rPr>
              <a:t> </a:t>
            </a:r>
            <a:r>
              <a:rPr sz="1400" b="1" spc="-5" dirty="0">
                <a:latin typeface="Calibri"/>
                <a:cs typeface="Calibri"/>
              </a:rPr>
              <a:t>места</a:t>
            </a:r>
            <a:r>
              <a:rPr sz="1400" b="1" spc="-30" dirty="0">
                <a:latin typeface="Calibri"/>
                <a:cs typeface="Calibri"/>
              </a:rPr>
              <a:t> </a:t>
            </a:r>
            <a:r>
              <a:rPr sz="1400" b="1" spc="-5" dirty="0">
                <a:latin typeface="Calibri"/>
                <a:cs typeface="Calibri"/>
              </a:rPr>
              <a:t>без</a:t>
            </a:r>
            <a:r>
              <a:rPr sz="1400" b="1" spc="-20" dirty="0">
                <a:latin typeface="Calibri"/>
                <a:cs typeface="Calibri"/>
              </a:rPr>
              <a:t> </a:t>
            </a:r>
            <a:r>
              <a:rPr sz="1400" b="1" spc="-5" dirty="0">
                <a:latin typeface="Calibri"/>
                <a:cs typeface="Calibri"/>
              </a:rPr>
              <a:t>разрешения </a:t>
            </a:r>
            <a:r>
              <a:rPr sz="1400" b="1" spc="-300" dirty="0">
                <a:latin typeface="Calibri"/>
                <a:cs typeface="Calibri"/>
              </a:rPr>
              <a:t> </a:t>
            </a:r>
            <a:r>
              <a:rPr sz="1400" b="1" spc="-5" dirty="0">
                <a:latin typeface="Calibri"/>
                <a:cs typeface="Calibri"/>
              </a:rPr>
              <a:t>организаторов</a:t>
            </a:r>
            <a:endParaRPr sz="1400" dirty="0">
              <a:latin typeface="Calibri"/>
              <a:cs typeface="Calibri"/>
            </a:endParaRPr>
          </a:p>
        </p:txBody>
      </p:sp>
      <p:sp>
        <p:nvSpPr>
          <p:cNvPr id="19" name="object 19"/>
          <p:cNvSpPr txBox="1"/>
          <p:nvPr/>
        </p:nvSpPr>
        <p:spPr>
          <a:xfrm>
            <a:off x="10370566" y="6038494"/>
            <a:ext cx="1462405" cy="666115"/>
          </a:xfrm>
          <a:prstGeom prst="rect">
            <a:avLst/>
          </a:prstGeom>
        </p:spPr>
        <p:txBody>
          <a:bodyPr vert="horz" wrap="square" lIns="0" tIns="12700" rIns="0" bIns="0" rtlCol="0">
            <a:spAutoFit/>
          </a:bodyPr>
          <a:lstStyle/>
          <a:p>
            <a:pPr marL="12700" marR="5080" algn="ctr">
              <a:lnSpc>
                <a:spcPct val="100000"/>
              </a:lnSpc>
              <a:spcBef>
                <a:spcPts val="100"/>
              </a:spcBef>
            </a:pPr>
            <a:r>
              <a:rPr sz="1400" b="1" dirty="0">
                <a:latin typeface="Calibri"/>
                <a:cs typeface="Calibri"/>
              </a:rPr>
              <a:t>выносить </a:t>
            </a:r>
            <a:r>
              <a:rPr sz="1400" b="1" spc="5" dirty="0">
                <a:latin typeface="Calibri"/>
                <a:cs typeface="Calibri"/>
              </a:rPr>
              <a:t> </a:t>
            </a:r>
            <a:r>
              <a:rPr sz="1400" b="1" dirty="0">
                <a:latin typeface="Calibri"/>
                <a:cs typeface="Calibri"/>
              </a:rPr>
              <a:t>экзаменац</a:t>
            </a:r>
            <a:r>
              <a:rPr sz="1400" b="1" spc="-15" dirty="0">
                <a:latin typeface="Calibri"/>
                <a:cs typeface="Calibri"/>
              </a:rPr>
              <a:t>и</a:t>
            </a:r>
            <a:r>
              <a:rPr sz="1400" b="1" dirty="0">
                <a:latin typeface="Calibri"/>
                <a:cs typeface="Calibri"/>
              </a:rPr>
              <a:t>о</a:t>
            </a:r>
            <a:r>
              <a:rPr sz="1400" b="1" spc="-10" dirty="0">
                <a:latin typeface="Calibri"/>
                <a:cs typeface="Calibri"/>
              </a:rPr>
              <a:t>н</a:t>
            </a:r>
            <a:r>
              <a:rPr sz="1400" b="1" spc="-5" dirty="0">
                <a:latin typeface="Calibri"/>
                <a:cs typeface="Calibri"/>
              </a:rPr>
              <a:t>ные  </a:t>
            </a:r>
            <a:r>
              <a:rPr sz="1400" b="1" dirty="0">
                <a:latin typeface="Calibri"/>
                <a:cs typeface="Calibri"/>
              </a:rPr>
              <a:t>материалы</a:t>
            </a:r>
            <a:endParaRPr sz="1400" dirty="0">
              <a:latin typeface="Calibri"/>
              <a:cs typeface="Calibri"/>
            </a:endParaRPr>
          </a:p>
        </p:txBody>
      </p:sp>
      <p:sp>
        <p:nvSpPr>
          <p:cNvPr id="20" name="object 20"/>
          <p:cNvSpPr txBox="1"/>
          <p:nvPr/>
        </p:nvSpPr>
        <p:spPr>
          <a:xfrm>
            <a:off x="8510396" y="3765550"/>
            <a:ext cx="1283970" cy="239395"/>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Calibri"/>
                <a:cs typeface="Calibri"/>
              </a:rPr>
              <a:t>пересаживаться</a:t>
            </a:r>
            <a:endParaRPr sz="1400" dirty="0">
              <a:latin typeface="Calibri"/>
              <a:cs typeface="Calibri"/>
            </a:endParaRPr>
          </a:p>
        </p:txBody>
      </p:sp>
      <p:sp>
        <p:nvSpPr>
          <p:cNvPr id="21" name="object 21"/>
          <p:cNvSpPr txBox="1"/>
          <p:nvPr/>
        </p:nvSpPr>
        <p:spPr>
          <a:xfrm>
            <a:off x="8427846" y="984801"/>
            <a:ext cx="3354704" cy="709930"/>
          </a:xfrm>
          <a:prstGeom prst="rect">
            <a:avLst/>
          </a:prstGeom>
        </p:spPr>
        <p:txBody>
          <a:bodyPr vert="horz" wrap="square" lIns="0" tIns="78740" rIns="0" bIns="0" rtlCol="0">
            <a:spAutoFit/>
          </a:bodyPr>
          <a:lstStyle/>
          <a:p>
            <a:pPr marL="12700">
              <a:lnSpc>
                <a:spcPct val="100000"/>
              </a:lnSpc>
              <a:spcBef>
                <a:spcPts val="620"/>
              </a:spcBef>
            </a:pPr>
            <a:r>
              <a:rPr sz="2400" b="1" spc="-15" dirty="0">
                <a:solidFill>
                  <a:srgbClr val="FF0000"/>
                </a:solidFill>
                <a:latin typeface="Calibri"/>
                <a:cs typeface="Calibri"/>
              </a:rPr>
              <a:t>Участникам</a:t>
            </a:r>
            <a:r>
              <a:rPr sz="2400" b="1" spc="-20" dirty="0">
                <a:solidFill>
                  <a:srgbClr val="FF0000"/>
                </a:solidFill>
                <a:latin typeface="Calibri"/>
                <a:cs typeface="Calibri"/>
              </a:rPr>
              <a:t> </a:t>
            </a:r>
            <a:r>
              <a:rPr sz="2400" b="1" spc="-5" dirty="0">
                <a:solidFill>
                  <a:srgbClr val="FF0000"/>
                </a:solidFill>
                <a:latin typeface="Calibri"/>
                <a:cs typeface="Calibri"/>
              </a:rPr>
              <a:t>запрещается</a:t>
            </a:r>
            <a:endParaRPr sz="2400" dirty="0">
              <a:latin typeface="Calibri"/>
              <a:cs typeface="Calibri"/>
            </a:endParaRPr>
          </a:p>
          <a:p>
            <a:pPr marL="2167890">
              <a:lnSpc>
                <a:spcPct val="100000"/>
              </a:lnSpc>
              <a:spcBef>
                <a:spcPts val="305"/>
              </a:spcBef>
            </a:pPr>
            <a:r>
              <a:rPr sz="1400" b="1" spc="-5" dirty="0">
                <a:latin typeface="Calibri"/>
                <a:cs typeface="Calibri"/>
              </a:rPr>
              <a:t>разговаривать</a:t>
            </a:r>
            <a:endParaRPr sz="1400" dirty="0">
              <a:latin typeface="Calibri"/>
              <a:cs typeface="Calibri"/>
            </a:endParaRPr>
          </a:p>
        </p:txBody>
      </p:sp>
      <p:sp>
        <p:nvSpPr>
          <p:cNvPr id="22" name="object 22"/>
          <p:cNvSpPr/>
          <p:nvPr/>
        </p:nvSpPr>
        <p:spPr>
          <a:xfrm>
            <a:off x="10467587" y="1415810"/>
            <a:ext cx="1304925" cy="465455"/>
          </a:xfrm>
          <a:custGeom>
            <a:avLst/>
            <a:gdLst/>
            <a:ahLst/>
            <a:cxnLst/>
            <a:rect l="l" t="t" r="r" b="b"/>
            <a:pathLst>
              <a:path w="1304925" h="465455">
                <a:moveTo>
                  <a:pt x="245878" y="464932"/>
                </a:moveTo>
                <a:lnTo>
                  <a:pt x="316109" y="318374"/>
                </a:lnTo>
                <a:lnTo>
                  <a:pt x="248493" y="306179"/>
                </a:lnTo>
                <a:lnTo>
                  <a:pt x="188512" y="292189"/>
                </a:lnTo>
                <a:lnTo>
                  <a:pt x="136375" y="276626"/>
                </a:lnTo>
                <a:lnTo>
                  <a:pt x="92292" y="259712"/>
                </a:lnTo>
                <a:lnTo>
                  <a:pt x="56471" y="241667"/>
                </a:lnTo>
                <a:lnTo>
                  <a:pt x="10455" y="203071"/>
                </a:lnTo>
                <a:lnTo>
                  <a:pt x="0" y="162610"/>
                </a:lnTo>
                <a:lnTo>
                  <a:pt x="8630" y="142233"/>
                </a:lnTo>
                <a:lnTo>
                  <a:pt x="54652" y="102292"/>
                </a:lnTo>
                <a:lnTo>
                  <a:pt x="92462" y="83170"/>
                </a:lnTo>
                <a:lnTo>
                  <a:pt x="161909" y="58179"/>
                </a:lnTo>
                <a:lnTo>
                  <a:pt x="201826" y="47259"/>
                </a:lnTo>
                <a:lnTo>
                  <a:pt x="244783" y="37418"/>
                </a:lnTo>
                <a:lnTo>
                  <a:pt x="290465" y="28676"/>
                </a:lnTo>
                <a:lnTo>
                  <a:pt x="338555" y="21053"/>
                </a:lnTo>
                <a:lnTo>
                  <a:pt x="388738" y="14572"/>
                </a:lnTo>
                <a:lnTo>
                  <a:pt x="440696" y="9251"/>
                </a:lnTo>
                <a:lnTo>
                  <a:pt x="494115" y="5113"/>
                </a:lnTo>
                <a:lnTo>
                  <a:pt x="548679" y="2178"/>
                </a:lnTo>
                <a:lnTo>
                  <a:pt x="604070" y="466"/>
                </a:lnTo>
                <a:lnTo>
                  <a:pt x="659973" y="0"/>
                </a:lnTo>
                <a:lnTo>
                  <a:pt x="716073" y="798"/>
                </a:lnTo>
                <a:lnTo>
                  <a:pt x="772052" y="2882"/>
                </a:lnTo>
                <a:lnTo>
                  <a:pt x="827595" y="6274"/>
                </a:lnTo>
                <a:lnTo>
                  <a:pt x="882386" y="10993"/>
                </a:lnTo>
                <a:lnTo>
                  <a:pt x="936109" y="17060"/>
                </a:lnTo>
                <a:lnTo>
                  <a:pt x="988447" y="24496"/>
                </a:lnTo>
                <a:lnTo>
                  <a:pt x="1056063" y="36692"/>
                </a:lnTo>
                <a:lnTo>
                  <a:pt x="1116044" y="50682"/>
                </a:lnTo>
                <a:lnTo>
                  <a:pt x="1168181" y="66245"/>
                </a:lnTo>
                <a:lnTo>
                  <a:pt x="1212264" y="83159"/>
                </a:lnTo>
                <a:lnTo>
                  <a:pt x="1248085" y="101204"/>
                </a:lnTo>
                <a:lnTo>
                  <a:pt x="1294101" y="139799"/>
                </a:lnTo>
                <a:lnTo>
                  <a:pt x="1304556" y="180261"/>
                </a:lnTo>
                <a:lnTo>
                  <a:pt x="1295926" y="200638"/>
                </a:lnTo>
                <a:lnTo>
                  <a:pt x="1249904" y="240579"/>
                </a:lnTo>
                <a:lnTo>
                  <a:pt x="1212094" y="259700"/>
                </a:lnTo>
                <a:lnTo>
                  <a:pt x="1140442" y="285328"/>
                </a:lnTo>
                <a:lnTo>
                  <a:pt x="1098817" y="296552"/>
                </a:lnTo>
                <a:lnTo>
                  <a:pt x="1053776" y="306661"/>
                </a:lnTo>
                <a:lnTo>
                  <a:pt x="1005656" y="315614"/>
                </a:lnTo>
                <a:lnTo>
                  <a:pt x="954794" y="323371"/>
                </a:lnTo>
                <a:lnTo>
                  <a:pt x="901526" y="329891"/>
                </a:lnTo>
                <a:lnTo>
                  <a:pt x="846191" y="335131"/>
                </a:lnTo>
                <a:lnTo>
                  <a:pt x="789125" y="339053"/>
                </a:lnTo>
                <a:lnTo>
                  <a:pt x="730666" y="341614"/>
                </a:lnTo>
                <a:lnTo>
                  <a:pt x="671150" y="342774"/>
                </a:lnTo>
                <a:lnTo>
                  <a:pt x="610914" y="342492"/>
                </a:lnTo>
                <a:lnTo>
                  <a:pt x="550297" y="340726"/>
                </a:lnTo>
                <a:lnTo>
                  <a:pt x="245878" y="464932"/>
                </a:lnTo>
                <a:close/>
              </a:path>
            </a:pathLst>
          </a:custGeom>
          <a:ln w="12192">
            <a:solidFill>
              <a:srgbClr val="000000"/>
            </a:solidFill>
          </a:ln>
        </p:spPr>
        <p:txBody>
          <a:bodyPr wrap="square" lIns="0" tIns="0" rIns="0" bIns="0" rtlCol="0"/>
          <a:lstStyle/>
          <a:p>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95800" y="-106940"/>
            <a:ext cx="6611620" cy="1367041"/>
          </a:xfrm>
          <a:prstGeom prst="rect">
            <a:avLst/>
          </a:prstGeom>
        </p:spPr>
        <p:txBody>
          <a:bodyPr vert="horz" wrap="square" lIns="0" tIns="12700" rIns="0" bIns="0" rtlCol="0">
            <a:spAutoFit/>
          </a:bodyPr>
          <a:lstStyle/>
          <a:p>
            <a:pPr marL="12700">
              <a:lnSpc>
                <a:spcPct val="100000"/>
              </a:lnSpc>
              <a:spcBef>
                <a:spcPts val="100"/>
              </a:spcBef>
            </a:pPr>
            <a:r>
              <a:rPr spc="-5" dirty="0">
                <a:solidFill>
                  <a:schemeClr val="tx2">
                    <a:lumMod val="75000"/>
                  </a:schemeClr>
                </a:solidFill>
              </a:rPr>
              <a:t>ИК</a:t>
            </a:r>
            <a:r>
              <a:rPr spc="-15" dirty="0">
                <a:solidFill>
                  <a:schemeClr val="tx2">
                    <a:lumMod val="75000"/>
                  </a:schemeClr>
                </a:solidFill>
              </a:rPr>
              <a:t> </a:t>
            </a:r>
            <a:r>
              <a:rPr dirty="0">
                <a:solidFill>
                  <a:schemeClr val="tx2">
                    <a:lumMod val="75000"/>
                  </a:schemeClr>
                </a:solidFill>
              </a:rPr>
              <a:t>–</a:t>
            </a:r>
            <a:r>
              <a:rPr spc="-20" dirty="0">
                <a:solidFill>
                  <a:schemeClr val="tx2">
                    <a:lumMod val="75000"/>
                  </a:schemeClr>
                </a:solidFill>
              </a:rPr>
              <a:t> </a:t>
            </a:r>
            <a:r>
              <a:rPr spc="-5" dirty="0">
                <a:solidFill>
                  <a:schemeClr val="tx2">
                    <a:lumMod val="75000"/>
                  </a:schemeClr>
                </a:solidFill>
              </a:rPr>
              <a:t>индивидуальный</a:t>
            </a:r>
            <a:r>
              <a:rPr spc="-35" dirty="0">
                <a:solidFill>
                  <a:schemeClr val="tx2">
                    <a:lumMod val="75000"/>
                  </a:schemeClr>
                </a:solidFill>
              </a:rPr>
              <a:t> </a:t>
            </a:r>
            <a:r>
              <a:rPr spc="-5" dirty="0">
                <a:solidFill>
                  <a:schemeClr val="tx2">
                    <a:lumMod val="75000"/>
                  </a:schemeClr>
                </a:solidFill>
              </a:rPr>
              <a:t>комплект</a:t>
            </a:r>
            <a:r>
              <a:rPr spc="-20" dirty="0">
                <a:solidFill>
                  <a:schemeClr val="tx2">
                    <a:lumMod val="75000"/>
                  </a:schemeClr>
                </a:solidFill>
              </a:rPr>
              <a:t> </a:t>
            </a:r>
            <a:r>
              <a:rPr spc="-5" dirty="0">
                <a:solidFill>
                  <a:schemeClr val="tx2">
                    <a:lumMod val="75000"/>
                  </a:schemeClr>
                </a:solidFill>
              </a:rPr>
              <a:t>участника</a:t>
            </a:r>
          </a:p>
        </p:txBody>
      </p:sp>
      <p:sp>
        <p:nvSpPr>
          <p:cNvPr id="3" name="object 3"/>
          <p:cNvSpPr txBox="1"/>
          <p:nvPr/>
        </p:nvSpPr>
        <p:spPr>
          <a:xfrm>
            <a:off x="1501902" y="4938141"/>
            <a:ext cx="2543810" cy="838200"/>
          </a:xfrm>
          <a:prstGeom prst="rect">
            <a:avLst/>
          </a:prstGeom>
        </p:spPr>
        <p:txBody>
          <a:bodyPr vert="horz" wrap="square" lIns="0" tIns="17780" rIns="0" bIns="0" rtlCol="0">
            <a:spAutoFit/>
          </a:bodyPr>
          <a:lstStyle/>
          <a:p>
            <a:pPr marL="18415" marR="5080" indent="-6350" algn="just">
              <a:lnSpc>
                <a:spcPct val="98100"/>
              </a:lnSpc>
              <a:spcBef>
                <a:spcPts val="140"/>
              </a:spcBef>
            </a:pPr>
            <a:r>
              <a:rPr sz="1800" b="1" spc="-5" dirty="0">
                <a:latin typeface="Tahoma"/>
                <a:cs typeface="Tahoma"/>
              </a:rPr>
              <a:t>Бланки заполняются </a:t>
            </a:r>
            <a:r>
              <a:rPr sz="1800" b="1" spc="-520" dirty="0">
                <a:latin typeface="Tahoma"/>
                <a:cs typeface="Tahoma"/>
              </a:rPr>
              <a:t> </a:t>
            </a:r>
            <a:r>
              <a:rPr sz="1800" b="1" spc="-5" dirty="0">
                <a:latin typeface="Tahoma"/>
                <a:cs typeface="Tahoma"/>
              </a:rPr>
              <a:t>черной </a:t>
            </a:r>
            <a:r>
              <a:rPr sz="1800" b="1" dirty="0">
                <a:latin typeface="Tahoma"/>
                <a:cs typeface="Tahoma"/>
              </a:rPr>
              <a:t>гелевой или </a:t>
            </a:r>
            <a:r>
              <a:rPr sz="1800" b="1" spc="5" dirty="0">
                <a:latin typeface="Tahoma"/>
                <a:cs typeface="Tahoma"/>
              </a:rPr>
              <a:t> </a:t>
            </a:r>
            <a:r>
              <a:rPr sz="1800" b="1" spc="-5" dirty="0">
                <a:latin typeface="Tahoma"/>
                <a:cs typeface="Tahoma"/>
              </a:rPr>
              <a:t>капиллярной</a:t>
            </a:r>
            <a:r>
              <a:rPr sz="1800" b="1" spc="-35" dirty="0">
                <a:latin typeface="Tahoma"/>
                <a:cs typeface="Tahoma"/>
              </a:rPr>
              <a:t> </a:t>
            </a:r>
            <a:r>
              <a:rPr sz="1800" b="1" spc="-5" dirty="0">
                <a:latin typeface="Tahoma"/>
                <a:cs typeface="Tahoma"/>
              </a:rPr>
              <a:t>ручкой</a:t>
            </a:r>
            <a:endParaRPr sz="1800" dirty="0">
              <a:latin typeface="Tahoma"/>
              <a:cs typeface="Tahoma"/>
            </a:endParaRPr>
          </a:p>
        </p:txBody>
      </p:sp>
      <p:grpSp>
        <p:nvGrpSpPr>
          <p:cNvPr id="4" name="object 4"/>
          <p:cNvGrpSpPr/>
          <p:nvPr/>
        </p:nvGrpSpPr>
        <p:grpSpPr>
          <a:xfrm>
            <a:off x="5686044" y="2104644"/>
            <a:ext cx="6283960" cy="4636135"/>
            <a:chOff x="5686044" y="2104644"/>
            <a:chExt cx="6283960" cy="4636135"/>
          </a:xfrm>
        </p:grpSpPr>
        <p:pic>
          <p:nvPicPr>
            <p:cNvPr id="5" name="object 5"/>
            <p:cNvPicPr/>
            <p:nvPr/>
          </p:nvPicPr>
          <p:blipFill>
            <a:blip r:embed="rId2" cstate="print"/>
            <a:stretch>
              <a:fillRect/>
            </a:stretch>
          </p:blipFill>
          <p:spPr>
            <a:xfrm>
              <a:off x="7296911" y="3125724"/>
              <a:ext cx="804672" cy="377951"/>
            </a:xfrm>
            <a:prstGeom prst="rect">
              <a:avLst/>
            </a:prstGeom>
          </p:spPr>
        </p:pic>
        <p:pic>
          <p:nvPicPr>
            <p:cNvPr id="6" name="object 6"/>
            <p:cNvPicPr/>
            <p:nvPr/>
          </p:nvPicPr>
          <p:blipFill>
            <a:blip r:embed="rId2" cstate="print"/>
            <a:stretch>
              <a:fillRect/>
            </a:stretch>
          </p:blipFill>
          <p:spPr>
            <a:xfrm>
              <a:off x="9258300" y="2801112"/>
              <a:ext cx="804672" cy="377951"/>
            </a:xfrm>
            <a:prstGeom prst="rect">
              <a:avLst/>
            </a:prstGeom>
          </p:spPr>
        </p:pic>
        <p:pic>
          <p:nvPicPr>
            <p:cNvPr id="7" name="object 7"/>
            <p:cNvPicPr/>
            <p:nvPr/>
          </p:nvPicPr>
          <p:blipFill>
            <a:blip r:embed="rId3" cstate="print"/>
            <a:stretch>
              <a:fillRect/>
            </a:stretch>
          </p:blipFill>
          <p:spPr>
            <a:xfrm>
              <a:off x="9165335" y="2104644"/>
              <a:ext cx="2804160" cy="3959352"/>
            </a:xfrm>
            <a:prstGeom prst="rect">
              <a:avLst/>
            </a:prstGeom>
          </p:spPr>
        </p:pic>
        <p:pic>
          <p:nvPicPr>
            <p:cNvPr id="8" name="object 8"/>
            <p:cNvPicPr/>
            <p:nvPr/>
          </p:nvPicPr>
          <p:blipFill>
            <a:blip r:embed="rId4" cstate="print"/>
            <a:stretch>
              <a:fillRect/>
            </a:stretch>
          </p:blipFill>
          <p:spPr>
            <a:xfrm>
              <a:off x="7690104" y="2586227"/>
              <a:ext cx="2668524" cy="3779520"/>
            </a:xfrm>
            <a:prstGeom prst="rect">
              <a:avLst/>
            </a:prstGeom>
          </p:spPr>
        </p:pic>
        <p:pic>
          <p:nvPicPr>
            <p:cNvPr id="9" name="object 9"/>
            <p:cNvPicPr/>
            <p:nvPr/>
          </p:nvPicPr>
          <p:blipFill>
            <a:blip r:embed="rId5" cstate="print"/>
            <a:stretch>
              <a:fillRect/>
            </a:stretch>
          </p:blipFill>
          <p:spPr>
            <a:xfrm>
              <a:off x="5686044" y="2827018"/>
              <a:ext cx="2830068" cy="3913632"/>
            </a:xfrm>
            <a:prstGeom prst="rect">
              <a:avLst/>
            </a:prstGeom>
          </p:spPr>
        </p:pic>
        <p:pic>
          <p:nvPicPr>
            <p:cNvPr id="10" name="object 10"/>
            <p:cNvPicPr/>
            <p:nvPr/>
          </p:nvPicPr>
          <p:blipFill>
            <a:blip r:embed="rId6" cstate="print"/>
            <a:stretch>
              <a:fillRect/>
            </a:stretch>
          </p:blipFill>
          <p:spPr>
            <a:xfrm>
              <a:off x="8222742" y="4351782"/>
              <a:ext cx="3689604" cy="1016508"/>
            </a:xfrm>
            <a:prstGeom prst="rect">
              <a:avLst/>
            </a:prstGeom>
          </p:spPr>
        </p:pic>
      </p:grpSp>
      <p:sp>
        <p:nvSpPr>
          <p:cNvPr id="11" name="object 11"/>
          <p:cNvSpPr txBox="1"/>
          <p:nvPr/>
        </p:nvSpPr>
        <p:spPr>
          <a:xfrm>
            <a:off x="8222742" y="4351782"/>
            <a:ext cx="3689985" cy="1016635"/>
          </a:xfrm>
          <a:prstGeom prst="rect">
            <a:avLst/>
          </a:prstGeom>
          <a:ln w="38100">
            <a:solidFill>
              <a:srgbClr val="FF0000"/>
            </a:solidFill>
          </a:ln>
        </p:spPr>
        <p:txBody>
          <a:bodyPr vert="horz" wrap="square" lIns="0" tIns="29845" rIns="0" bIns="0" rtlCol="0">
            <a:spAutoFit/>
          </a:bodyPr>
          <a:lstStyle/>
          <a:p>
            <a:pPr marL="1270" algn="ctr">
              <a:lnSpc>
                <a:spcPct val="100000"/>
              </a:lnSpc>
              <a:spcBef>
                <a:spcPts val="235"/>
              </a:spcBef>
            </a:pPr>
            <a:r>
              <a:rPr sz="2000" b="1" dirty="0">
                <a:latin typeface="Calibri"/>
                <a:cs typeface="Calibri"/>
              </a:rPr>
              <a:t>Бланки</a:t>
            </a:r>
            <a:r>
              <a:rPr sz="2000" b="1" spc="-35" dirty="0">
                <a:latin typeface="Calibri"/>
                <a:cs typeface="Calibri"/>
              </a:rPr>
              <a:t> </a:t>
            </a:r>
            <a:r>
              <a:rPr sz="2000" b="1" spc="-10" dirty="0">
                <a:latin typeface="Calibri"/>
                <a:cs typeface="Calibri"/>
              </a:rPr>
              <a:t>односторонние</a:t>
            </a:r>
            <a:endParaRPr sz="2000" dirty="0">
              <a:latin typeface="Calibri"/>
              <a:cs typeface="Calibri"/>
            </a:endParaRPr>
          </a:p>
          <a:p>
            <a:pPr marL="234315" marR="228600" algn="ctr">
              <a:lnSpc>
                <a:spcPct val="100000"/>
              </a:lnSpc>
            </a:pPr>
            <a:r>
              <a:rPr sz="2000" b="1" spc="-5" dirty="0">
                <a:latin typeface="Calibri"/>
                <a:cs typeface="Calibri"/>
              </a:rPr>
              <a:t>(заполняется</a:t>
            </a:r>
            <a:r>
              <a:rPr sz="2000" b="1" spc="-50" dirty="0">
                <a:latin typeface="Calibri"/>
                <a:cs typeface="Calibri"/>
              </a:rPr>
              <a:t> </a:t>
            </a:r>
            <a:r>
              <a:rPr sz="2000" b="1" spc="-15" dirty="0">
                <a:latin typeface="Calibri"/>
                <a:cs typeface="Calibri"/>
              </a:rPr>
              <a:t>только</a:t>
            </a:r>
            <a:r>
              <a:rPr sz="2000" b="1" spc="-65" dirty="0">
                <a:latin typeface="Calibri"/>
                <a:cs typeface="Calibri"/>
              </a:rPr>
              <a:t> </a:t>
            </a:r>
            <a:r>
              <a:rPr sz="2000" b="1" spc="-5" dirty="0">
                <a:latin typeface="Calibri"/>
                <a:cs typeface="Calibri"/>
              </a:rPr>
              <a:t>лицевая </a:t>
            </a:r>
            <a:r>
              <a:rPr sz="2000" b="1" spc="-434" dirty="0">
                <a:latin typeface="Calibri"/>
                <a:cs typeface="Calibri"/>
              </a:rPr>
              <a:t> </a:t>
            </a:r>
            <a:r>
              <a:rPr sz="2000" b="1" spc="-5" dirty="0">
                <a:latin typeface="Calibri"/>
                <a:cs typeface="Calibri"/>
              </a:rPr>
              <a:t>сторона)</a:t>
            </a:r>
            <a:endParaRPr sz="2000" dirty="0">
              <a:latin typeface="Calibri"/>
              <a:cs typeface="Calibri"/>
            </a:endParaRPr>
          </a:p>
        </p:txBody>
      </p:sp>
      <p:pic>
        <p:nvPicPr>
          <p:cNvPr id="12" name="object 12"/>
          <p:cNvPicPr/>
          <p:nvPr/>
        </p:nvPicPr>
        <p:blipFill>
          <a:blip r:embed="rId7" cstate="print"/>
          <a:stretch>
            <a:fillRect/>
          </a:stretch>
        </p:blipFill>
        <p:spPr>
          <a:xfrm>
            <a:off x="731519" y="1446275"/>
            <a:ext cx="4479036" cy="3160776"/>
          </a:xfrm>
          <a:prstGeom prst="rect">
            <a:avLst/>
          </a:prstGeom>
        </p:spPr>
      </p:pic>
      <p:sp>
        <p:nvSpPr>
          <p:cNvPr id="13" name="object 13"/>
          <p:cNvSpPr txBox="1"/>
          <p:nvPr/>
        </p:nvSpPr>
        <p:spPr>
          <a:xfrm>
            <a:off x="5791200" y="1143000"/>
            <a:ext cx="4695825" cy="1112520"/>
          </a:xfrm>
          <a:prstGeom prst="rect">
            <a:avLst/>
          </a:prstGeom>
        </p:spPr>
        <p:txBody>
          <a:bodyPr vert="horz" wrap="square" lIns="0" tIns="12700" rIns="0" bIns="0" rtlCol="0">
            <a:spAutoFit/>
          </a:bodyPr>
          <a:lstStyle/>
          <a:p>
            <a:pPr marL="222885" marR="210820" indent="150495">
              <a:lnSpc>
                <a:spcPct val="100000"/>
              </a:lnSpc>
              <a:spcBef>
                <a:spcPts val="100"/>
              </a:spcBef>
            </a:pPr>
            <a:r>
              <a:rPr sz="1800" b="1" spc="-5" dirty="0">
                <a:latin typeface="Tahoma"/>
                <a:cs typeface="Tahoma"/>
              </a:rPr>
              <a:t>По</a:t>
            </a:r>
            <a:r>
              <a:rPr sz="1800" b="1" spc="-15" dirty="0">
                <a:latin typeface="Tahoma"/>
                <a:cs typeface="Tahoma"/>
              </a:rPr>
              <a:t> </a:t>
            </a:r>
            <a:r>
              <a:rPr sz="1800" b="1" dirty="0">
                <a:latin typeface="Tahoma"/>
                <a:cs typeface="Tahoma"/>
              </a:rPr>
              <a:t>мере</a:t>
            </a:r>
            <a:r>
              <a:rPr sz="1800" b="1" spc="-5" dirty="0">
                <a:latin typeface="Tahoma"/>
                <a:cs typeface="Tahoma"/>
              </a:rPr>
              <a:t> заполнения</a:t>
            </a:r>
            <a:r>
              <a:rPr sz="1800" b="1" spc="10" dirty="0">
                <a:latin typeface="Tahoma"/>
                <a:cs typeface="Tahoma"/>
              </a:rPr>
              <a:t> </a:t>
            </a:r>
            <a:r>
              <a:rPr sz="1800" b="1" spc="-5" dirty="0">
                <a:latin typeface="Tahoma"/>
                <a:cs typeface="Tahoma"/>
              </a:rPr>
              <a:t>бланков,</a:t>
            </a:r>
            <a:r>
              <a:rPr sz="1800" b="1" dirty="0">
                <a:latin typeface="Tahoma"/>
                <a:cs typeface="Tahoma"/>
              </a:rPr>
              <a:t> </a:t>
            </a:r>
            <a:r>
              <a:rPr sz="1800" b="1" spc="-5" dirty="0">
                <a:latin typeface="Tahoma"/>
                <a:cs typeface="Tahoma"/>
              </a:rPr>
              <a:t>по </a:t>
            </a:r>
            <a:r>
              <a:rPr sz="1800" b="1" dirty="0">
                <a:latin typeface="Tahoma"/>
                <a:cs typeface="Tahoma"/>
              </a:rPr>
              <a:t> </a:t>
            </a:r>
            <a:r>
              <a:rPr sz="1800" b="1" spc="-5" dirty="0">
                <a:latin typeface="Tahoma"/>
                <a:cs typeface="Tahoma"/>
              </a:rPr>
              <a:t>требованию</a:t>
            </a:r>
            <a:r>
              <a:rPr sz="1800" b="1" spc="5" dirty="0">
                <a:latin typeface="Tahoma"/>
                <a:cs typeface="Tahoma"/>
              </a:rPr>
              <a:t> </a:t>
            </a:r>
            <a:r>
              <a:rPr sz="1800" b="1" spc="-5" dirty="0">
                <a:latin typeface="Tahoma"/>
                <a:cs typeface="Tahoma"/>
              </a:rPr>
              <a:t>участника</a:t>
            </a:r>
            <a:r>
              <a:rPr sz="1800" b="1" spc="15" dirty="0">
                <a:latin typeface="Tahoma"/>
                <a:cs typeface="Tahoma"/>
              </a:rPr>
              <a:t> </a:t>
            </a:r>
            <a:r>
              <a:rPr sz="1800" b="1" dirty="0">
                <a:latin typeface="Tahoma"/>
                <a:cs typeface="Tahoma"/>
              </a:rPr>
              <a:t>может</a:t>
            </a:r>
            <a:r>
              <a:rPr sz="1800" b="1" spc="-5" dirty="0">
                <a:latin typeface="Tahoma"/>
                <a:cs typeface="Tahoma"/>
              </a:rPr>
              <a:t> </a:t>
            </a:r>
            <a:r>
              <a:rPr sz="1800" b="1" dirty="0">
                <a:latin typeface="Tahoma"/>
                <a:cs typeface="Tahoma"/>
              </a:rPr>
              <a:t>быть</a:t>
            </a:r>
            <a:endParaRPr sz="1800" dirty="0">
              <a:latin typeface="Tahoma"/>
              <a:cs typeface="Tahoma"/>
            </a:endParaRPr>
          </a:p>
          <a:p>
            <a:pPr marL="12700">
              <a:lnSpc>
                <a:spcPts val="2120"/>
              </a:lnSpc>
            </a:pPr>
            <a:r>
              <a:rPr sz="1800" b="1" dirty="0">
                <a:latin typeface="Tahoma"/>
                <a:cs typeface="Tahoma"/>
              </a:rPr>
              <a:t>выдан</a:t>
            </a:r>
            <a:r>
              <a:rPr sz="1800" b="1" spc="-10" dirty="0">
                <a:latin typeface="Tahoma"/>
                <a:cs typeface="Tahoma"/>
              </a:rPr>
              <a:t> </a:t>
            </a:r>
            <a:r>
              <a:rPr sz="1800" b="1" spc="-5" dirty="0">
                <a:latin typeface="Tahoma"/>
                <a:cs typeface="Tahoma"/>
              </a:rPr>
              <a:t>дополнительный</a:t>
            </a:r>
            <a:r>
              <a:rPr sz="1800" b="1" spc="15" dirty="0">
                <a:latin typeface="Tahoma"/>
                <a:cs typeface="Tahoma"/>
              </a:rPr>
              <a:t> </a:t>
            </a:r>
            <a:r>
              <a:rPr sz="1800" b="1" spc="-5" dirty="0">
                <a:latin typeface="Tahoma"/>
                <a:cs typeface="Tahoma"/>
              </a:rPr>
              <a:t>бланк</a:t>
            </a:r>
            <a:r>
              <a:rPr sz="1800" b="1" spc="-10" dirty="0">
                <a:latin typeface="Tahoma"/>
                <a:cs typeface="Tahoma"/>
              </a:rPr>
              <a:t> </a:t>
            </a:r>
            <a:r>
              <a:rPr sz="1800" b="1" spc="-5" dirty="0">
                <a:latin typeface="Tahoma"/>
                <a:cs typeface="Tahoma"/>
              </a:rPr>
              <a:t>ответов</a:t>
            </a:r>
            <a:endParaRPr sz="1800" dirty="0">
              <a:latin typeface="Tahoma"/>
              <a:cs typeface="Tahoma"/>
            </a:endParaRPr>
          </a:p>
          <a:p>
            <a:pPr marL="1270" algn="ctr">
              <a:lnSpc>
                <a:spcPts val="2120"/>
              </a:lnSpc>
            </a:pPr>
            <a:r>
              <a:rPr sz="1800" b="1" dirty="0">
                <a:latin typeface="Tahoma"/>
                <a:cs typeface="Tahoma"/>
              </a:rPr>
              <a:t>№</a:t>
            </a:r>
            <a:r>
              <a:rPr sz="1800" b="1" spc="-20" dirty="0">
                <a:latin typeface="Tahoma"/>
                <a:cs typeface="Tahoma"/>
              </a:rPr>
              <a:t> </a:t>
            </a:r>
            <a:r>
              <a:rPr sz="1800" b="1" dirty="0">
                <a:latin typeface="Tahoma"/>
                <a:cs typeface="Tahoma"/>
              </a:rPr>
              <a:t>2</a:t>
            </a:r>
            <a:r>
              <a:rPr sz="1800" b="1" spc="-20" dirty="0">
                <a:latin typeface="Tahoma"/>
                <a:cs typeface="Tahoma"/>
              </a:rPr>
              <a:t> </a:t>
            </a:r>
            <a:r>
              <a:rPr sz="1800" b="1" spc="-5" dirty="0">
                <a:latin typeface="Tahoma"/>
                <a:cs typeface="Tahoma"/>
              </a:rPr>
              <a:t>(ДБО</a:t>
            </a:r>
            <a:r>
              <a:rPr sz="1800" b="1" spc="-35" dirty="0">
                <a:latin typeface="Tahoma"/>
                <a:cs typeface="Tahoma"/>
              </a:rPr>
              <a:t> </a:t>
            </a:r>
            <a:r>
              <a:rPr sz="1800" b="1" dirty="0">
                <a:latin typeface="Tahoma"/>
                <a:cs typeface="Tahoma"/>
              </a:rPr>
              <a:t>№2)</a:t>
            </a:r>
            <a:endParaRPr sz="1800" dirty="0">
              <a:latin typeface="Tahoma"/>
              <a:cs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8690" y="2211451"/>
            <a:ext cx="9505950" cy="2677795"/>
          </a:xfrm>
          <a:prstGeom prst="rect">
            <a:avLst/>
          </a:prstGeom>
        </p:spPr>
        <p:txBody>
          <a:bodyPr vert="horz" wrap="square" lIns="0" tIns="12700" rIns="0" bIns="0" rtlCol="0">
            <a:spAutoFit/>
          </a:bodyPr>
          <a:lstStyle/>
          <a:p>
            <a:pPr marL="12700" marR="203835">
              <a:lnSpc>
                <a:spcPct val="100000"/>
              </a:lnSpc>
              <a:spcBef>
                <a:spcPts val="100"/>
              </a:spcBef>
            </a:pPr>
            <a:r>
              <a:rPr sz="2400" spc="-5" dirty="0">
                <a:latin typeface="Century Gothic"/>
                <a:cs typeface="Century Gothic"/>
              </a:rPr>
              <a:t>До </a:t>
            </a:r>
            <a:r>
              <a:rPr sz="2400" dirty="0">
                <a:latin typeface="Century Gothic"/>
                <a:cs typeface="Century Gothic"/>
              </a:rPr>
              <a:t>начала </a:t>
            </a:r>
            <a:r>
              <a:rPr sz="2400" spc="-5" dirty="0">
                <a:latin typeface="Century Gothic"/>
                <a:cs typeface="Century Gothic"/>
              </a:rPr>
              <a:t>работы </a:t>
            </a:r>
            <a:r>
              <a:rPr sz="2400" dirty="0">
                <a:latin typeface="Century Gothic"/>
                <a:cs typeface="Century Gothic"/>
              </a:rPr>
              <a:t>в местах </a:t>
            </a:r>
            <a:r>
              <a:rPr sz="2400" spc="-5" dirty="0">
                <a:latin typeface="Century Gothic"/>
                <a:cs typeface="Century Gothic"/>
              </a:rPr>
              <a:t>проведения </a:t>
            </a:r>
            <a:r>
              <a:rPr sz="2400" dirty="0">
                <a:latin typeface="Century Gothic"/>
                <a:cs typeface="Century Gothic"/>
              </a:rPr>
              <a:t>ГИА общественный </a:t>
            </a:r>
            <a:r>
              <a:rPr sz="2400" spc="-650" dirty="0">
                <a:latin typeface="Century Gothic"/>
                <a:cs typeface="Century Gothic"/>
              </a:rPr>
              <a:t> </a:t>
            </a:r>
            <a:r>
              <a:rPr sz="2400" spc="-5" dirty="0">
                <a:latin typeface="Century Gothic"/>
                <a:cs typeface="Century Gothic"/>
              </a:rPr>
              <a:t>наблюдатель</a:t>
            </a:r>
            <a:r>
              <a:rPr sz="2400" spc="-40" dirty="0">
                <a:latin typeface="Century Gothic"/>
                <a:cs typeface="Century Gothic"/>
              </a:rPr>
              <a:t> </a:t>
            </a:r>
            <a:r>
              <a:rPr sz="2400" dirty="0">
                <a:latin typeface="Century Gothic"/>
                <a:cs typeface="Century Gothic"/>
              </a:rPr>
              <a:t>обязан</a:t>
            </a:r>
            <a:r>
              <a:rPr sz="2400" spc="-25" dirty="0">
                <a:latin typeface="Century Gothic"/>
                <a:cs typeface="Century Gothic"/>
              </a:rPr>
              <a:t> </a:t>
            </a:r>
            <a:r>
              <a:rPr sz="2400" dirty="0">
                <a:latin typeface="Century Gothic"/>
                <a:cs typeface="Century Gothic"/>
              </a:rPr>
              <a:t>ознакомиться</a:t>
            </a:r>
          </a:p>
          <a:p>
            <a:pPr marL="12700">
              <a:lnSpc>
                <a:spcPct val="100000"/>
              </a:lnSpc>
            </a:pPr>
            <a:r>
              <a:rPr sz="2400" dirty="0">
                <a:latin typeface="Century Gothic"/>
                <a:cs typeface="Century Gothic"/>
              </a:rPr>
              <a:t>с</a:t>
            </a:r>
            <a:r>
              <a:rPr sz="2400" spc="-20" dirty="0">
                <a:latin typeface="Century Gothic"/>
                <a:cs typeface="Century Gothic"/>
              </a:rPr>
              <a:t> </a:t>
            </a:r>
            <a:r>
              <a:rPr sz="2400" spc="-5" dirty="0">
                <a:latin typeface="Century Gothic"/>
                <a:cs typeface="Century Gothic"/>
              </a:rPr>
              <a:t>нормативным</a:t>
            </a:r>
            <a:r>
              <a:rPr sz="2400" dirty="0">
                <a:latin typeface="Century Gothic"/>
                <a:cs typeface="Century Gothic"/>
              </a:rPr>
              <a:t> </a:t>
            </a:r>
            <a:r>
              <a:rPr sz="2400" spc="-5" dirty="0">
                <a:latin typeface="Century Gothic"/>
                <a:cs typeface="Century Gothic"/>
              </a:rPr>
              <a:t>правовым </a:t>
            </a:r>
            <a:r>
              <a:rPr sz="2400" dirty="0">
                <a:latin typeface="Century Gothic"/>
                <a:cs typeface="Century Gothic"/>
              </a:rPr>
              <a:t>обеспечением</a:t>
            </a:r>
            <a:r>
              <a:rPr sz="2400" spc="-5" dirty="0">
                <a:latin typeface="Century Gothic"/>
                <a:cs typeface="Century Gothic"/>
              </a:rPr>
              <a:t> </a:t>
            </a:r>
            <a:r>
              <a:rPr sz="2400" dirty="0">
                <a:latin typeface="Century Gothic"/>
                <a:cs typeface="Century Gothic"/>
              </a:rPr>
              <a:t>ГИА-9:</a:t>
            </a:r>
          </a:p>
          <a:p>
            <a:pPr marL="469900" indent="-457200">
              <a:lnSpc>
                <a:spcPct val="100000"/>
              </a:lnSpc>
              <a:spcBef>
                <a:spcPts val="1200"/>
              </a:spcBef>
              <a:buFont typeface="Wingdings"/>
              <a:buChar char=""/>
              <a:tabLst>
                <a:tab pos="469265" algn="l"/>
                <a:tab pos="469900" algn="l"/>
              </a:tabLst>
            </a:pPr>
            <a:r>
              <a:rPr sz="2400" dirty="0">
                <a:latin typeface="Century Gothic"/>
                <a:cs typeface="Century Gothic"/>
              </a:rPr>
              <a:t>с</a:t>
            </a:r>
            <a:r>
              <a:rPr sz="2400" spc="-30" dirty="0">
                <a:latin typeface="Century Gothic"/>
                <a:cs typeface="Century Gothic"/>
              </a:rPr>
              <a:t> </a:t>
            </a:r>
            <a:r>
              <a:rPr sz="2400" spc="-5" dirty="0">
                <a:latin typeface="Century Gothic"/>
                <a:cs typeface="Century Gothic"/>
              </a:rPr>
              <a:t>порядком</a:t>
            </a:r>
            <a:r>
              <a:rPr sz="2400" spc="-25" dirty="0">
                <a:latin typeface="Century Gothic"/>
                <a:cs typeface="Century Gothic"/>
              </a:rPr>
              <a:t> </a:t>
            </a:r>
            <a:r>
              <a:rPr sz="2400" spc="-5" dirty="0">
                <a:latin typeface="Century Gothic"/>
                <a:cs typeface="Century Gothic"/>
              </a:rPr>
              <a:t>проведения</a:t>
            </a:r>
            <a:r>
              <a:rPr sz="2400" spc="-20" dirty="0">
                <a:latin typeface="Century Gothic"/>
                <a:cs typeface="Century Gothic"/>
              </a:rPr>
              <a:t> </a:t>
            </a:r>
            <a:r>
              <a:rPr sz="2400" spc="-5" dirty="0">
                <a:latin typeface="Century Gothic"/>
                <a:cs typeface="Century Gothic"/>
              </a:rPr>
              <a:t>ГИА</a:t>
            </a:r>
            <a:endParaRPr sz="2400" dirty="0">
              <a:latin typeface="Century Gothic"/>
              <a:cs typeface="Century Gothic"/>
            </a:endParaRPr>
          </a:p>
          <a:p>
            <a:pPr marL="469900" indent="-457200">
              <a:lnSpc>
                <a:spcPct val="100000"/>
              </a:lnSpc>
              <a:spcBef>
                <a:spcPts val="1200"/>
              </a:spcBef>
              <a:buFont typeface="Wingdings"/>
              <a:buChar char=""/>
              <a:tabLst>
                <a:tab pos="469265" algn="l"/>
                <a:tab pos="469900" algn="l"/>
              </a:tabLst>
            </a:pPr>
            <a:r>
              <a:rPr sz="2400" dirty="0">
                <a:latin typeface="Century Gothic"/>
                <a:cs typeface="Century Gothic"/>
              </a:rPr>
              <a:t>с</a:t>
            </a:r>
            <a:r>
              <a:rPr sz="2400" spc="-25" dirty="0">
                <a:latin typeface="Century Gothic"/>
                <a:cs typeface="Century Gothic"/>
              </a:rPr>
              <a:t> </a:t>
            </a:r>
            <a:r>
              <a:rPr sz="2400" dirty="0">
                <a:latin typeface="Century Gothic"/>
                <a:cs typeface="Century Gothic"/>
              </a:rPr>
              <a:t>методическими</a:t>
            </a:r>
            <a:r>
              <a:rPr sz="2400" spc="-10" dirty="0">
                <a:latin typeface="Century Gothic"/>
                <a:cs typeface="Century Gothic"/>
              </a:rPr>
              <a:t> </a:t>
            </a:r>
            <a:r>
              <a:rPr sz="2400" spc="-5" dirty="0">
                <a:latin typeface="Century Gothic"/>
                <a:cs typeface="Century Gothic"/>
              </a:rPr>
              <a:t>рекомендациями</a:t>
            </a:r>
            <a:r>
              <a:rPr sz="2400" spc="-25" dirty="0">
                <a:latin typeface="Century Gothic"/>
                <a:cs typeface="Century Gothic"/>
              </a:rPr>
              <a:t> </a:t>
            </a:r>
            <a:r>
              <a:rPr sz="2400" dirty="0">
                <a:latin typeface="Century Gothic"/>
                <a:cs typeface="Century Gothic"/>
              </a:rPr>
              <a:t>Рособрнадзора</a:t>
            </a:r>
          </a:p>
          <a:p>
            <a:pPr marL="469900" indent="-457200">
              <a:lnSpc>
                <a:spcPct val="100000"/>
              </a:lnSpc>
              <a:spcBef>
                <a:spcPts val="1205"/>
              </a:spcBef>
              <a:buFont typeface="Wingdings"/>
              <a:buChar char=""/>
              <a:tabLst>
                <a:tab pos="469265" algn="l"/>
                <a:tab pos="469900" algn="l"/>
              </a:tabLst>
            </a:pPr>
            <a:r>
              <a:rPr sz="2400" dirty="0">
                <a:latin typeface="Century Gothic"/>
                <a:cs typeface="Century Gothic"/>
              </a:rPr>
              <a:t>с</a:t>
            </a:r>
            <a:r>
              <a:rPr sz="2400" spc="-15" dirty="0">
                <a:latin typeface="Century Gothic"/>
                <a:cs typeface="Century Gothic"/>
              </a:rPr>
              <a:t> </a:t>
            </a:r>
            <a:r>
              <a:rPr sz="2400" spc="-5" dirty="0">
                <a:latin typeface="Century Gothic"/>
                <a:cs typeface="Century Gothic"/>
              </a:rPr>
              <a:t>правами</a:t>
            </a:r>
            <a:r>
              <a:rPr sz="2400" spc="-20" dirty="0">
                <a:latin typeface="Century Gothic"/>
                <a:cs typeface="Century Gothic"/>
              </a:rPr>
              <a:t> </a:t>
            </a:r>
            <a:r>
              <a:rPr sz="2400" dirty="0">
                <a:latin typeface="Century Gothic"/>
                <a:cs typeface="Century Gothic"/>
              </a:rPr>
              <a:t>и</a:t>
            </a:r>
            <a:r>
              <a:rPr sz="2400" spc="-5" dirty="0">
                <a:latin typeface="Century Gothic"/>
                <a:cs typeface="Century Gothic"/>
              </a:rPr>
              <a:t> </a:t>
            </a:r>
            <a:r>
              <a:rPr sz="2400" dirty="0">
                <a:latin typeface="Century Gothic"/>
                <a:cs typeface="Century Gothic"/>
              </a:rPr>
              <a:t>обязанностями</a:t>
            </a:r>
            <a:r>
              <a:rPr sz="2400" spc="-45" dirty="0">
                <a:latin typeface="Century Gothic"/>
                <a:cs typeface="Century Gothic"/>
              </a:rPr>
              <a:t> </a:t>
            </a:r>
            <a:r>
              <a:rPr sz="2400" spc="-5" dirty="0">
                <a:latin typeface="Century Gothic"/>
                <a:cs typeface="Century Gothic"/>
              </a:rPr>
              <a:t>общественного</a:t>
            </a:r>
            <a:r>
              <a:rPr sz="2400" spc="5" dirty="0">
                <a:latin typeface="Century Gothic"/>
                <a:cs typeface="Century Gothic"/>
              </a:rPr>
              <a:t> </a:t>
            </a:r>
            <a:r>
              <a:rPr sz="2400" dirty="0">
                <a:latin typeface="Century Gothic"/>
                <a:cs typeface="Century Gothic"/>
              </a:rPr>
              <a:t>наблюдателя</a:t>
            </a:r>
          </a:p>
        </p:txBody>
      </p:sp>
      <p:sp>
        <p:nvSpPr>
          <p:cNvPr id="3" name="object 3"/>
          <p:cNvSpPr txBox="1">
            <a:spLocks noGrp="1"/>
          </p:cNvSpPr>
          <p:nvPr>
            <p:ph type="title"/>
          </p:nvPr>
        </p:nvSpPr>
        <p:spPr>
          <a:xfrm>
            <a:off x="6286627" y="286004"/>
            <a:ext cx="4714240" cy="452120"/>
          </a:xfrm>
          <a:prstGeom prst="rect">
            <a:avLst/>
          </a:prstGeom>
        </p:spPr>
        <p:txBody>
          <a:bodyPr vert="horz" wrap="square" lIns="0" tIns="12065" rIns="0" bIns="0" rtlCol="0">
            <a:spAutoFit/>
          </a:bodyPr>
          <a:lstStyle/>
          <a:p>
            <a:pPr marL="12700">
              <a:lnSpc>
                <a:spcPct val="100000"/>
              </a:lnSpc>
              <a:spcBef>
                <a:spcPts val="95"/>
              </a:spcBef>
            </a:pPr>
            <a:r>
              <a:rPr sz="2800" spc="-5" dirty="0"/>
              <a:t>Предварительная</a:t>
            </a:r>
            <a:r>
              <a:rPr sz="2800" spc="-50" dirty="0"/>
              <a:t> </a:t>
            </a:r>
            <a:r>
              <a:rPr sz="2800" spc="-5" dirty="0"/>
              <a:t>работа</a:t>
            </a:r>
            <a:endParaRPr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09800" y="152400"/>
            <a:ext cx="9208770" cy="627736"/>
          </a:xfrm>
          <a:prstGeom prst="rect">
            <a:avLst/>
          </a:prstGeom>
        </p:spPr>
        <p:txBody>
          <a:bodyPr vert="horz" wrap="square" lIns="0" tIns="12065" rIns="0" bIns="0" rtlCol="0">
            <a:spAutoFit/>
          </a:bodyPr>
          <a:lstStyle/>
          <a:p>
            <a:pPr marL="12700">
              <a:lnSpc>
                <a:spcPct val="100000"/>
              </a:lnSpc>
              <a:spcBef>
                <a:spcPts val="95"/>
              </a:spcBef>
            </a:pPr>
            <a:r>
              <a:rPr sz="4000" b="1" spc="-10" dirty="0">
                <a:solidFill>
                  <a:schemeClr val="tx2"/>
                </a:solidFill>
              </a:rPr>
              <a:t>Завершение</a:t>
            </a:r>
            <a:r>
              <a:rPr sz="4000" b="1" dirty="0">
                <a:solidFill>
                  <a:schemeClr val="tx2"/>
                </a:solidFill>
              </a:rPr>
              <a:t> </a:t>
            </a:r>
            <a:r>
              <a:rPr sz="4000" b="1" spc="-10" dirty="0">
                <a:solidFill>
                  <a:schemeClr val="tx2"/>
                </a:solidFill>
              </a:rPr>
              <a:t>экзамена</a:t>
            </a:r>
            <a:r>
              <a:rPr sz="4000" b="1" spc="15" dirty="0">
                <a:solidFill>
                  <a:schemeClr val="tx2"/>
                </a:solidFill>
              </a:rPr>
              <a:t> </a:t>
            </a:r>
            <a:r>
              <a:rPr sz="4000" b="1" spc="-5" dirty="0">
                <a:solidFill>
                  <a:schemeClr val="tx2"/>
                </a:solidFill>
              </a:rPr>
              <a:t>в</a:t>
            </a:r>
            <a:r>
              <a:rPr sz="4000" b="1" dirty="0">
                <a:solidFill>
                  <a:schemeClr val="tx2"/>
                </a:solidFill>
              </a:rPr>
              <a:t> </a:t>
            </a:r>
            <a:r>
              <a:rPr sz="4000" b="1" spc="-10" dirty="0">
                <a:solidFill>
                  <a:schemeClr val="tx2"/>
                </a:solidFill>
              </a:rPr>
              <a:t>аудитории</a:t>
            </a:r>
            <a:endParaRPr sz="4000" b="1" dirty="0">
              <a:solidFill>
                <a:schemeClr val="tx2"/>
              </a:solidFill>
            </a:endParaRPr>
          </a:p>
        </p:txBody>
      </p:sp>
      <p:grpSp>
        <p:nvGrpSpPr>
          <p:cNvPr id="3" name="object 3"/>
          <p:cNvGrpSpPr/>
          <p:nvPr/>
        </p:nvGrpSpPr>
        <p:grpSpPr>
          <a:xfrm>
            <a:off x="961644" y="961669"/>
            <a:ext cx="11076305" cy="3058160"/>
            <a:chOff x="961644" y="961669"/>
            <a:chExt cx="11076305" cy="3058160"/>
          </a:xfrm>
        </p:grpSpPr>
        <p:pic>
          <p:nvPicPr>
            <p:cNvPr id="4" name="object 4"/>
            <p:cNvPicPr/>
            <p:nvPr/>
          </p:nvPicPr>
          <p:blipFill>
            <a:blip r:embed="rId2" cstate="print"/>
            <a:stretch>
              <a:fillRect/>
            </a:stretch>
          </p:blipFill>
          <p:spPr>
            <a:xfrm>
              <a:off x="969264" y="961669"/>
              <a:ext cx="11068431" cy="744956"/>
            </a:xfrm>
            <a:prstGeom prst="rect">
              <a:avLst/>
            </a:prstGeom>
          </p:spPr>
        </p:pic>
        <p:pic>
          <p:nvPicPr>
            <p:cNvPr id="5" name="object 5"/>
            <p:cNvPicPr/>
            <p:nvPr/>
          </p:nvPicPr>
          <p:blipFill>
            <a:blip r:embed="rId3" cstate="print"/>
            <a:stretch>
              <a:fillRect/>
            </a:stretch>
          </p:blipFill>
          <p:spPr>
            <a:xfrm>
              <a:off x="975360" y="992174"/>
              <a:ext cx="11019663" cy="746455"/>
            </a:xfrm>
            <a:prstGeom prst="rect">
              <a:avLst/>
            </a:prstGeom>
          </p:spPr>
        </p:pic>
        <p:sp>
          <p:nvSpPr>
            <p:cNvPr id="6" name="object 6"/>
            <p:cNvSpPr/>
            <p:nvPr/>
          </p:nvSpPr>
          <p:spPr>
            <a:xfrm>
              <a:off x="1016508" y="989076"/>
              <a:ext cx="10983595" cy="660400"/>
            </a:xfrm>
            <a:custGeom>
              <a:avLst/>
              <a:gdLst/>
              <a:ahLst/>
              <a:cxnLst/>
              <a:rect l="l" t="t" r="r" b="b"/>
              <a:pathLst>
                <a:path w="10983595" h="660400">
                  <a:moveTo>
                    <a:pt x="10873486" y="0"/>
                  </a:moveTo>
                  <a:lnTo>
                    <a:pt x="109981" y="0"/>
                  </a:lnTo>
                  <a:lnTo>
                    <a:pt x="67170" y="8647"/>
                  </a:lnTo>
                  <a:lnTo>
                    <a:pt x="32211" y="32226"/>
                  </a:lnTo>
                  <a:lnTo>
                    <a:pt x="8642" y="67186"/>
                  </a:lnTo>
                  <a:lnTo>
                    <a:pt x="0" y="109982"/>
                  </a:lnTo>
                  <a:lnTo>
                    <a:pt x="0" y="549910"/>
                  </a:lnTo>
                  <a:lnTo>
                    <a:pt x="8642" y="592705"/>
                  </a:lnTo>
                  <a:lnTo>
                    <a:pt x="32211" y="627665"/>
                  </a:lnTo>
                  <a:lnTo>
                    <a:pt x="67170" y="651244"/>
                  </a:lnTo>
                  <a:lnTo>
                    <a:pt x="109981" y="659891"/>
                  </a:lnTo>
                  <a:lnTo>
                    <a:pt x="10873486" y="659891"/>
                  </a:lnTo>
                  <a:lnTo>
                    <a:pt x="10916281" y="651244"/>
                  </a:lnTo>
                  <a:lnTo>
                    <a:pt x="10951241" y="627665"/>
                  </a:lnTo>
                  <a:lnTo>
                    <a:pt x="10974820" y="592705"/>
                  </a:lnTo>
                  <a:lnTo>
                    <a:pt x="10983468" y="549910"/>
                  </a:lnTo>
                  <a:lnTo>
                    <a:pt x="10983468" y="109982"/>
                  </a:lnTo>
                  <a:lnTo>
                    <a:pt x="10974820" y="67186"/>
                  </a:lnTo>
                  <a:lnTo>
                    <a:pt x="10951241" y="32226"/>
                  </a:lnTo>
                  <a:lnTo>
                    <a:pt x="10916281" y="8647"/>
                  </a:lnTo>
                  <a:lnTo>
                    <a:pt x="10873486" y="0"/>
                  </a:lnTo>
                  <a:close/>
                </a:path>
              </a:pathLst>
            </a:custGeom>
            <a:solidFill>
              <a:srgbClr val="D9D9D9"/>
            </a:solidFill>
          </p:spPr>
          <p:txBody>
            <a:bodyPr wrap="square" lIns="0" tIns="0" rIns="0" bIns="0" rtlCol="0"/>
            <a:lstStyle/>
            <a:p>
              <a:endParaRPr dirty="0"/>
            </a:p>
          </p:txBody>
        </p:sp>
        <p:sp>
          <p:nvSpPr>
            <p:cNvPr id="7" name="object 7"/>
            <p:cNvSpPr/>
            <p:nvPr/>
          </p:nvSpPr>
          <p:spPr>
            <a:xfrm>
              <a:off x="1016508" y="989076"/>
              <a:ext cx="10983595" cy="660400"/>
            </a:xfrm>
            <a:custGeom>
              <a:avLst/>
              <a:gdLst/>
              <a:ahLst/>
              <a:cxnLst/>
              <a:rect l="l" t="t" r="r" b="b"/>
              <a:pathLst>
                <a:path w="10983595" h="660400">
                  <a:moveTo>
                    <a:pt x="0" y="109982"/>
                  </a:moveTo>
                  <a:lnTo>
                    <a:pt x="8642" y="67186"/>
                  </a:lnTo>
                  <a:lnTo>
                    <a:pt x="32211" y="32226"/>
                  </a:lnTo>
                  <a:lnTo>
                    <a:pt x="67170" y="8647"/>
                  </a:lnTo>
                  <a:lnTo>
                    <a:pt x="109981" y="0"/>
                  </a:lnTo>
                  <a:lnTo>
                    <a:pt x="10873486" y="0"/>
                  </a:lnTo>
                  <a:lnTo>
                    <a:pt x="10916281" y="8647"/>
                  </a:lnTo>
                  <a:lnTo>
                    <a:pt x="10951241" y="32226"/>
                  </a:lnTo>
                  <a:lnTo>
                    <a:pt x="10974820" y="67186"/>
                  </a:lnTo>
                  <a:lnTo>
                    <a:pt x="10983468" y="109982"/>
                  </a:lnTo>
                  <a:lnTo>
                    <a:pt x="10983468" y="549910"/>
                  </a:lnTo>
                  <a:lnTo>
                    <a:pt x="10974820" y="592705"/>
                  </a:lnTo>
                  <a:lnTo>
                    <a:pt x="10951241" y="627665"/>
                  </a:lnTo>
                  <a:lnTo>
                    <a:pt x="10916281" y="651244"/>
                  </a:lnTo>
                  <a:lnTo>
                    <a:pt x="10873486" y="659891"/>
                  </a:lnTo>
                  <a:lnTo>
                    <a:pt x="109981" y="659891"/>
                  </a:lnTo>
                  <a:lnTo>
                    <a:pt x="67170" y="651244"/>
                  </a:lnTo>
                  <a:lnTo>
                    <a:pt x="32211" y="627665"/>
                  </a:lnTo>
                  <a:lnTo>
                    <a:pt x="8642" y="592705"/>
                  </a:lnTo>
                  <a:lnTo>
                    <a:pt x="0" y="549910"/>
                  </a:lnTo>
                  <a:lnTo>
                    <a:pt x="0" y="109982"/>
                  </a:lnTo>
                  <a:close/>
                </a:path>
              </a:pathLst>
            </a:custGeom>
            <a:ln w="9143">
              <a:solidFill>
                <a:srgbClr val="FFFFFF"/>
              </a:solidFill>
            </a:ln>
          </p:spPr>
          <p:txBody>
            <a:bodyPr wrap="square" lIns="0" tIns="0" rIns="0" bIns="0" rtlCol="0"/>
            <a:lstStyle/>
            <a:p>
              <a:endParaRPr dirty="0"/>
            </a:p>
          </p:txBody>
        </p:sp>
        <p:pic>
          <p:nvPicPr>
            <p:cNvPr id="8" name="object 8"/>
            <p:cNvPicPr/>
            <p:nvPr/>
          </p:nvPicPr>
          <p:blipFill>
            <a:blip r:embed="rId4" cstate="print"/>
            <a:stretch>
              <a:fillRect/>
            </a:stretch>
          </p:blipFill>
          <p:spPr>
            <a:xfrm>
              <a:off x="961644" y="1743506"/>
              <a:ext cx="11068431" cy="917143"/>
            </a:xfrm>
            <a:prstGeom prst="rect">
              <a:avLst/>
            </a:prstGeom>
          </p:spPr>
        </p:pic>
        <p:pic>
          <p:nvPicPr>
            <p:cNvPr id="9" name="object 9"/>
            <p:cNvPicPr/>
            <p:nvPr/>
          </p:nvPicPr>
          <p:blipFill>
            <a:blip r:embed="rId5" cstate="print"/>
            <a:stretch>
              <a:fillRect/>
            </a:stretch>
          </p:blipFill>
          <p:spPr>
            <a:xfrm>
              <a:off x="976884" y="1735797"/>
              <a:ext cx="11037951" cy="990130"/>
            </a:xfrm>
            <a:prstGeom prst="rect">
              <a:avLst/>
            </a:prstGeom>
          </p:spPr>
        </p:pic>
        <p:sp>
          <p:nvSpPr>
            <p:cNvPr id="10" name="object 10"/>
            <p:cNvSpPr/>
            <p:nvPr/>
          </p:nvSpPr>
          <p:spPr>
            <a:xfrm>
              <a:off x="1008888" y="1770887"/>
              <a:ext cx="10983595" cy="832485"/>
            </a:xfrm>
            <a:custGeom>
              <a:avLst/>
              <a:gdLst/>
              <a:ahLst/>
              <a:cxnLst/>
              <a:rect l="l" t="t" r="r" b="b"/>
              <a:pathLst>
                <a:path w="10983595" h="832485">
                  <a:moveTo>
                    <a:pt x="10844784" y="0"/>
                  </a:moveTo>
                  <a:lnTo>
                    <a:pt x="138684" y="0"/>
                  </a:lnTo>
                  <a:lnTo>
                    <a:pt x="94848" y="7071"/>
                  </a:lnTo>
                  <a:lnTo>
                    <a:pt x="56778" y="26761"/>
                  </a:lnTo>
                  <a:lnTo>
                    <a:pt x="26757" y="56784"/>
                  </a:lnTo>
                  <a:lnTo>
                    <a:pt x="7070" y="94853"/>
                  </a:lnTo>
                  <a:lnTo>
                    <a:pt x="0" y="138684"/>
                  </a:lnTo>
                  <a:lnTo>
                    <a:pt x="0" y="693420"/>
                  </a:lnTo>
                  <a:lnTo>
                    <a:pt x="7070" y="737250"/>
                  </a:lnTo>
                  <a:lnTo>
                    <a:pt x="26757" y="775319"/>
                  </a:lnTo>
                  <a:lnTo>
                    <a:pt x="56778" y="805342"/>
                  </a:lnTo>
                  <a:lnTo>
                    <a:pt x="94848" y="825032"/>
                  </a:lnTo>
                  <a:lnTo>
                    <a:pt x="138684" y="832103"/>
                  </a:lnTo>
                  <a:lnTo>
                    <a:pt x="10844784" y="832103"/>
                  </a:lnTo>
                  <a:lnTo>
                    <a:pt x="10888614" y="825032"/>
                  </a:lnTo>
                  <a:lnTo>
                    <a:pt x="10926683" y="805342"/>
                  </a:lnTo>
                  <a:lnTo>
                    <a:pt x="10956706" y="775319"/>
                  </a:lnTo>
                  <a:lnTo>
                    <a:pt x="10976396" y="737250"/>
                  </a:lnTo>
                  <a:lnTo>
                    <a:pt x="10983467" y="693420"/>
                  </a:lnTo>
                  <a:lnTo>
                    <a:pt x="10983467" y="138684"/>
                  </a:lnTo>
                  <a:lnTo>
                    <a:pt x="10976396" y="94853"/>
                  </a:lnTo>
                  <a:lnTo>
                    <a:pt x="10956706" y="56784"/>
                  </a:lnTo>
                  <a:lnTo>
                    <a:pt x="10926683" y="26761"/>
                  </a:lnTo>
                  <a:lnTo>
                    <a:pt x="10888614" y="7071"/>
                  </a:lnTo>
                  <a:lnTo>
                    <a:pt x="10844784" y="0"/>
                  </a:lnTo>
                  <a:close/>
                </a:path>
              </a:pathLst>
            </a:custGeom>
            <a:solidFill>
              <a:srgbClr val="D9D9D9"/>
            </a:solidFill>
          </p:spPr>
          <p:txBody>
            <a:bodyPr wrap="square" lIns="0" tIns="0" rIns="0" bIns="0" rtlCol="0"/>
            <a:lstStyle/>
            <a:p>
              <a:endParaRPr dirty="0"/>
            </a:p>
          </p:txBody>
        </p:sp>
        <p:sp>
          <p:nvSpPr>
            <p:cNvPr id="11" name="object 11"/>
            <p:cNvSpPr/>
            <p:nvPr/>
          </p:nvSpPr>
          <p:spPr>
            <a:xfrm>
              <a:off x="1008888" y="1770887"/>
              <a:ext cx="10983595" cy="832485"/>
            </a:xfrm>
            <a:custGeom>
              <a:avLst/>
              <a:gdLst/>
              <a:ahLst/>
              <a:cxnLst/>
              <a:rect l="l" t="t" r="r" b="b"/>
              <a:pathLst>
                <a:path w="10983595" h="832485">
                  <a:moveTo>
                    <a:pt x="0" y="138684"/>
                  </a:moveTo>
                  <a:lnTo>
                    <a:pt x="7070" y="94853"/>
                  </a:lnTo>
                  <a:lnTo>
                    <a:pt x="26757" y="56784"/>
                  </a:lnTo>
                  <a:lnTo>
                    <a:pt x="56778" y="26761"/>
                  </a:lnTo>
                  <a:lnTo>
                    <a:pt x="94848" y="7071"/>
                  </a:lnTo>
                  <a:lnTo>
                    <a:pt x="138684" y="0"/>
                  </a:lnTo>
                  <a:lnTo>
                    <a:pt x="10844784" y="0"/>
                  </a:lnTo>
                  <a:lnTo>
                    <a:pt x="10888614" y="7071"/>
                  </a:lnTo>
                  <a:lnTo>
                    <a:pt x="10926683" y="26761"/>
                  </a:lnTo>
                  <a:lnTo>
                    <a:pt x="10956706" y="56784"/>
                  </a:lnTo>
                  <a:lnTo>
                    <a:pt x="10976396" y="94853"/>
                  </a:lnTo>
                  <a:lnTo>
                    <a:pt x="10983467" y="138684"/>
                  </a:lnTo>
                  <a:lnTo>
                    <a:pt x="10983467" y="693420"/>
                  </a:lnTo>
                  <a:lnTo>
                    <a:pt x="10976396" y="737250"/>
                  </a:lnTo>
                  <a:lnTo>
                    <a:pt x="10956706" y="775319"/>
                  </a:lnTo>
                  <a:lnTo>
                    <a:pt x="10926683" y="805342"/>
                  </a:lnTo>
                  <a:lnTo>
                    <a:pt x="10888614" y="825032"/>
                  </a:lnTo>
                  <a:lnTo>
                    <a:pt x="10844784" y="832103"/>
                  </a:lnTo>
                  <a:lnTo>
                    <a:pt x="138684" y="832103"/>
                  </a:lnTo>
                  <a:lnTo>
                    <a:pt x="94848" y="825032"/>
                  </a:lnTo>
                  <a:lnTo>
                    <a:pt x="56778" y="805342"/>
                  </a:lnTo>
                  <a:lnTo>
                    <a:pt x="26757" y="775319"/>
                  </a:lnTo>
                  <a:lnTo>
                    <a:pt x="7070" y="737250"/>
                  </a:lnTo>
                  <a:lnTo>
                    <a:pt x="0" y="693420"/>
                  </a:lnTo>
                  <a:lnTo>
                    <a:pt x="0" y="138684"/>
                  </a:lnTo>
                  <a:close/>
                </a:path>
              </a:pathLst>
            </a:custGeom>
            <a:ln w="9144">
              <a:solidFill>
                <a:srgbClr val="FFFFFF"/>
              </a:solidFill>
            </a:ln>
          </p:spPr>
          <p:txBody>
            <a:bodyPr wrap="square" lIns="0" tIns="0" rIns="0" bIns="0" rtlCol="0"/>
            <a:lstStyle/>
            <a:p>
              <a:endParaRPr dirty="0"/>
            </a:p>
          </p:txBody>
        </p:sp>
        <p:pic>
          <p:nvPicPr>
            <p:cNvPr id="12" name="object 12"/>
            <p:cNvPicPr/>
            <p:nvPr/>
          </p:nvPicPr>
          <p:blipFill>
            <a:blip r:embed="rId6" cstate="print"/>
            <a:stretch>
              <a:fillRect/>
            </a:stretch>
          </p:blipFill>
          <p:spPr>
            <a:xfrm>
              <a:off x="961644" y="2695917"/>
              <a:ext cx="11053191" cy="702094"/>
            </a:xfrm>
            <a:prstGeom prst="rect">
              <a:avLst/>
            </a:prstGeom>
          </p:spPr>
        </p:pic>
        <p:pic>
          <p:nvPicPr>
            <p:cNvPr id="13" name="object 13"/>
            <p:cNvPicPr/>
            <p:nvPr/>
          </p:nvPicPr>
          <p:blipFill>
            <a:blip r:embed="rId7" cstate="print"/>
            <a:stretch>
              <a:fillRect/>
            </a:stretch>
          </p:blipFill>
          <p:spPr>
            <a:xfrm>
              <a:off x="966216" y="2703626"/>
              <a:ext cx="10972419" cy="746455"/>
            </a:xfrm>
            <a:prstGeom prst="rect">
              <a:avLst/>
            </a:prstGeom>
          </p:spPr>
        </p:pic>
        <p:sp>
          <p:nvSpPr>
            <p:cNvPr id="14" name="object 14"/>
            <p:cNvSpPr/>
            <p:nvPr/>
          </p:nvSpPr>
          <p:spPr>
            <a:xfrm>
              <a:off x="1008888" y="2723388"/>
              <a:ext cx="10968355" cy="617220"/>
            </a:xfrm>
            <a:custGeom>
              <a:avLst/>
              <a:gdLst/>
              <a:ahLst/>
              <a:cxnLst/>
              <a:rect l="l" t="t" r="r" b="b"/>
              <a:pathLst>
                <a:path w="10968355" h="617220">
                  <a:moveTo>
                    <a:pt x="10865358" y="0"/>
                  </a:moveTo>
                  <a:lnTo>
                    <a:pt x="102870" y="0"/>
                  </a:lnTo>
                  <a:lnTo>
                    <a:pt x="62825" y="8090"/>
                  </a:lnTo>
                  <a:lnTo>
                    <a:pt x="30127" y="30146"/>
                  </a:lnTo>
                  <a:lnTo>
                    <a:pt x="8083" y="62847"/>
                  </a:lnTo>
                  <a:lnTo>
                    <a:pt x="0" y="102870"/>
                  </a:lnTo>
                  <a:lnTo>
                    <a:pt x="0" y="514350"/>
                  </a:lnTo>
                  <a:lnTo>
                    <a:pt x="8083" y="554372"/>
                  </a:lnTo>
                  <a:lnTo>
                    <a:pt x="30127" y="587073"/>
                  </a:lnTo>
                  <a:lnTo>
                    <a:pt x="62825" y="609129"/>
                  </a:lnTo>
                  <a:lnTo>
                    <a:pt x="102870" y="617220"/>
                  </a:lnTo>
                  <a:lnTo>
                    <a:pt x="10865358" y="617220"/>
                  </a:lnTo>
                  <a:lnTo>
                    <a:pt x="10905380" y="609129"/>
                  </a:lnTo>
                  <a:lnTo>
                    <a:pt x="10938081" y="587073"/>
                  </a:lnTo>
                  <a:lnTo>
                    <a:pt x="10960137" y="554372"/>
                  </a:lnTo>
                  <a:lnTo>
                    <a:pt x="10968228" y="514350"/>
                  </a:lnTo>
                  <a:lnTo>
                    <a:pt x="10968228" y="102870"/>
                  </a:lnTo>
                  <a:lnTo>
                    <a:pt x="10960137" y="62847"/>
                  </a:lnTo>
                  <a:lnTo>
                    <a:pt x="10938081" y="30146"/>
                  </a:lnTo>
                  <a:lnTo>
                    <a:pt x="10905380" y="8090"/>
                  </a:lnTo>
                  <a:lnTo>
                    <a:pt x="10865358" y="0"/>
                  </a:lnTo>
                  <a:close/>
                </a:path>
              </a:pathLst>
            </a:custGeom>
            <a:solidFill>
              <a:srgbClr val="D9D9D9"/>
            </a:solidFill>
          </p:spPr>
          <p:txBody>
            <a:bodyPr wrap="square" lIns="0" tIns="0" rIns="0" bIns="0" rtlCol="0"/>
            <a:lstStyle/>
            <a:p>
              <a:endParaRPr dirty="0"/>
            </a:p>
          </p:txBody>
        </p:sp>
        <p:sp>
          <p:nvSpPr>
            <p:cNvPr id="15" name="object 15"/>
            <p:cNvSpPr/>
            <p:nvPr/>
          </p:nvSpPr>
          <p:spPr>
            <a:xfrm>
              <a:off x="1008888" y="2723388"/>
              <a:ext cx="10968355" cy="617220"/>
            </a:xfrm>
            <a:custGeom>
              <a:avLst/>
              <a:gdLst/>
              <a:ahLst/>
              <a:cxnLst/>
              <a:rect l="l" t="t" r="r" b="b"/>
              <a:pathLst>
                <a:path w="10968355" h="617220">
                  <a:moveTo>
                    <a:pt x="0" y="102870"/>
                  </a:moveTo>
                  <a:lnTo>
                    <a:pt x="8083" y="62847"/>
                  </a:lnTo>
                  <a:lnTo>
                    <a:pt x="30127" y="30146"/>
                  </a:lnTo>
                  <a:lnTo>
                    <a:pt x="62825" y="8090"/>
                  </a:lnTo>
                  <a:lnTo>
                    <a:pt x="102870" y="0"/>
                  </a:lnTo>
                  <a:lnTo>
                    <a:pt x="10865358" y="0"/>
                  </a:lnTo>
                  <a:lnTo>
                    <a:pt x="10905380" y="8090"/>
                  </a:lnTo>
                  <a:lnTo>
                    <a:pt x="10938081" y="30146"/>
                  </a:lnTo>
                  <a:lnTo>
                    <a:pt x="10960137" y="62847"/>
                  </a:lnTo>
                  <a:lnTo>
                    <a:pt x="10968228" y="102870"/>
                  </a:lnTo>
                  <a:lnTo>
                    <a:pt x="10968228" y="514350"/>
                  </a:lnTo>
                  <a:lnTo>
                    <a:pt x="10960137" y="554372"/>
                  </a:lnTo>
                  <a:lnTo>
                    <a:pt x="10938081" y="587073"/>
                  </a:lnTo>
                  <a:lnTo>
                    <a:pt x="10905380" y="609129"/>
                  </a:lnTo>
                  <a:lnTo>
                    <a:pt x="10865358" y="617220"/>
                  </a:lnTo>
                  <a:lnTo>
                    <a:pt x="102870" y="617220"/>
                  </a:lnTo>
                  <a:lnTo>
                    <a:pt x="62825" y="609129"/>
                  </a:lnTo>
                  <a:lnTo>
                    <a:pt x="30127" y="587073"/>
                  </a:lnTo>
                  <a:lnTo>
                    <a:pt x="8083" y="554372"/>
                  </a:lnTo>
                  <a:lnTo>
                    <a:pt x="0" y="514350"/>
                  </a:lnTo>
                  <a:lnTo>
                    <a:pt x="0" y="102870"/>
                  </a:lnTo>
                  <a:close/>
                </a:path>
              </a:pathLst>
            </a:custGeom>
            <a:ln w="9144">
              <a:solidFill>
                <a:srgbClr val="FFFFFF"/>
              </a:solidFill>
            </a:ln>
          </p:spPr>
          <p:txBody>
            <a:bodyPr wrap="square" lIns="0" tIns="0" rIns="0" bIns="0" rtlCol="0"/>
            <a:lstStyle/>
            <a:p>
              <a:endParaRPr dirty="0"/>
            </a:p>
          </p:txBody>
        </p:sp>
        <p:pic>
          <p:nvPicPr>
            <p:cNvPr id="16" name="object 16"/>
            <p:cNvPicPr/>
            <p:nvPr/>
          </p:nvPicPr>
          <p:blipFill>
            <a:blip r:embed="rId8" cstate="print"/>
            <a:stretch>
              <a:fillRect/>
            </a:stretch>
          </p:blipFill>
          <p:spPr>
            <a:xfrm>
              <a:off x="976884" y="3433533"/>
              <a:ext cx="11053191" cy="586270"/>
            </a:xfrm>
            <a:prstGeom prst="rect">
              <a:avLst/>
            </a:prstGeom>
          </p:spPr>
        </p:pic>
        <p:pic>
          <p:nvPicPr>
            <p:cNvPr id="17" name="object 17"/>
            <p:cNvPicPr/>
            <p:nvPr/>
          </p:nvPicPr>
          <p:blipFill>
            <a:blip r:embed="rId9" cstate="print"/>
            <a:stretch>
              <a:fillRect/>
            </a:stretch>
          </p:blipFill>
          <p:spPr>
            <a:xfrm>
              <a:off x="975360" y="3505161"/>
              <a:ext cx="8509635" cy="502577"/>
            </a:xfrm>
            <a:prstGeom prst="rect">
              <a:avLst/>
            </a:prstGeom>
          </p:spPr>
        </p:pic>
        <p:sp>
          <p:nvSpPr>
            <p:cNvPr id="18" name="object 18"/>
            <p:cNvSpPr/>
            <p:nvPr/>
          </p:nvSpPr>
          <p:spPr>
            <a:xfrm>
              <a:off x="1024128" y="3461004"/>
              <a:ext cx="10968355" cy="501650"/>
            </a:xfrm>
            <a:custGeom>
              <a:avLst/>
              <a:gdLst/>
              <a:ahLst/>
              <a:cxnLst/>
              <a:rect l="l" t="t" r="r" b="b"/>
              <a:pathLst>
                <a:path w="10968355" h="501650">
                  <a:moveTo>
                    <a:pt x="10884662" y="0"/>
                  </a:moveTo>
                  <a:lnTo>
                    <a:pt x="83565" y="0"/>
                  </a:lnTo>
                  <a:lnTo>
                    <a:pt x="51038" y="6574"/>
                  </a:lnTo>
                  <a:lnTo>
                    <a:pt x="24476" y="24495"/>
                  </a:lnTo>
                  <a:lnTo>
                    <a:pt x="6567" y="51059"/>
                  </a:lnTo>
                  <a:lnTo>
                    <a:pt x="0" y="83566"/>
                  </a:lnTo>
                  <a:lnTo>
                    <a:pt x="0" y="417830"/>
                  </a:lnTo>
                  <a:lnTo>
                    <a:pt x="6567" y="450336"/>
                  </a:lnTo>
                  <a:lnTo>
                    <a:pt x="24476" y="476900"/>
                  </a:lnTo>
                  <a:lnTo>
                    <a:pt x="51038" y="494821"/>
                  </a:lnTo>
                  <a:lnTo>
                    <a:pt x="83565" y="501396"/>
                  </a:lnTo>
                  <a:lnTo>
                    <a:pt x="10884662" y="501396"/>
                  </a:lnTo>
                  <a:lnTo>
                    <a:pt x="10917168" y="494821"/>
                  </a:lnTo>
                  <a:lnTo>
                    <a:pt x="10943732" y="476900"/>
                  </a:lnTo>
                  <a:lnTo>
                    <a:pt x="10961653" y="450336"/>
                  </a:lnTo>
                  <a:lnTo>
                    <a:pt x="10968228" y="417830"/>
                  </a:lnTo>
                  <a:lnTo>
                    <a:pt x="10968228" y="83566"/>
                  </a:lnTo>
                  <a:lnTo>
                    <a:pt x="10961653" y="51059"/>
                  </a:lnTo>
                  <a:lnTo>
                    <a:pt x="10943732" y="24495"/>
                  </a:lnTo>
                  <a:lnTo>
                    <a:pt x="10917168" y="6574"/>
                  </a:lnTo>
                  <a:lnTo>
                    <a:pt x="10884662" y="0"/>
                  </a:lnTo>
                  <a:close/>
                </a:path>
              </a:pathLst>
            </a:custGeom>
            <a:solidFill>
              <a:srgbClr val="D9D9D9"/>
            </a:solidFill>
          </p:spPr>
          <p:txBody>
            <a:bodyPr wrap="square" lIns="0" tIns="0" rIns="0" bIns="0" rtlCol="0"/>
            <a:lstStyle/>
            <a:p>
              <a:endParaRPr dirty="0"/>
            </a:p>
          </p:txBody>
        </p:sp>
        <p:sp>
          <p:nvSpPr>
            <p:cNvPr id="19" name="object 19"/>
            <p:cNvSpPr/>
            <p:nvPr/>
          </p:nvSpPr>
          <p:spPr>
            <a:xfrm>
              <a:off x="1024128" y="3461004"/>
              <a:ext cx="10968355" cy="501650"/>
            </a:xfrm>
            <a:custGeom>
              <a:avLst/>
              <a:gdLst/>
              <a:ahLst/>
              <a:cxnLst/>
              <a:rect l="l" t="t" r="r" b="b"/>
              <a:pathLst>
                <a:path w="10968355" h="501650">
                  <a:moveTo>
                    <a:pt x="0" y="83566"/>
                  </a:moveTo>
                  <a:lnTo>
                    <a:pt x="6567" y="51059"/>
                  </a:lnTo>
                  <a:lnTo>
                    <a:pt x="24476" y="24495"/>
                  </a:lnTo>
                  <a:lnTo>
                    <a:pt x="51038" y="6574"/>
                  </a:lnTo>
                  <a:lnTo>
                    <a:pt x="83565" y="0"/>
                  </a:lnTo>
                  <a:lnTo>
                    <a:pt x="10884662" y="0"/>
                  </a:lnTo>
                  <a:lnTo>
                    <a:pt x="10917168" y="6574"/>
                  </a:lnTo>
                  <a:lnTo>
                    <a:pt x="10943732" y="24495"/>
                  </a:lnTo>
                  <a:lnTo>
                    <a:pt x="10961653" y="51059"/>
                  </a:lnTo>
                  <a:lnTo>
                    <a:pt x="10968228" y="83566"/>
                  </a:lnTo>
                  <a:lnTo>
                    <a:pt x="10968228" y="417830"/>
                  </a:lnTo>
                  <a:lnTo>
                    <a:pt x="10961653" y="450336"/>
                  </a:lnTo>
                  <a:lnTo>
                    <a:pt x="10943732" y="476900"/>
                  </a:lnTo>
                  <a:lnTo>
                    <a:pt x="10917168" y="494821"/>
                  </a:lnTo>
                  <a:lnTo>
                    <a:pt x="10884662" y="501396"/>
                  </a:lnTo>
                  <a:lnTo>
                    <a:pt x="83565" y="501396"/>
                  </a:lnTo>
                  <a:lnTo>
                    <a:pt x="51038" y="494821"/>
                  </a:lnTo>
                  <a:lnTo>
                    <a:pt x="24476" y="476900"/>
                  </a:lnTo>
                  <a:lnTo>
                    <a:pt x="6567" y="450336"/>
                  </a:lnTo>
                  <a:lnTo>
                    <a:pt x="0" y="417830"/>
                  </a:lnTo>
                  <a:lnTo>
                    <a:pt x="0" y="83566"/>
                  </a:lnTo>
                  <a:close/>
                </a:path>
              </a:pathLst>
            </a:custGeom>
            <a:ln w="9144">
              <a:solidFill>
                <a:srgbClr val="FFFFFF"/>
              </a:solidFill>
            </a:ln>
          </p:spPr>
          <p:txBody>
            <a:bodyPr wrap="square" lIns="0" tIns="0" rIns="0" bIns="0" rtlCol="0"/>
            <a:lstStyle/>
            <a:p>
              <a:endParaRPr dirty="0"/>
            </a:p>
          </p:txBody>
        </p:sp>
      </p:grpSp>
      <p:sp>
        <p:nvSpPr>
          <p:cNvPr id="20" name="object 20"/>
          <p:cNvSpPr txBox="1"/>
          <p:nvPr/>
        </p:nvSpPr>
        <p:spPr>
          <a:xfrm>
            <a:off x="1118108" y="1059561"/>
            <a:ext cx="10755630" cy="2794996"/>
          </a:xfrm>
          <a:prstGeom prst="rect">
            <a:avLst/>
          </a:prstGeom>
        </p:spPr>
        <p:txBody>
          <a:bodyPr vert="horz" wrap="square" lIns="0" tIns="12065" rIns="0" bIns="0" rtlCol="0">
            <a:spAutoFit/>
          </a:bodyPr>
          <a:lstStyle/>
          <a:p>
            <a:pPr marL="22225" marR="24130" algn="just">
              <a:lnSpc>
                <a:spcPct val="100000"/>
              </a:lnSpc>
              <a:spcBef>
                <a:spcPts val="95"/>
              </a:spcBef>
            </a:pPr>
            <a:r>
              <a:rPr sz="1600" i="1" spc="-10" dirty="0">
                <a:solidFill>
                  <a:srgbClr val="1F3863"/>
                </a:solidFill>
                <a:latin typeface="Century Gothic"/>
                <a:cs typeface="Century Gothic"/>
              </a:rPr>
              <a:t>Ответственный </a:t>
            </a:r>
            <a:r>
              <a:rPr sz="1600" i="1" spc="-5" dirty="0">
                <a:solidFill>
                  <a:srgbClr val="1F3863"/>
                </a:solidFill>
                <a:latin typeface="Century Gothic"/>
                <a:cs typeface="Century Gothic"/>
              </a:rPr>
              <a:t>организатор з</a:t>
            </a:r>
            <a:r>
              <a:rPr sz="1600" spc="-5" dirty="0">
                <a:solidFill>
                  <a:srgbClr val="1F3863"/>
                </a:solidFill>
                <a:latin typeface="Century Gothic"/>
                <a:cs typeface="Century Gothic"/>
              </a:rPr>
              <a:t>а </a:t>
            </a:r>
            <a:r>
              <a:rPr sz="1600" b="1" spc="-10" dirty="0">
                <a:solidFill>
                  <a:srgbClr val="1F3863"/>
                </a:solidFill>
                <a:latin typeface="Century Gothic"/>
                <a:cs typeface="Century Gothic"/>
              </a:rPr>
              <a:t>30 минут </a:t>
            </a:r>
            <a:r>
              <a:rPr sz="1600" spc="-5" dirty="0">
                <a:solidFill>
                  <a:srgbClr val="1F3863"/>
                </a:solidFill>
                <a:latin typeface="Century Gothic"/>
                <a:cs typeface="Century Gothic"/>
              </a:rPr>
              <a:t>и </a:t>
            </a:r>
            <a:r>
              <a:rPr sz="1600" b="1" spc="-5" dirty="0">
                <a:solidFill>
                  <a:srgbClr val="1F3863"/>
                </a:solidFill>
                <a:latin typeface="Century Gothic"/>
                <a:cs typeface="Century Gothic"/>
              </a:rPr>
              <a:t>за </a:t>
            </a:r>
            <a:r>
              <a:rPr sz="1600" spc="-5" dirty="0">
                <a:solidFill>
                  <a:srgbClr val="1F3863"/>
                </a:solidFill>
                <a:latin typeface="Century Gothic"/>
                <a:cs typeface="Century Gothic"/>
              </a:rPr>
              <a:t>5 минут </a:t>
            </a:r>
            <a:r>
              <a:rPr sz="1600" spc="-10" dirty="0">
                <a:solidFill>
                  <a:srgbClr val="1F3863"/>
                </a:solidFill>
                <a:latin typeface="Century Gothic"/>
                <a:cs typeface="Century Gothic"/>
              </a:rPr>
              <a:t>до </a:t>
            </a:r>
            <a:r>
              <a:rPr sz="1600" spc="-5" dirty="0">
                <a:solidFill>
                  <a:srgbClr val="1F3863"/>
                </a:solidFill>
                <a:latin typeface="Century Gothic"/>
                <a:cs typeface="Century Gothic"/>
              </a:rPr>
              <a:t>окончания </a:t>
            </a:r>
            <a:r>
              <a:rPr sz="1600" spc="-10" dirty="0">
                <a:solidFill>
                  <a:srgbClr val="1F3863"/>
                </a:solidFill>
                <a:latin typeface="Century Gothic"/>
                <a:cs typeface="Century Gothic"/>
              </a:rPr>
              <a:t>экзамена </a:t>
            </a:r>
            <a:r>
              <a:rPr sz="1600" spc="-5" dirty="0">
                <a:solidFill>
                  <a:srgbClr val="1F3863"/>
                </a:solidFill>
                <a:latin typeface="Century Gothic"/>
                <a:cs typeface="Century Gothic"/>
              </a:rPr>
              <a:t>информирует участников </a:t>
            </a:r>
            <a:r>
              <a:rPr sz="1600" dirty="0">
                <a:solidFill>
                  <a:srgbClr val="1F3863"/>
                </a:solidFill>
                <a:latin typeface="Century Gothic"/>
                <a:cs typeface="Century Gothic"/>
              </a:rPr>
              <a:t> </a:t>
            </a:r>
            <a:r>
              <a:rPr sz="1600" spc="-5" dirty="0">
                <a:solidFill>
                  <a:srgbClr val="1F3863"/>
                </a:solidFill>
                <a:latin typeface="Century Gothic"/>
                <a:cs typeface="Century Gothic"/>
              </a:rPr>
              <a:t>о</a:t>
            </a:r>
            <a:r>
              <a:rPr sz="1600" spc="-10" dirty="0">
                <a:solidFill>
                  <a:srgbClr val="1F3863"/>
                </a:solidFill>
                <a:latin typeface="Century Gothic"/>
                <a:cs typeface="Century Gothic"/>
              </a:rPr>
              <a:t> </a:t>
            </a:r>
            <a:r>
              <a:rPr sz="1600" spc="-5" dirty="0">
                <a:solidFill>
                  <a:srgbClr val="1F3863"/>
                </a:solidFill>
                <a:latin typeface="Century Gothic"/>
                <a:cs typeface="Century Gothic"/>
              </a:rPr>
              <a:t>времени,</a:t>
            </a:r>
            <a:r>
              <a:rPr sz="1600" spc="15" dirty="0">
                <a:solidFill>
                  <a:srgbClr val="1F3863"/>
                </a:solidFill>
                <a:latin typeface="Century Gothic"/>
                <a:cs typeface="Century Gothic"/>
              </a:rPr>
              <a:t> </a:t>
            </a:r>
            <a:r>
              <a:rPr sz="1600" spc="-5" dirty="0">
                <a:solidFill>
                  <a:srgbClr val="1F3863"/>
                </a:solidFill>
                <a:latin typeface="Century Gothic"/>
                <a:cs typeface="Century Gothic"/>
              </a:rPr>
              <a:t>оставшемся</a:t>
            </a:r>
            <a:r>
              <a:rPr sz="1600" spc="35" dirty="0">
                <a:solidFill>
                  <a:srgbClr val="1F3863"/>
                </a:solidFill>
                <a:latin typeface="Century Gothic"/>
                <a:cs typeface="Century Gothic"/>
              </a:rPr>
              <a:t> </a:t>
            </a:r>
            <a:r>
              <a:rPr sz="1600" spc="-10" dirty="0">
                <a:solidFill>
                  <a:srgbClr val="1F3863"/>
                </a:solidFill>
                <a:latin typeface="Century Gothic"/>
                <a:cs typeface="Century Gothic"/>
              </a:rPr>
              <a:t>до</a:t>
            </a:r>
            <a:r>
              <a:rPr sz="1600" dirty="0">
                <a:solidFill>
                  <a:srgbClr val="1F3863"/>
                </a:solidFill>
                <a:latin typeface="Century Gothic"/>
                <a:cs typeface="Century Gothic"/>
              </a:rPr>
              <a:t> </a:t>
            </a:r>
            <a:r>
              <a:rPr sz="1600" spc="-5" dirty="0">
                <a:solidFill>
                  <a:srgbClr val="1F3863"/>
                </a:solidFill>
                <a:latin typeface="Century Gothic"/>
                <a:cs typeface="Century Gothic"/>
              </a:rPr>
              <a:t>конца</a:t>
            </a:r>
            <a:r>
              <a:rPr sz="1600" spc="5" dirty="0">
                <a:solidFill>
                  <a:srgbClr val="1F3863"/>
                </a:solidFill>
                <a:latin typeface="Century Gothic"/>
                <a:cs typeface="Century Gothic"/>
              </a:rPr>
              <a:t> </a:t>
            </a:r>
            <a:r>
              <a:rPr sz="1600" spc="-10" dirty="0">
                <a:solidFill>
                  <a:srgbClr val="1F3863"/>
                </a:solidFill>
                <a:latin typeface="Century Gothic"/>
                <a:cs typeface="Century Gothic"/>
              </a:rPr>
              <a:t>экзамена</a:t>
            </a:r>
            <a:endParaRPr sz="1600" dirty="0">
              <a:latin typeface="Century Gothic"/>
              <a:cs typeface="Century Gothic"/>
            </a:endParaRPr>
          </a:p>
          <a:p>
            <a:pPr>
              <a:lnSpc>
                <a:spcPct val="100000"/>
              </a:lnSpc>
              <a:spcBef>
                <a:spcPts val="60"/>
              </a:spcBef>
            </a:pPr>
            <a:endParaRPr sz="1600" dirty="0">
              <a:latin typeface="Century Gothic"/>
              <a:cs typeface="Century Gothic"/>
            </a:endParaRPr>
          </a:p>
          <a:p>
            <a:pPr marL="22860" marR="5080" algn="just">
              <a:lnSpc>
                <a:spcPct val="100000"/>
              </a:lnSpc>
            </a:pPr>
            <a:r>
              <a:rPr sz="1600" i="1" spc="-5" dirty="0">
                <a:solidFill>
                  <a:srgbClr val="1F3863"/>
                </a:solidFill>
                <a:latin typeface="Century Gothic"/>
                <a:cs typeface="Century Gothic"/>
              </a:rPr>
              <a:t>Ответственный</a:t>
            </a:r>
            <a:r>
              <a:rPr sz="1600" i="1" dirty="0">
                <a:solidFill>
                  <a:srgbClr val="1F3863"/>
                </a:solidFill>
                <a:latin typeface="Century Gothic"/>
                <a:cs typeface="Century Gothic"/>
              </a:rPr>
              <a:t> </a:t>
            </a:r>
            <a:r>
              <a:rPr sz="1600" i="1" spc="-5" dirty="0">
                <a:solidFill>
                  <a:srgbClr val="1F3863"/>
                </a:solidFill>
                <a:latin typeface="Century Gothic"/>
                <a:cs typeface="Century Gothic"/>
              </a:rPr>
              <a:t>организатор за </a:t>
            </a:r>
            <a:r>
              <a:rPr sz="1600" spc="-5" dirty="0">
                <a:solidFill>
                  <a:srgbClr val="1F3863"/>
                </a:solidFill>
                <a:latin typeface="Century Gothic"/>
                <a:cs typeface="Century Gothic"/>
              </a:rPr>
              <a:t>15 минут </a:t>
            </a:r>
            <a:r>
              <a:rPr sz="1600" dirty="0">
                <a:solidFill>
                  <a:srgbClr val="1F3863"/>
                </a:solidFill>
                <a:latin typeface="Century Gothic"/>
                <a:cs typeface="Century Gothic"/>
              </a:rPr>
              <a:t>до </a:t>
            </a:r>
            <a:r>
              <a:rPr sz="1600" spc="-5" dirty="0">
                <a:solidFill>
                  <a:srgbClr val="1F3863"/>
                </a:solidFill>
                <a:latin typeface="Century Gothic"/>
                <a:cs typeface="Century Gothic"/>
              </a:rPr>
              <a:t>окончания экзамена пересчитывает </a:t>
            </a:r>
            <a:r>
              <a:rPr sz="1600" dirty="0">
                <a:solidFill>
                  <a:srgbClr val="1F3863"/>
                </a:solidFill>
                <a:latin typeface="Century Gothic"/>
                <a:cs typeface="Century Gothic"/>
              </a:rPr>
              <a:t>неиспользованные, </a:t>
            </a:r>
            <a:r>
              <a:rPr sz="1600" spc="5" dirty="0">
                <a:solidFill>
                  <a:srgbClr val="1F3863"/>
                </a:solidFill>
                <a:latin typeface="Century Gothic"/>
                <a:cs typeface="Century Gothic"/>
              </a:rPr>
              <a:t> </a:t>
            </a:r>
            <a:r>
              <a:rPr sz="1600" spc="-5" dirty="0">
                <a:solidFill>
                  <a:srgbClr val="1F3863"/>
                </a:solidFill>
                <a:latin typeface="Century Gothic"/>
                <a:cs typeface="Century Gothic"/>
              </a:rPr>
              <a:t>испорченные и(или) имеющие полиграфические дефекты </a:t>
            </a:r>
            <a:r>
              <a:rPr sz="1600" dirty="0">
                <a:solidFill>
                  <a:srgbClr val="1F3863"/>
                </a:solidFill>
                <a:latin typeface="Century Gothic"/>
                <a:cs typeface="Century Gothic"/>
              </a:rPr>
              <a:t>ИК, </a:t>
            </a:r>
            <a:r>
              <a:rPr sz="1600" spc="-5" dirty="0" err="1" smtClean="0">
                <a:solidFill>
                  <a:srgbClr val="1F3863"/>
                </a:solidFill>
                <a:latin typeface="Century Gothic"/>
                <a:cs typeface="Century Gothic"/>
              </a:rPr>
              <a:t>неиспользованные</a:t>
            </a:r>
            <a:r>
              <a:rPr lang="ru-RU" sz="1600" spc="-5" dirty="0" smtClean="0">
                <a:solidFill>
                  <a:srgbClr val="1F3863"/>
                </a:solidFill>
                <a:latin typeface="Century Gothic"/>
                <a:cs typeface="Century Gothic"/>
              </a:rPr>
              <a:t> </a:t>
            </a:r>
            <a:r>
              <a:rPr sz="1600" spc="-5" dirty="0" smtClean="0">
                <a:solidFill>
                  <a:srgbClr val="1F3863"/>
                </a:solidFill>
                <a:latin typeface="Century Gothic"/>
                <a:cs typeface="Century Gothic"/>
              </a:rPr>
              <a:t> </a:t>
            </a:r>
            <a:r>
              <a:rPr sz="1600" dirty="0" smtClean="0">
                <a:solidFill>
                  <a:srgbClr val="1F3863"/>
                </a:solidFill>
                <a:latin typeface="Century Gothic"/>
                <a:cs typeface="Century Gothic"/>
              </a:rPr>
              <a:t>черновики</a:t>
            </a:r>
            <a:endParaRPr sz="1500" dirty="0">
              <a:latin typeface="Century Gothic"/>
              <a:cs typeface="Century Gothic"/>
            </a:endParaRPr>
          </a:p>
          <a:p>
            <a:pPr marL="12700" marR="126364" algn="just">
              <a:lnSpc>
                <a:spcPct val="100000"/>
              </a:lnSpc>
            </a:pPr>
            <a:endParaRPr lang="en-US" sz="1600" spc="-5" dirty="0" smtClean="0">
              <a:solidFill>
                <a:srgbClr val="1F3863"/>
              </a:solidFill>
              <a:latin typeface="Century Gothic"/>
              <a:cs typeface="Century Gothic"/>
            </a:endParaRPr>
          </a:p>
          <a:p>
            <a:pPr marL="12700" marR="126364" algn="just">
              <a:lnSpc>
                <a:spcPct val="100000"/>
              </a:lnSpc>
            </a:pPr>
            <a:endParaRPr lang="ru-RU" sz="1600" spc="-5" dirty="0" smtClean="0">
              <a:solidFill>
                <a:srgbClr val="1F3863"/>
              </a:solidFill>
              <a:latin typeface="Century Gothic"/>
              <a:cs typeface="Century Gothic"/>
            </a:endParaRPr>
          </a:p>
          <a:p>
            <a:pPr marL="12700" marR="126364" algn="just">
              <a:lnSpc>
                <a:spcPct val="100000"/>
              </a:lnSpc>
            </a:pPr>
            <a:r>
              <a:rPr sz="1600" spc="-5" dirty="0" smtClean="0">
                <a:solidFill>
                  <a:srgbClr val="1F3863"/>
                </a:solidFill>
                <a:latin typeface="Century Gothic"/>
                <a:cs typeface="Century Gothic"/>
              </a:rPr>
              <a:t>Объявляет</a:t>
            </a:r>
            <a:r>
              <a:rPr sz="1600" spc="-5" dirty="0">
                <a:solidFill>
                  <a:srgbClr val="1F3863"/>
                </a:solidFill>
                <a:latin typeface="Century Gothic"/>
                <a:cs typeface="Century Gothic"/>
              </a:rPr>
              <a:t>, что </a:t>
            </a:r>
            <a:r>
              <a:rPr sz="1600" spc="-10" dirty="0">
                <a:solidFill>
                  <a:srgbClr val="1F3863"/>
                </a:solidFill>
                <a:latin typeface="Century Gothic"/>
                <a:cs typeface="Century Gothic"/>
              </a:rPr>
              <a:t>экзамен </a:t>
            </a:r>
            <a:r>
              <a:rPr sz="1600" spc="-5" dirty="0">
                <a:solidFill>
                  <a:srgbClr val="1F3863"/>
                </a:solidFill>
                <a:latin typeface="Century Gothic"/>
                <a:cs typeface="Century Gothic"/>
              </a:rPr>
              <a:t>окончен </a:t>
            </a:r>
            <a:r>
              <a:rPr sz="1600" i="1" spc="-5" dirty="0">
                <a:solidFill>
                  <a:srgbClr val="1F3863"/>
                </a:solidFill>
                <a:latin typeface="Century Gothic"/>
                <a:cs typeface="Century Gothic"/>
              </a:rPr>
              <a:t>(выполнение участниками экзамена экзаменационной работы после </a:t>
            </a:r>
            <a:r>
              <a:rPr sz="1600" i="1" spc="-430" dirty="0">
                <a:solidFill>
                  <a:srgbClr val="1F3863"/>
                </a:solidFill>
                <a:latin typeface="Century Gothic"/>
                <a:cs typeface="Century Gothic"/>
              </a:rPr>
              <a:t> </a:t>
            </a:r>
            <a:r>
              <a:rPr sz="1600" i="1" spc="-5" dirty="0">
                <a:solidFill>
                  <a:srgbClr val="1F3863"/>
                </a:solidFill>
                <a:latin typeface="Century Gothic"/>
                <a:cs typeface="Century Gothic"/>
              </a:rPr>
              <a:t>окончания</a:t>
            </a:r>
            <a:r>
              <a:rPr sz="1600" i="1" spc="15" dirty="0">
                <a:solidFill>
                  <a:srgbClr val="1F3863"/>
                </a:solidFill>
                <a:latin typeface="Century Gothic"/>
                <a:cs typeface="Century Gothic"/>
              </a:rPr>
              <a:t> </a:t>
            </a:r>
            <a:r>
              <a:rPr sz="1600" i="1" spc="-10" dirty="0">
                <a:solidFill>
                  <a:srgbClr val="1F3863"/>
                </a:solidFill>
                <a:latin typeface="Century Gothic"/>
                <a:cs typeface="Century Gothic"/>
              </a:rPr>
              <a:t>установленного</a:t>
            </a:r>
            <a:r>
              <a:rPr sz="1600" i="1" spc="30" dirty="0">
                <a:solidFill>
                  <a:srgbClr val="1F3863"/>
                </a:solidFill>
                <a:latin typeface="Century Gothic"/>
                <a:cs typeface="Century Gothic"/>
              </a:rPr>
              <a:t> </a:t>
            </a:r>
            <a:r>
              <a:rPr sz="1600" i="1" spc="-10" dirty="0">
                <a:solidFill>
                  <a:srgbClr val="1F3863"/>
                </a:solidFill>
                <a:latin typeface="Century Gothic"/>
                <a:cs typeface="Century Gothic"/>
              </a:rPr>
              <a:t>времени</a:t>
            </a:r>
            <a:r>
              <a:rPr sz="1600" i="1" spc="5" dirty="0">
                <a:solidFill>
                  <a:srgbClr val="1F3863"/>
                </a:solidFill>
                <a:latin typeface="Century Gothic"/>
                <a:cs typeface="Century Gothic"/>
              </a:rPr>
              <a:t> </a:t>
            </a:r>
            <a:r>
              <a:rPr sz="1600" i="1" spc="-5" dirty="0">
                <a:solidFill>
                  <a:srgbClr val="1F3863"/>
                </a:solidFill>
                <a:latin typeface="Century Gothic"/>
                <a:cs typeface="Century Gothic"/>
              </a:rPr>
              <a:t>запрещено)</a:t>
            </a:r>
            <a:endParaRPr sz="1600" dirty="0">
              <a:latin typeface="Century Gothic"/>
              <a:cs typeface="Century Gothic"/>
            </a:endParaRPr>
          </a:p>
          <a:p>
            <a:pPr>
              <a:lnSpc>
                <a:spcPct val="100000"/>
              </a:lnSpc>
              <a:spcBef>
                <a:spcPts val="20"/>
              </a:spcBef>
            </a:pPr>
            <a:endParaRPr sz="2000" dirty="0">
              <a:latin typeface="Century Gothic"/>
              <a:cs typeface="Century Gothic"/>
            </a:endParaRPr>
          </a:p>
          <a:p>
            <a:pPr marL="22225" algn="just">
              <a:lnSpc>
                <a:spcPct val="100000"/>
              </a:lnSpc>
            </a:pPr>
            <a:r>
              <a:rPr sz="1600" spc="-10" dirty="0">
                <a:solidFill>
                  <a:srgbClr val="1F3863"/>
                </a:solidFill>
                <a:latin typeface="Century Gothic"/>
                <a:cs typeface="Century Gothic"/>
              </a:rPr>
              <a:t>Организаторы </a:t>
            </a:r>
            <a:r>
              <a:rPr sz="1600" spc="-5" dirty="0">
                <a:solidFill>
                  <a:srgbClr val="1F3863"/>
                </a:solidFill>
                <a:latin typeface="Century Gothic"/>
                <a:cs typeface="Century Gothic"/>
              </a:rPr>
              <a:t>собирают</a:t>
            </a:r>
            <a:r>
              <a:rPr sz="1600" spc="25" dirty="0">
                <a:solidFill>
                  <a:srgbClr val="1F3863"/>
                </a:solidFill>
                <a:latin typeface="Century Gothic"/>
                <a:cs typeface="Century Gothic"/>
              </a:rPr>
              <a:t> </a:t>
            </a:r>
            <a:r>
              <a:rPr sz="1600" spc="-5" dirty="0">
                <a:solidFill>
                  <a:srgbClr val="1F3863"/>
                </a:solidFill>
                <a:latin typeface="Century Gothic"/>
                <a:cs typeface="Century Gothic"/>
              </a:rPr>
              <a:t>у</a:t>
            </a:r>
            <a:r>
              <a:rPr sz="1600" spc="10" dirty="0">
                <a:solidFill>
                  <a:srgbClr val="1F3863"/>
                </a:solidFill>
                <a:latin typeface="Century Gothic"/>
                <a:cs typeface="Century Gothic"/>
              </a:rPr>
              <a:t> </a:t>
            </a:r>
            <a:r>
              <a:rPr sz="1600" spc="-5" dirty="0">
                <a:solidFill>
                  <a:srgbClr val="1F3863"/>
                </a:solidFill>
                <a:latin typeface="Century Gothic"/>
                <a:cs typeface="Century Gothic"/>
              </a:rPr>
              <a:t>участников</a:t>
            </a:r>
            <a:r>
              <a:rPr sz="1600" spc="15" dirty="0">
                <a:solidFill>
                  <a:srgbClr val="1F3863"/>
                </a:solidFill>
                <a:latin typeface="Century Gothic"/>
                <a:cs typeface="Century Gothic"/>
              </a:rPr>
              <a:t> </a:t>
            </a:r>
            <a:r>
              <a:rPr sz="1600" spc="-10" dirty="0">
                <a:solidFill>
                  <a:srgbClr val="1F3863"/>
                </a:solidFill>
                <a:latin typeface="Century Gothic"/>
                <a:cs typeface="Century Gothic"/>
              </a:rPr>
              <a:t>ГИА</a:t>
            </a:r>
            <a:r>
              <a:rPr sz="1600" spc="20" dirty="0">
                <a:solidFill>
                  <a:srgbClr val="1F3863"/>
                </a:solidFill>
                <a:latin typeface="Century Gothic"/>
                <a:cs typeface="Century Gothic"/>
              </a:rPr>
              <a:t> </a:t>
            </a:r>
            <a:r>
              <a:rPr sz="1600" spc="-5" dirty="0">
                <a:solidFill>
                  <a:srgbClr val="1F3863"/>
                </a:solidFill>
                <a:latin typeface="Century Gothic"/>
                <a:cs typeface="Century Gothic"/>
              </a:rPr>
              <a:t>ЭМ:</a:t>
            </a:r>
            <a:r>
              <a:rPr sz="1600" spc="5" dirty="0">
                <a:solidFill>
                  <a:srgbClr val="1F3863"/>
                </a:solidFill>
                <a:latin typeface="Century Gothic"/>
                <a:cs typeface="Century Gothic"/>
              </a:rPr>
              <a:t> </a:t>
            </a:r>
            <a:r>
              <a:rPr sz="1600" spc="-5" dirty="0">
                <a:solidFill>
                  <a:srgbClr val="1F3863"/>
                </a:solidFill>
                <a:latin typeface="Century Gothic"/>
                <a:cs typeface="Century Gothic"/>
              </a:rPr>
              <a:t>бланки</a:t>
            </a:r>
            <a:r>
              <a:rPr sz="1600" spc="5" dirty="0">
                <a:solidFill>
                  <a:srgbClr val="1F3863"/>
                </a:solidFill>
                <a:latin typeface="Century Gothic"/>
                <a:cs typeface="Century Gothic"/>
              </a:rPr>
              <a:t> </a:t>
            </a:r>
            <a:r>
              <a:rPr sz="1600" spc="-5" dirty="0">
                <a:solidFill>
                  <a:srgbClr val="1F3863"/>
                </a:solidFill>
                <a:latin typeface="Century Gothic"/>
                <a:cs typeface="Century Gothic"/>
              </a:rPr>
              <a:t>ответов,</a:t>
            </a:r>
            <a:r>
              <a:rPr sz="1600" spc="15" dirty="0">
                <a:solidFill>
                  <a:srgbClr val="1F3863"/>
                </a:solidFill>
                <a:latin typeface="Century Gothic"/>
                <a:cs typeface="Century Gothic"/>
              </a:rPr>
              <a:t> </a:t>
            </a:r>
            <a:r>
              <a:rPr sz="1600" spc="-5" dirty="0">
                <a:solidFill>
                  <a:srgbClr val="1F3863"/>
                </a:solidFill>
                <a:latin typeface="Century Gothic"/>
                <a:cs typeface="Century Gothic"/>
              </a:rPr>
              <a:t>КИМ,</a:t>
            </a:r>
            <a:r>
              <a:rPr sz="1600" spc="15" dirty="0">
                <a:solidFill>
                  <a:srgbClr val="1F3863"/>
                </a:solidFill>
                <a:latin typeface="Century Gothic"/>
                <a:cs typeface="Century Gothic"/>
              </a:rPr>
              <a:t> </a:t>
            </a:r>
            <a:r>
              <a:rPr sz="1600" spc="-5" dirty="0">
                <a:solidFill>
                  <a:srgbClr val="1F3863"/>
                </a:solidFill>
                <a:latin typeface="Century Gothic"/>
                <a:cs typeface="Century Gothic"/>
              </a:rPr>
              <a:t>черновики</a:t>
            </a:r>
            <a:endParaRPr sz="1600" dirty="0">
              <a:latin typeface="Century Gothic"/>
              <a:cs typeface="Century Gothic"/>
            </a:endParaRPr>
          </a:p>
        </p:txBody>
      </p:sp>
      <p:grpSp>
        <p:nvGrpSpPr>
          <p:cNvPr id="21" name="object 21"/>
          <p:cNvGrpSpPr/>
          <p:nvPr/>
        </p:nvGrpSpPr>
        <p:grpSpPr>
          <a:xfrm>
            <a:off x="961644" y="4055351"/>
            <a:ext cx="5309235" cy="2624455"/>
            <a:chOff x="961644" y="4055351"/>
            <a:chExt cx="5309235" cy="2624455"/>
          </a:xfrm>
        </p:grpSpPr>
        <p:pic>
          <p:nvPicPr>
            <p:cNvPr id="22" name="object 22"/>
            <p:cNvPicPr/>
            <p:nvPr/>
          </p:nvPicPr>
          <p:blipFill>
            <a:blip r:embed="rId10" cstate="print"/>
            <a:stretch>
              <a:fillRect/>
            </a:stretch>
          </p:blipFill>
          <p:spPr>
            <a:xfrm>
              <a:off x="961644" y="4055351"/>
              <a:ext cx="5309234" cy="2623947"/>
            </a:xfrm>
            <a:prstGeom prst="rect">
              <a:avLst/>
            </a:prstGeom>
          </p:spPr>
        </p:pic>
        <p:sp>
          <p:nvSpPr>
            <p:cNvPr id="23" name="object 23"/>
            <p:cNvSpPr/>
            <p:nvPr/>
          </p:nvSpPr>
          <p:spPr>
            <a:xfrm>
              <a:off x="1008888" y="4082796"/>
              <a:ext cx="5224780" cy="2539365"/>
            </a:xfrm>
            <a:custGeom>
              <a:avLst/>
              <a:gdLst/>
              <a:ahLst/>
              <a:cxnLst/>
              <a:rect l="l" t="t" r="r" b="b"/>
              <a:pathLst>
                <a:path w="5224780" h="2539365">
                  <a:moveTo>
                    <a:pt x="4801108" y="0"/>
                  </a:moveTo>
                  <a:lnTo>
                    <a:pt x="423164" y="0"/>
                  </a:lnTo>
                  <a:lnTo>
                    <a:pt x="373814" y="2847"/>
                  </a:lnTo>
                  <a:lnTo>
                    <a:pt x="326136" y="11177"/>
                  </a:lnTo>
                  <a:lnTo>
                    <a:pt x="280448" y="24672"/>
                  </a:lnTo>
                  <a:lnTo>
                    <a:pt x="237067" y="43015"/>
                  </a:lnTo>
                  <a:lnTo>
                    <a:pt x="196311" y="65888"/>
                  </a:lnTo>
                  <a:lnTo>
                    <a:pt x="158497" y="92972"/>
                  </a:lnTo>
                  <a:lnTo>
                    <a:pt x="123942" y="123951"/>
                  </a:lnTo>
                  <a:lnTo>
                    <a:pt x="92964" y="158507"/>
                  </a:lnTo>
                  <a:lnTo>
                    <a:pt x="65881" y="196322"/>
                  </a:lnTo>
                  <a:lnTo>
                    <a:pt x="43011" y="237079"/>
                  </a:lnTo>
                  <a:lnTo>
                    <a:pt x="24670" y="280458"/>
                  </a:lnTo>
                  <a:lnTo>
                    <a:pt x="11176" y="326144"/>
                  </a:lnTo>
                  <a:lnTo>
                    <a:pt x="2846" y="373819"/>
                  </a:lnTo>
                  <a:lnTo>
                    <a:pt x="0" y="423163"/>
                  </a:lnTo>
                  <a:lnTo>
                    <a:pt x="0" y="2115819"/>
                  </a:lnTo>
                  <a:lnTo>
                    <a:pt x="2846" y="2165169"/>
                  </a:lnTo>
                  <a:lnTo>
                    <a:pt x="11176" y="2212847"/>
                  </a:lnTo>
                  <a:lnTo>
                    <a:pt x="24670" y="2258535"/>
                  </a:lnTo>
                  <a:lnTo>
                    <a:pt x="43011" y="2301916"/>
                  </a:lnTo>
                  <a:lnTo>
                    <a:pt x="65881" y="2342672"/>
                  </a:lnTo>
                  <a:lnTo>
                    <a:pt x="92964" y="2380486"/>
                  </a:lnTo>
                  <a:lnTo>
                    <a:pt x="123942" y="2415041"/>
                  </a:lnTo>
                  <a:lnTo>
                    <a:pt x="158497" y="2446019"/>
                  </a:lnTo>
                  <a:lnTo>
                    <a:pt x="196311" y="2473102"/>
                  </a:lnTo>
                  <a:lnTo>
                    <a:pt x="237067" y="2495972"/>
                  </a:lnTo>
                  <a:lnTo>
                    <a:pt x="280448" y="2514313"/>
                  </a:lnTo>
                  <a:lnTo>
                    <a:pt x="326136" y="2527807"/>
                  </a:lnTo>
                  <a:lnTo>
                    <a:pt x="373814" y="2536137"/>
                  </a:lnTo>
                  <a:lnTo>
                    <a:pt x="423164" y="2538984"/>
                  </a:lnTo>
                  <a:lnTo>
                    <a:pt x="4801108" y="2538984"/>
                  </a:lnTo>
                  <a:lnTo>
                    <a:pt x="4850452" y="2536137"/>
                  </a:lnTo>
                  <a:lnTo>
                    <a:pt x="4898127" y="2527807"/>
                  </a:lnTo>
                  <a:lnTo>
                    <a:pt x="4943813" y="2514313"/>
                  </a:lnTo>
                  <a:lnTo>
                    <a:pt x="4987192" y="2495972"/>
                  </a:lnTo>
                  <a:lnTo>
                    <a:pt x="5027949" y="2473102"/>
                  </a:lnTo>
                  <a:lnTo>
                    <a:pt x="5065764" y="2446019"/>
                  </a:lnTo>
                  <a:lnTo>
                    <a:pt x="5100320" y="2415041"/>
                  </a:lnTo>
                  <a:lnTo>
                    <a:pt x="5131299" y="2380486"/>
                  </a:lnTo>
                  <a:lnTo>
                    <a:pt x="5158383" y="2342672"/>
                  </a:lnTo>
                  <a:lnTo>
                    <a:pt x="5181256" y="2301916"/>
                  </a:lnTo>
                  <a:lnTo>
                    <a:pt x="5199599" y="2258535"/>
                  </a:lnTo>
                  <a:lnTo>
                    <a:pt x="5213094" y="2212847"/>
                  </a:lnTo>
                  <a:lnTo>
                    <a:pt x="5221424" y="2165169"/>
                  </a:lnTo>
                  <a:lnTo>
                    <a:pt x="5224272" y="2115819"/>
                  </a:lnTo>
                  <a:lnTo>
                    <a:pt x="5224272" y="423163"/>
                  </a:lnTo>
                  <a:lnTo>
                    <a:pt x="5221424" y="373819"/>
                  </a:lnTo>
                  <a:lnTo>
                    <a:pt x="5213094" y="326144"/>
                  </a:lnTo>
                  <a:lnTo>
                    <a:pt x="5199599" y="280458"/>
                  </a:lnTo>
                  <a:lnTo>
                    <a:pt x="5181256" y="237079"/>
                  </a:lnTo>
                  <a:lnTo>
                    <a:pt x="5158383" y="196322"/>
                  </a:lnTo>
                  <a:lnTo>
                    <a:pt x="5131299" y="158507"/>
                  </a:lnTo>
                  <a:lnTo>
                    <a:pt x="5100320" y="123951"/>
                  </a:lnTo>
                  <a:lnTo>
                    <a:pt x="5065764" y="92972"/>
                  </a:lnTo>
                  <a:lnTo>
                    <a:pt x="5027949" y="65888"/>
                  </a:lnTo>
                  <a:lnTo>
                    <a:pt x="4987192" y="43015"/>
                  </a:lnTo>
                  <a:lnTo>
                    <a:pt x="4943813" y="24672"/>
                  </a:lnTo>
                  <a:lnTo>
                    <a:pt x="4898127" y="11177"/>
                  </a:lnTo>
                  <a:lnTo>
                    <a:pt x="4850452" y="2847"/>
                  </a:lnTo>
                  <a:lnTo>
                    <a:pt x="4801108" y="0"/>
                  </a:lnTo>
                  <a:close/>
                </a:path>
              </a:pathLst>
            </a:custGeom>
            <a:solidFill>
              <a:srgbClr val="D9D9D9"/>
            </a:solidFill>
          </p:spPr>
          <p:txBody>
            <a:bodyPr wrap="square" lIns="0" tIns="0" rIns="0" bIns="0" rtlCol="0"/>
            <a:lstStyle/>
            <a:p>
              <a:endParaRPr dirty="0"/>
            </a:p>
          </p:txBody>
        </p:sp>
        <p:sp>
          <p:nvSpPr>
            <p:cNvPr id="24" name="object 24"/>
            <p:cNvSpPr/>
            <p:nvPr/>
          </p:nvSpPr>
          <p:spPr>
            <a:xfrm>
              <a:off x="1008888" y="4082796"/>
              <a:ext cx="5224780" cy="2539365"/>
            </a:xfrm>
            <a:custGeom>
              <a:avLst/>
              <a:gdLst/>
              <a:ahLst/>
              <a:cxnLst/>
              <a:rect l="l" t="t" r="r" b="b"/>
              <a:pathLst>
                <a:path w="5224780" h="2539365">
                  <a:moveTo>
                    <a:pt x="0" y="423163"/>
                  </a:moveTo>
                  <a:lnTo>
                    <a:pt x="2846" y="373819"/>
                  </a:lnTo>
                  <a:lnTo>
                    <a:pt x="11176" y="326144"/>
                  </a:lnTo>
                  <a:lnTo>
                    <a:pt x="24670" y="280458"/>
                  </a:lnTo>
                  <a:lnTo>
                    <a:pt x="43011" y="237079"/>
                  </a:lnTo>
                  <a:lnTo>
                    <a:pt x="65881" y="196322"/>
                  </a:lnTo>
                  <a:lnTo>
                    <a:pt x="92964" y="158507"/>
                  </a:lnTo>
                  <a:lnTo>
                    <a:pt x="123942" y="123951"/>
                  </a:lnTo>
                  <a:lnTo>
                    <a:pt x="158497" y="92972"/>
                  </a:lnTo>
                  <a:lnTo>
                    <a:pt x="196311" y="65888"/>
                  </a:lnTo>
                  <a:lnTo>
                    <a:pt x="237067" y="43015"/>
                  </a:lnTo>
                  <a:lnTo>
                    <a:pt x="280448" y="24672"/>
                  </a:lnTo>
                  <a:lnTo>
                    <a:pt x="326136" y="11177"/>
                  </a:lnTo>
                  <a:lnTo>
                    <a:pt x="373814" y="2847"/>
                  </a:lnTo>
                  <a:lnTo>
                    <a:pt x="423164" y="0"/>
                  </a:lnTo>
                  <a:lnTo>
                    <a:pt x="4801108" y="0"/>
                  </a:lnTo>
                  <a:lnTo>
                    <a:pt x="4850452" y="2847"/>
                  </a:lnTo>
                  <a:lnTo>
                    <a:pt x="4898127" y="11177"/>
                  </a:lnTo>
                  <a:lnTo>
                    <a:pt x="4943813" y="24672"/>
                  </a:lnTo>
                  <a:lnTo>
                    <a:pt x="4987192" y="43015"/>
                  </a:lnTo>
                  <a:lnTo>
                    <a:pt x="5027949" y="65888"/>
                  </a:lnTo>
                  <a:lnTo>
                    <a:pt x="5065764" y="92972"/>
                  </a:lnTo>
                  <a:lnTo>
                    <a:pt x="5100320" y="123951"/>
                  </a:lnTo>
                  <a:lnTo>
                    <a:pt x="5131299" y="158507"/>
                  </a:lnTo>
                  <a:lnTo>
                    <a:pt x="5158383" y="196322"/>
                  </a:lnTo>
                  <a:lnTo>
                    <a:pt x="5181256" y="237079"/>
                  </a:lnTo>
                  <a:lnTo>
                    <a:pt x="5199599" y="280458"/>
                  </a:lnTo>
                  <a:lnTo>
                    <a:pt x="5213094" y="326144"/>
                  </a:lnTo>
                  <a:lnTo>
                    <a:pt x="5221424" y="373819"/>
                  </a:lnTo>
                  <a:lnTo>
                    <a:pt x="5224272" y="423163"/>
                  </a:lnTo>
                  <a:lnTo>
                    <a:pt x="5224272" y="2115819"/>
                  </a:lnTo>
                  <a:lnTo>
                    <a:pt x="5221424" y="2165169"/>
                  </a:lnTo>
                  <a:lnTo>
                    <a:pt x="5213094" y="2212847"/>
                  </a:lnTo>
                  <a:lnTo>
                    <a:pt x="5199599" y="2258535"/>
                  </a:lnTo>
                  <a:lnTo>
                    <a:pt x="5181256" y="2301916"/>
                  </a:lnTo>
                  <a:lnTo>
                    <a:pt x="5158383" y="2342672"/>
                  </a:lnTo>
                  <a:lnTo>
                    <a:pt x="5131299" y="2380486"/>
                  </a:lnTo>
                  <a:lnTo>
                    <a:pt x="5100320" y="2415041"/>
                  </a:lnTo>
                  <a:lnTo>
                    <a:pt x="5065764" y="2446019"/>
                  </a:lnTo>
                  <a:lnTo>
                    <a:pt x="5027949" y="2473102"/>
                  </a:lnTo>
                  <a:lnTo>
                    <a:pt x="4987192" y="2495972"/>
                  </a:lnTo>
                  <a:lnTo>
                    <a:pt x="4943813" y="2514313"/>
                  </a:lnTo>
                  <a:lnTo>
                    <a:pt x="4898127" y="2527807"/>
                  </a:lnTo>
                  <a:lnTo>
                    <a:pt x="4850452" y="2536137"/>
                  </a:lnTo>
                  <a:lnTo>
                    <a:pt x="4801108" y="2538984"/>
                  </a:lnTo>
                  <a:lnTo>
                    <a:pt x="423164" y="2538984"/>
                  </a:lnTo>
                  <a:lnTo>
                    <a:pt x="373814" y="2536137"/>
                  </a:lnTo>
                  <a:lnTo>
                    <a:pt x="326136" y="2527807"/>
                  </a:lnTo>
                  <a:lnTo>
                    <a:pt x="280448" y="2514313"/>
                  </a:lnTo>
                  <a:lnTo>
                    <a:pt x="237067" y="2495972"/>
                  </a:lnTo>
                  <a:lnTo>
                    <a:pt x="196311" y="2473102"/>
                  </a:lnTo>
                  <a:lnTo>
                    <a:pt x="158497" y="2446019"/>
                  </a:lnTo>
                  <a:lnTo>
                    <a:pt x="123942" y="2415041"/>
                  </a:lnTo>
                  <a:lnTo>
                    <a:pt x="92964" y="2380486"/>
                  </a:lnTo>
                  <a:lnTo>
                    <a:pt x="65881" y="2342672"/>
                  </a:lnTo>
                  <a:lnTo>
                    <a:pt x="43011" y="2301916"/>
                  </a:lnTo>
                  <a:lnTo>
                    <a:pt x="24670" y="2258535"/>
                  </a:lnTo>
                  <a:lnTo>
                    <a:pt x="11176" y="2212847"/>
                  </a:lnTo>
                  <a:lnTo>
                    <a:pt x="2846" y="2165169"/>
                  </a:lnTo>
                  <a:lnTo>
                    <a:pt x="0" y="2115819"/>
                  </a:lnTo>
                  <a:lnTo>
                    <a:pt x="0" y="423163"/>
                  </a:lnTo>
                  <a:close/>
                </a:path>
              </a:pathLst>
            </a:custGeom>
            <a:ln w="9144">
              <a:solidFill>
                <a:srgbClr val="FFFFFF"/>
              </a:solidFill>
            </a:ln>
          </p:spPr>
          <p:txBody>
            <a:bodyPr wrap="square" lIns="0" tIns="0" rIns="0" bIns="0" rtlCol="0"/>
            <a:lstStyle/>
            <a:p>
              <a:endParaRPr dirty="0"/>
            </a:p>
          </p:txBody>
        </p:sp>
      </p:grpSp>
      <p:sp>
        <p:nvSpPr>
          <p:cNvPr id="25" name="object 25"/>
          <p:cNvSpPr txBox="1"/>
          <p:nvPr/>
        </p:nvSpPr>
        <p:spPr>
          <a:xfrm>
            <a:off x="1211986" y="4483100"/>
            <a:ext cx="4819650" cy="1000760"/>
          </a:xfrm>
          <a:prstGeom prst="rect">
            <a:avLst/>
          </a:prstGeom>
        </p:spPr>
        <p:txBody>
          <a:bodyPr vert="horz" wrap="square" lIns="0" tIns="12065" rIns="0" bIns="0" rtlCol="0">
            <a:spAutoFit/>
          </a:bodyPr>
          <a:lstStyle/>
          <a:p>
            <a:pPr marL="12700" marR="5080" algn="just">
              <a:lnSpc>
                <a:spcPct val="100000"/>
              </a:lnSpc>
              <a:spcBef>
                <a:spcPts val="95"/>
              </a:spcBef>
            </a:pPr>
            <a:r>
              <a:rPr sz="1600" spc="-5" dirty="0">
                <a:solidFill>
                  <a:srgbClr val="1F3863"/>
                </a:solidFill>
                <a:latin typeface="Century Gothic"/>
                <a:cs typeface="Century Gothic"/>
              </a:rPr>
              <a:t>В</a:t>
            </a:r>
            <a:r>
              <a:rPr sz="1600" dirty="0">
                <a:solidFill>
                  <a:srgbClr val="1F3863"/>
                </a:solidFill>
                <a:latin typeface="Century Gothic"/>
                <a:cs typeface="Century Gothic"/>
              </a:rPr>
              <a:t> </a:t>
            </a:r>
            <a:r>
              <a:rPr sz="1600" spc="-5" dirty="0">
                <a:solidFill>
                  <a:srgbClr val="1F3863"/>
                </a:solidFill>
                <a:latin typeface="Century Gothic"/>
                <a:cs typeface="Century Gothic"/>
              </a:rPr>
              <a:t>присутствии</a:t>
            </a:r>
            <a:r>
              <a:rPr sz="1600" dirty="0">
                <a:solidFill>
                  <a:srgbClr val="1F3863"/>
                </a:solidFill>
                <a:latin typeface="Century Gothic"/>
                <a:cs typeface="Century Gothic"/>
              </a:rPr>
              <a:t> </a:t>
            </a:r>
            <a:r>
              <a:rPr sz="1600" spc="-5" dirty="0">
                <a:solidFill>
                  <a:srgbClr val="1F3863"/>
                </a:solidFill>
                <a:latin typeface="Century Gothic"/>
                <a:cs typeface="Century Gothic"/>
              </a:rPr>
              <a:t>участника</a:t>
            </a:r>
            <a:r>
              <a:rPr sz="1600" dirty="0">
                <a:solidFill>
                  <a:srgbClr val="1F3863"/>
                </a:solidFill>
                <a:latin typeface="Century Gothic"/>
                <a:cs typeface="Century Gothic"/>
              </a:rPr>
              <a:t> </a:t>
            </a:r>
            <a:r>
              <a:rPr sz="1600" spc="-10" dirty="0">
                <a:solidFill>
                  <a:srgbClr val="1F3863"/>
                </a:solidFill>
                <a:latin typeface="Century Gothic"/>
                <a:cs typeface="Century Gothic"/>
              </a:rPr>
              <a:t>ОГЭ</a:t>
            </a:r>
            <a:r>
              <a:rPr sz="1600" spc="-5" dirty="0">
                <a:solidFill>
                  <a:srgbClr val="1F3863"/>
                </a:solidFill>
                <a:latin typeface="Century Gothic"/>
                <a:cs typeface="Century Gothic"/>
              </a:rPr>
              <a:t> организатор </a:t>
            </a:r>
            <a:r>
              <a:rPr sz="1600" dirty="0">
                <a:solidFill>
                  <a:srgbClr val="1F3863"/>
                </a:solidFill>
                <a:latin typeface="Century Gothic"/>
                <a:cs typeface="Century Gothic"/>
              </a:rPr>
              <a:t> </a:t>
            </a:r>
            <a:r>
              <a:rPr sz="1600" spc="-5" dirty="0">
                <a:solidFill>
                  <a:srgbClr val="1F3863"/>
                </a:solidFill>
                <a:latin typeface="Century Gothic"/>
                <a:cs typeface="Century Gothic"/>
              </a:rPr>
              <a:t>проставляет</a:t>
            </a:r>
            <a:r>
              <a:rPr sz="1600" dirty="0">
                <a:solidFill>
                  <a:srgbClr val="1F3863"/>
                </a:solidFill>
                <a:latin typeface="Century Gothic"/>
                <a:cs typeface="Century Gothic"/>
              </a:rPr>
              <a:t> </a:t>
            </a:r>
            <a:r>
              <a:rPr sz="1600" spc="-5" dirty="0">
                <a:solidFill>
                  <a:srgbClr val="1F3863"/>
                </a:solidFill>
                <a:latin typeface="Century Gothic"/>
                <a:cs typeface="Century Gothic"/>
              </a:rPr>
              <a:t>английскую</a:t>
            </a:r>
            <a:r>
              <a:rPr sz="1600" dirty="0">
                <a:solidFill>
                  <a:srgbClr val="1F3863"/>
                </a:solidFill>
                <a:latin typeface="Century Gothic"/>
                <a:cs typeface="Century Gothic"/>
              </a:rPr>
              <a:t> букву</a:t>
            </a:r>
            <a:r>
              <a:rPr sz="1600" spc="5" dirty="0">
                <a:solidFill>
                  <a:srgbClr val="1F3863"/>
                </a:solidFill>
                <a:latin typeface="Century Gothic"/>
                <a:cs typeface="Century Gothic"/>
              </a:rPr>
              <a:t> </a:t>
            </a:r>
            <a:r>
              <a:rPr sz="1600" spc="-10" dirty="0">
                <a:solidFill>
                  <a:srgbClr val="1F3863"/>
                </a:solidFill>
                <a:latin typeface="Century Gothic"/>
                <a:cs typeface="Century Gothic"/>
              </a:rPr>
              <a:t>«Z»</a:t>
            </a:r>
            <a:r>
              <a:rPr sz="1600" spc="-5" dirty="0">
                <a:solidFill>
                  <a:srgbClr val="1F3863"/>
                </a:solidFill>
                <a:latin typeface="Century Gothic"/>
                <a:cs typeface="Century Gothic"/>
              </a:rPr>
              <a:t> на</a:t>
            </a:r>
            <a:r>
              <a:rPr sz="1600" dirty="0">
                <a:solidFill>
                  <a:srgbClr val="1F3863"/>
                </a:solidFill>
                <a:latin typeface="Century Gothic"/>
                <a:cs typeface="Century Gothic"/>
              </a:rPr>
              <a:t> </a:t>
            </a:r>
            <a:r>
              <a:rPr sz="1600" spc="-5" dirty="0">
                <a:solidFill>
                  <a:srgbClr val="1F3863"/>
                </a:solidFill>
                <a:latin typeface="Century Gothic"/>
                <a:cs typeface="Century Gothic"/>
              </a:rPr>
              <a:t>полях </a:t>
            </a:r>
            <a:r>
              <a:rPr sz="1600" dirty="0">
                <a:solidFill>
                  <a:srgbClr val="1F3863"/>
                </a:solidFill>
                <a:latin typeface="Century Gothic"/>
                <a:cs typeface="Century Gothic"/>
              </a:rPr>
              <a:t> </a:t>
            </a:r>
            <a:r>
              <a:rPr sz="1600" spc="-5" dirty="0">
                <a:solidFill>
                  <a:srgbClr val="1F3863"/>
                </a:solidFill>
                <a:latin typeface="Century Gothic"/>
                <a:cs typeface="Century Gothic"/>
              </a:rPr>
              <a:t>Бланков</a:t>
            </a:r>
            <a:r>
              <a:rPr sz="1600" dirty="0">
                <a:solidFill>
                  <a:srgbClr val="1F3863"/>
                </a:solidFill>
                <a:latin typeface="Century Gothic"/>
                <a:cs typeface="Century Gothic"/>
              </a:rPr>
              <a:t> </a:t>
            </a:r>
            <a:r>
              <a:rPr sz="1600" spc="-5" dirty="0">
                <a:solidFill>
                  <a:srgbClr val="1F3863"/>
                </a:solidFill>
                <a:latin typeface="Century Gothic"/>
                <a:cs typeface="Century Gothic"/>
              </a:rPr>
              <a:t>ответов</a:t>
            </a:r>
            <a:r>
              <a:rPr sz="1600" dirty="0">
                <a:solidFill>
                  <a:srgbClr val="1F3863"/>
                </a:solidFill>
                <a:latin typeface="Century Gothic"/>
                <a:cs typeface="Century Gothic"/>
              </a:rPr>
              <a:t> </a:t>
            </a:r>
            <a:r>
              <a:rPr sz="1600" spc="-5" dirty="0">
                <a:solidFill>
                  <a:srgbClr val="1F3863"/>
                </a:solidFill>
                <a:latin typeface="Century Gothic"/>
                <a:cs typeface="Century Gothic"/>
              </a:rPr>
              <a:t>№</a:t>
            </a:r>
            <a:r>
              <a:rPr sz="1600" dirty="0">
                <a:solidFill>
                  <a:srgbClr val="1F3863"/>
                </a:solidFill>
                <a:latin typeface="Century Gothic"/>
                <a:cs typeface="Century Gothic"/>
              </a:rPr>
              <a:t> </a:t>
            </a:r>
            <a:r>
              <a:rPr sz="1600" spc="-5" dirty="0">
                <a:solidFill>
                  <a:srgbClr val="1F3863"/>
                </a:solidFill>
                <a:latin typeface="Century Gothic"/>
                <a:cs typeface="Century Gothic"/>
              </a:rPr>
              <a:t>2,</a:t>
            </a:r>
            <a:r>
              <a:rPr sz="1600" dirty="0">
                <a:solidFill>
                  <a:srgbClr val="1F3863"/>
                </a:solidFill>
                <a:latin typeface="Century Gothic"/>
                <a:cs typeface="Century Gothic"/>
              </a:rPr>
              <a:t> </a:t>
            </a:r>
            <a:r>
              <a:rPr sz="1600" spc="-5" dirty="0">
                <a:solidFill>
                  <a:srgbClr val="1F3863"/>
                </a:solidFill>
                <a:latin typeface="Century Gothic"/>
                <a:cs typeface="Century Gothic"/>
              </a:rPr>
              <a:t>предназначенных</a:t>
            </a:r>
            <a:r>
              <a:rPr sz="1600" dirty="0">
                <a:solidFill>
                  <a:srgbClr val="1F3863"/>
                </a:solidFill>
                <a:latin typeface="Century Gothic"/>
                <a:cs typeface="Century Gothic"/>
              </a:rPr>
              <a:t> </a:t>
            </a:r>
            <a:r>
              <a:rPr sz="1600" spc="-10" dirty="0">
                <a:solidFill>
                  <a:srgbClr val="1F3863"/>
                </a:solidFill>
                <a:latin typeface="Century Gothic"/>
                <a:cs typeface="Century Gothic"/>
              </a:rPr>
              <a:t>для </a:t>
            </a:r>
            <a:r>
              <a:rPr sz="1600" spc="-5" dirty="0">
                <a:solidFill>
                  <a:srgbClr val="1F3863"/>
                </a:solidFill>
                <a:latin typeface="Century Gothic"/>
                <a:cs typeface="Century Gothic"/>
              </a:rPr>
              <a:t> записи</a:t>
            </a:r>
            <a:r>
              <a:rPr sz="1600" spc="300" dirty="0">
                <a:solidFill>
                  <a:srgbClr val="1F3863"/>
                </a:solidFill>
                <a:latin typeface="Century Gothic"/>
                <a:cs typeface="Century Gothic"/>
              </a:rPr>
              <a:t> </a:t>
            </a:r>
            <a:r>
              <a:rPr sz="1600" spc="-5" dirty="0">
                <a:solidFill>
                  <a:srgbClr val="1F3863"/>
                </a:solidFill>
                <a:latin typeface="Century Gothic"/>
                <a:cs typeface="Century Gothic"/>
              </a:rPr>
              <a:t>ответов</a:t>
            </a:r>
            <a:r>
              <a:rPr sz="1600" spc="305" dirty="0">
                <a:solidFill>
                  <a:srgbClr val="1F3863"/>
                </a:solidFill>
                <a:latin typeface="Century Gothic"/>
                <a:cs typeface="Century Gothic"/>
              </a:rPr>
              <a:t> </a:t>
            </a:r>
            <a:r>
              <a:rPr sz="1600" spc="-5" dirty="0">
                <a:solidFill>
                  <a:srgbClr val="1F3863"/>
                </a:solidFill>
                <a:latin typeface="Century Gothic"/>
                <a:cs typeface="Century Gothic"/>
              </a:rPr>
              <a:t>на</a:t>
            </a:r>
            <a:r>
              <a:rPr sz="1600" spc="305" dirty="0">
                <a:solidFill>
                  <a:srgbClr val="1F3863"/>
                </a:solidFill>
                <a:latin typeface="Century Gothic"/>
                <a:cs typeface="Century Gothic"/>
              </a:rPr>
              <a:t> </a:t>
            </a:r>
            <a:r>
              <a:rPr sz="1600" spc="-5" dirty="0">
                <a:solidFill>
                  <a:srgbClr val="1F3863"/>
                </a:solidFill>
                <a:latin typeface="Century Gothic"/>
                <a:cs typeface="Century Gothic"/>
              </a:rPr>
              <a:t>задания</a:t>
            </a:r>
            <a:r>
              <a:rPr sz="1600" spc="300" dirty="0">
                <a:solidFill>
                  <a:srgbClr val="1F3863"/>
                </a:solidFill>
                <a:latin typeface="Century Gothic"/>
                <a:cs typeface="Century Gothic"/>
              </a:rPr>
              <a:t> </a:t>
            </a:r>
            <a:r>
              <a:rPr sz="1600" spc="-5" dirty="0">
                <a:solidFill>
                  <a:srgbClr val="1F3863"/>
                </a:solidFill>
                <a:latin typeface="Century Gothic"/>
                <a:cs typeface="Century Gothic"/>
              </a:rPr>
              <a:t>с</a:t>
            </a:r>
            <a:r>
              <a:rPr sz="1600" spc="305" dirty="0">
                <a:solidFill>
                  <a:srgbClr val="1F3863"/>
                </a:solidFill>
                <a:latin typeface="Century Gothic"/>
                <a:cs typeface="Century Gothic"/>
              </a:rPr>
              <a:t> </a:t>
            </a:r>
            <a:r>
              <a:rPr sz="1600" spc="-5" dirty="0">
                <a:solidFill>
                  <a:srgbClr val="1F3863"/>
                </a:solidFill>
                <a:latin typeface="Century Gothic"/>
                <a:cs typeface="Century Gothic"/>
              </a:rPr>
              <a:t>развернутым</a:t>
            </a:r>
            <a:endParaRPr sz="1600" dirty="0">
              <a:latin typeface="Century Gothic"/>
              <a:cs typeface="Century Gothic"/>
            </a:endParaRPr>
          </a:p>
        </p:txBody>
      </p:sp>
      <p:sp>
        <p:nvSpPr>
          <p:cNvPr id="26" name="object 26"/>
          <p:cNvSpPr txBox="1"/>
          <p:nvPr/>
        </p:nvSpPr>
        <p:spPr>
          <a:xfrm>
            <a:off x="1211986" y="5458155"/>
            <a:ext cx="4819650" cy="756920"/>
          </a:xfrm>
          <a:prstGeom prst="rect">
            <a:avLst/>
          </a:prstGeom>
        </p:spPr>
        <p:txBody>
          <a:bodyPr vert="horz" wrap="square" lIns="0" tIns="12065" rIns="0" bIns="0" rtlCol="0">
            <a:spAutoFit/>
          </a:bodyPr>
          <a:lstStyle/>
          <a:p>
            <a:pPr marL="12700" marR="5080" algn="just">
              <a:lnSpc>
                <a:spcPct val="100000"/>
              </a:lnSpc>
              <a:spcBef>
                <a:spcPts val="95"/>
              </a:spcBef>
            </a:pPr>
            <a:r>
              <a:rPr sz="1600" spc="-5" dirty="0">
                <a:solidFill>
                  <a:srgbClr val="1F3863"/>
                </a:solidFill>
                <a:latin typeface="Century Gothic"/>
                <a:cs typeface="Century Gothic"/>
              </a:rPr>
              <a:t>ответом,</a:t>
            </a:r>
            <a:r>
              <a:rPr sz="1600" dirty="0">
                <a:solidFill>
                  <a:srgbClr val="1F3863"/>
                </a:solidFill>
                <a:latin typeface="Century Gothic"/>
                <a:cs typeface="Century Gothic"/>
              </a:rPr>
              <a:t> но</a:t>
            </a:r>
            <a:r>
              <a:rPr sz="1600" spc="5" dirty="0">
                <a:solidFill>
                  <a:srgbClr val="1F3863"/>
                </a:solidFill>
                <a:latin typeface="Century Gothic"/>
                <a:cs typeface="Century Gothic"/>
              </a:rPr>
              <a:t> </a:t>
            </a:r>
            <a:r>
              <a:rPr sz="1600" spc="-5" dirty="0">
                <a:solidFill>
                  <a:srgbClr val="1F3863"/>
                </a:solidFill>
                <a:latin typeface="Century Gothic"/>
                <a:cs typeface="Century Gothic"/>
              </a:rPr>
              <a:t>оставшихся</a:t>
            </a:r>
            <a:r>
              <a:rPr sz="1600" dirty="0">
                <a:solidFill>
                  <a:srgbClr val="1F3863"/>
                </a:solidFill>
                <a:latin typeface="Century Gothic"/>
                <a:cs typeface="Century Gothic"/>
              </a:rPr>
              <a:t> </a:t>
            </a:r>
            <a:r>
              <a:rPr sz="1600" spc="-5" dirty="0">
                <a:solidFill>
                  <a:srgbClr val="1F3863"/>
                </a:solidFill>
                <a:latin typeface="Century Gothic"/>
                <a:cs typeface="Century Gothic"/>
              </a:rPr>
              <a:t>незаполненными,</a:t>
            </a:r>
            <a:r>
              <a:rPr sz="1600" dirty="0">
                <a:solidFill>
                  <a:srgbClr val="1F3863"/>
                </a:solidFill>
                <a:latin typeface="Century Gothic"/>
                <a:cs typeface="Century Gothic"/>
              </a:rPr>
              <a:t> </a:t>
            </a:r>
            <a:r>
              <a:rPr sz="1600" spc="-5" dirty="0">
                <a:solidFill>
                  <a:srgbClr val="1F3863"/>
                </a:solidFill>
                <a:latin typeface="Century Gothic"/>
                <a:cs typeface="Century Gothic"/>
              </a:rPr>
              <a:t>а </a:t>
            </a:r>
            <a:r>
              <a:rPr sz="1600" spc="-430" dirty="0">
                <a:solidFill>
                  <a:srgbClr val="1F3863"/>
                </a:solidFill>
                <a:latin typeface="Century Gothic"/>
                <a:cs typeface="Century Gothic"/>
              </a:rPr>
              <a:t> </a:t>
            </a:r>
            <a:r>
              <a:rPr sz="1600" spc="-5" dirty="0">
                <a:solidFill>
                  <a:srgbClr val="1F3863"/>
                </a:solidFill>
                <a:latin typeface="Century Gothic"/>
                <a:cs typeface="Century Gothic"/>
              </a:rPr>
              <a:t>также</a:t>
            </a:r>
            <a:r>
              <a:rPr sz="1600" dirty="0">
                <a:solidFill>
                  <a:srgbClr val="1F3863"/>
                </a:solidFill>
                <a:latin typeface="Century Gothic"/>
                <a:cs typeface="Century Gothic"/>
              </a:rPr>
              <a:t> </a:t>
            </a:r>
            <a:r>
              <a:rPr sz="1600" spc="-5" dirty="0">
                <a:solidFill>
                  <a:srgbClr val="1F3863"/>
                </a:solidFill>
                <a:latin typeface="Century Gothic"/>
                <a:cs typeface="Century Gothic"/>
              </a:rPr>
              <a:t>в</a:t>
            </a:r>
            <a:r>
              <a:rPr sz="1600" dirty="0">
                <a:solidFill>
                  <a:srgbClr val="1F3863"/>
                </a:solidFill>
                <a:latin typeface="Century Gothic"/>
                <a:cs typeface="Century Gothic"/>
              </a:rPr>
              <a:t> выданных</a:t>
            </a:r>
            <a:r>
              <a:rPr sz="1600" spc="5" dirty="0">
                <a:solidFill>
                  <a:srgbClr val="1F3863"/>
                </a:solidFill>
                <a:latin typeface="Century Gothic"/>
                <a:cs typeface="Century Gothic"/>
              </a:rPr>
              <a:t> </a:t>
            </a:r>
            <a:r>
              <a:rPr sz="1600" spc="-5" dirty="0">
                <a:solidFill>
                  <a:srgbClr val="1F3863"/>
                </a:solidFill>
                <a:latin typeface="Century Gothic"/>
                <a:cs typeface="Century Gothic"/>
              </a:rPr>
              <a:t>дополнительных</a:t>
            </a:r>
            <a:r>
              <a:rPr sz="1600" dirty="0">
                <a:solidFill>
                  <a:srgbClr val="1F3863"/>
                </a:solidFill>
                <a:latin typeface="Century Gothic"/>
                <a:cs typeface="Century Gothic"/>
              </a:rPr>
              <a:t> </a:t>
            </a:r>
            <a:r>
              <a:rPr sz="1600" spc="-5" dirty="0">
                <a:solidFill>
                  <a:srgbClr val="1F3863"/>
                </a:solidFill>
                <a:latin typeface="Century Gothic"/>
                <a:cs typeface="Century Gothic"/>
              </a:rPr>
              <a:t>бланках </a:t>
            </a:r>
            <a:r>
              <a:rPr sz="1600" dirty="0">
                <a:solidFill>
                  <a:srgbClr val="1F3863"/>
                </a:solidFill>
                <a:latin typeface="Century Gothic"/>
                <a:cs typeface="Century Gothic"/>
              </a:rPr>
              <a:t> </a:t>
            </a:r>
            <a:r>
              <a:rPr sz="1600" spc="-5" dirty="0">
                <a:solidFill>
                  <a:srgbClr val="1F3863"/>
                </a:solidFill>
                <a:latin typeface="Century Gothic"/>
                <a:cs typeface="Century Gothic"/>
              </a:rPr>
              <a:t>ответов</a:t>
            </a:r>
            <a:r>
              <a:rPr sz="1600" spc="15" dirty="0">
                <a:solidFill>
                  <a:srgbClr val="1F3863"/>
                </a:solidFill>
                <a:latin typeface="Century Gothic"/>
                <a:cs typeface="Century Gothic"/>
              </a:rPr>
              <a:t> </a:t>
            </a:r>
            <a:r>
              <a:rPr sz="1600" spc="-5" dirty="0">
                <a:solidFill>
                  <a:srgbClr val="1F3863"/>
                </a:solidFill>
                <a:latin typeface="Century Gothic"/>
                <a:cs typeface="Century Gothic"/>
              </a:rPr>
              <a:t>№</a:t>
            </a:r>
            <a:r>
              <a:rPr sz="1600" dirty="0">
                <a:solidFill>
                  <a:srgbClr val="1F3863"/>
                </a:solidFill>
                <a:latin typeface="Century Gothic"/>
                <a:cs typeface="Century Gothic"/>
              </a:rPr>
              <a:t> </a:t>
            </a:r>
            <a:r>
              <a:rPr sz="1600" spc="-5" dirty="0">
                <a:solidFill>
                  <a:srgbClr val="1F3863"/>
                </a:solidFill>
                <a:latin typeface="Century Gothic"/>
                <a:cs typeface="Century Gothic"/>
              </a:rPr>
              <a:t>2</a:t>
            </a:r>
            <a:endParaRPr sz="1600" dirty="0">
              <a:latin typeface="Century Gothic"/>
              <a:cs typeface="Century Gothic"/>
            </a:endParaRPr>
          </a:p>
        </p:txBody>
      </p:sp>
      <p:grpSp>
        <p:nvGrpSpPr>
          <p:cNvPr id="27" name="object 27"/>
          <p:cNvGrpSpPr/>
          <p:nvPr/>
        </p:nvGrpSpPr>
        <p:grpSpPr>
          <a:xfrm>
            <a:off x="213359" y="1037844"/>
            <a:ext cx="657225" cy="350520"/>
            <a:chOff x="213359" y="1037844"/>
            <a:chExt cx="657225" cy="350520"/>
          </a:xfrm>
        </p:grpSpPr>
        <p:sp>
          <p:nvSpPr>
            <p:cNvPr id="28" name="object 28"/>
            <p:cNvSpPr/>
            <p:nvPr/>
          </p:nvSpPr>
          <p:spPr>
            <a:xfrm>
              <a:off x="219455" y="1043940"/>
              <a:ext cx="645160" cy="338455"/>
            </a:xfrm>
            <a:custGeom>
              <a:avLst/>
              <a:gdLst/>
              <a:ahLst/>
              <a:cxnLst/>
              <a:rect l="l" t="t" r="r" b="b"/>
              <a:pathLst>
                <a:path w="645160" h="338455">
                  <a:moveTo>
                    <a:pt x="644652" y="0"/>
                  </a:moveTo>
                  <a:lnTo>
                    <a:pt x="322325" y="169163"/>
                  </a:lnTo>
                  <a:lnTo>
                    <a:pt x="0" y="0"/>
                  </a:lnTo>
                  <a:lnTo>
                    <a:pt x="0" y="169163"/>
                  </a:lnTo>
                  <a:lnTo>
                    <a:pt x="322325" y="338327"/>
                  </a:lnTo>
                  <a:lnTo>
                    <a:pt x="644652" y="169163"/>
                  </a:lnTo>
                  <a:lnTo>
                    <a:pt x="644652" y="0"/>
                  </a:lnTo>
                  <a:close/>
                </a:path>
              </a:pathLst>
            </a:custGeom>
            <a:solidFill>
              <a:srgbClr val="2E5496"/>
            </a:solidFill>
          </p:spPr>
          <p:txBody>
            <a:bodyPr wrap="square" lIns="0" tIns="0" rIns="0" bIns="0" rtlCol="0"/>
            <a:lstStyle/>
            <a:p>
              <a:endParaRPr dirty="0"/>
            </a:p>
          </p:txBody>
        </p:sp>
        <p:sp>
          <p:nvSpPr>
            <p:cNvPr id="29" name="object 29"/>
            <p:cNvSpPr/>
            <p:nvPr/>
          </p:nvSpPr>
          <p:spPr>
            <a:xfrm>
              <a:off x="219455" y="1043940"/>
              <a:ext cx="645160" cy="338455"/>
            </a:xfrm>
            <a:custGeom>
              <a:avLst/>
              <a:gdLst/>
              <a:ahLst/>
              <a:cxnLst/>
              <a:rect l="l" t="t" r="r" b="b"/>
              <a:pathLst>
                <a:path w="645160" h="338455">
                  <a:moveTo>
                    <a:pt x="644652" y="0"/>
                  </a:moveTo>
                  <a:lnTo>
                    <a:pt x="644652" y="169163"/>
                  </a:lnTo>
                  <a:lnTo>
                    <a:pt x="322325" y="338327"/>
                  </a:lnTo>
                  <a:lnTo>
                    <a:pt x="0" y="169163"/>
                  </a:lnTo>
                  <a:lnTo>
                    <a:pt x="0" y="0"/>
                  </a:lnTo>
                  <a:lnTo>
                    <a:pt x="322325" y="169163"/>
                  </a:lnTo>
                  <a:lnTo>
                    <a:pt x="644652" y="0"/>
                  </a:lnTo>
                  <a:close/>
                </a:path>
              </a:pathLst>
            </a:custGeom>
            <a:ln w="12192">
              <a:solidFill>
                <a:srgbClr val="2E5496"/>
              </a:solidFill>
            </a:ln>
          </p:spPr>
          <p:txBody>
            <a:bodyPr wrap="square" lIns="0" tIns="0" rIns="0" bIns="0" rtlCol="0"/>
            <a:lstStyle/>
            <a:p>
              <a:endParaRPr dirty="0"/>
            </a:p>
          </p:txBody>
        </p:sp>
      </p:grpSp>
      <p:grpSp>
        <p:nvGrpSpPr>
          <p:cNvPr id="30" name="object 30"/>
          <p:cNvGrpSpPr/>
          <p:nvPr/>
        </p:nvGrpSpPr>
        <p:grpSpPr>
          <a:xfrm>
            <a:off x="193547" y="1865376"/>
            <a:ext cx="657225" cy="350520"/>
            <a:chOff x="193547" y="1865376"/>
            <a:chExt cx="657225" cy="350520"/>
          </a:xfrm>
        </p:grpSpPr>
        <p:sp>
          <p:nvSpPr>
            <p:cNvPr id="31" name="object 31"/>
            <p:cNvSpPr/>
            <p:nvPr/>
          </p:nvSpPr>
          <p:spPr>
            <a:xfrm>
              <a:off x="199643" y="1871472"/>
              <a:ext cx="645160" cy="338455"/>
            </a:xfrm>
            <a:custGeom>
              <a:avLst/>
              <a:gdLst/>
              <a:ahLst/>
              <a:cxnLst/>
              <a:rect l="l" t="t" r="r" b="b"/>
              <a:pathLst>
                <a:path w="645160" h="338455">
                  <a:moveTo>
                    <a:pt x="644652" y="0"/>
                  </a:moveTo>
                  <a:lnTo>
                    <a:pt x="322326" y="169163"/>
                  </a:lnTo>
                  <a:lnTo>
                    <a:pt x="0" y="0"/>
                  </a:lnTo>
                  <a:lnTo>
                    <a:pt x="0" y="169163"/>
                  </a:lnTo>
                  <a:lnTo>
                    <a:pt x="322326" y="338327"/>
                  </a:lnTo>
                  <a:lnTo>
                    <a:pt x="644652" y="169163"/>
                  </a:lnTo>
                  <a:lnTo>
                    <a:pt x="644652" y="0"/>
                  </a:lnTo>
                  <a:close/>
                </a:path>
              </a:pathLst>
            </a:custGeom>
            <a:solidFill>
              <a:srgbClr val="2E5496"/>
            </a:solidFill>
          </p:spPr>
          <p:txBody>
            <a:bodyPr wrap="square" lIns="0" tIns="0" rIns="0" bIns="0" rtlCol="0"/>
            <a:lstStyle/>
            <a:p>
              <a:endParaRPr dirty="0"/>
            </a:p>
          </p:txBody>
        </p:sp>
        <p:sp>
          <p:nvSpPr>
            <p:cNvPr id="32" name="object 32"/>
            <p:cNvSpPr/>
            <p:nvPr/>
          </p:nvSpPr>
          <p:spPr>
            <a:xfrm>
              <a:off x="199643" y="1871472"/>
              <a:ext cx="645160" cy="338455"/>
            </a:xfrm>
            <a:custGeom>
              <a:avLst/>
              <a:gdLst/>
              <a:ahLst/>
              <a:cxnLst/>
              <a:rect l="l" t="t" r="r" b="b"/>
              <a:pathLst>
                <a:path w="645160" h="338455">
                  <a:moveTo>
                    <a:pt x="644652" y="0"/>
                  </a:moveTo>
                  <a:lnTo>
                    <a:pt x="644652" y="169163"/>
                  </a:lnTo>
                  <a:lnTo>
                    <a:pt x="322326" y="338327"/>
                  </a:lnTo>
                  <a:lnTo>
                    <a:pt x="0" y="169163"/>
                  </a:lnTo>
                  <a:lnTo>
                    <a:pt x="0" y="0"/>
                  </a:lnTo>
                  <a:lnTo>
                    <a:pt x="322326" y="169163"/>
                  </a:lnTo>
                  <a:lnTo>
                    <a:pt x="644652" y="0"/>
                  </a:lnTo>
                  <a:close/>
                </a:path>
              </a:pathLst>
            </a:custGeom>
            <a:ln w="12192">
              <a:solidFill>
                <a:srgbClr val="2E5496"/>
              </a:solidFill>
            </a:ln>
          </p:spPr>
          <p:txBody>
            <a:bodyPr wrap="square" lIns="0" tIns="0" rIns="0" bIns="0" rtlCol="0"/>
            <a:lstStyle/>
            <a:p>
              <a:endParaRPr dirty="0"/>
            </a:p>
          </p:txBody>
        </p:sp>
      </p:grpSp>
      <p:grpSp>
        <p:nvGrpSpPr>
          <p:cNvPr id="33" name="object 33"/>
          <p:cNvGrpSpPr/>
          <p:nvPr/>
        </p:nvGrpSpPr>
        <p:grpSpPr>
          <a:xfrm>
            <a:off x="193547" y="2798064"/>
            <a:ext cx="657225" cy="350520"/>
            <a:chOff x="193547" y="2798064"/>
            <a:chExt cx="657225" cy="350520"/>
          </a:xfrm>
        </p:grpSpPr>
        <p:sp>
          <p:nvSpPr>
            <p:cNvPr id="34" name="object 34"/>
            <p:cNvSpPr/>
            <p:nvPr/>
          </p:nvSpPr>
          <p:spPr>
            <a:xfrm>
              <a:off x="199643" y="2804160"/>
              <a:ext cx="645160" cy="338455"/>
            </a:xfrm>
            <a:custGeom>
              <a:avLst/>
              <a:gdLst/>
              <a:ahLst/>
              <a:cxnLst/>
              <a:rect l="l" t="t" r="r" b="b"/>
              <a:pathLst>
                <a:path w="645160" h="338455">
                  <a:moveTo>
                    <a:pt x="644652" y="0"/>
                  </a:moveTo>
                  <a:lnTo>
                    <a:pt x="322326" y="169163"/>
                  </a:lnTo>
                  <a:lnTo>
                    <a:pt x="0" y="0"/>
                  </a:lnTo>
                  <a:lnTo>
                    <a:pt x="0" y="169163"/>
                  </a:lnTo>
                  <a:lnTo>
                    <a:pt x="322326" y="338327"/>
                  </a:lnTo>
                  <a:lnTo>
                    <a:pt x="644652" y="169163"/>
                  </a:lnTo>
                  <a:lnTo>
                    <a:pt x="644652" y="0"/>
                  </a:lnTo>
                  <a:close/>
                </a:path>
              </a:pathLst>
            </a:custGeom>
            <a:solidFill>
              <a:srgbClr val="2E5496"/>
            </a:solidFill>
          </p:spPr>
          <p:txBody>
            <a:bodyPr wrap="square" lIns="0" tIns="0" rIns="0" bIns="0" rtlCol="0"/>
            <a:lstStyle/>
            <a:p>
              <a:endParaRPr dirty="0"/>
            </a:p>
          </p:txBody>
        </p:sp>
        <p:sp>
          <p:nvSpPr>
            <p:cNvPr id="35" name="object 35"/>
            <p:cNvSpPr/>
            <p:nvPr/>
          </p:nvSpPr>
          <p:spPr>
            <a:xfrm>
              <a:off x="199643" y="2804160"/>
              <a:ext cx="645160" cy="338455"/>
            </a:xfrm>
            <a:custGeom>
              <a:avLst/>
              <a:gdLst/>
              <a:ahLst/>
              <a:cxnLst/>
              <a:rect l="l" t="t" r="r" b="b"/>
              <a:pathLst>
                <a:path w="645160" h="338455">
                  <a:moveTo>
                    <a:pt x="644652" y="0"/>
                  </a:moveTo>
                  <a:lnTo>
                    <a:pt x="644652" y="169163"/>
                  </a:lnTo>
                  <a:lnTo>
                    <a:pt x="322326" y="338327"/>
                  </a:lnTo>
                  <a:lnTo>
                    <a:pt x="0" y="169163"/>
                  </a:lnTo>
                  <a:lnTo>
                    <a:pt x="0" y="0"/>
                  </a:lnTo>
                  <a:lnTo>
                    <a:pt x="322326" y="169163"/>
                  </a:lnTo>
                  <a:lnTo>
                    <a:pt x="644652" y="0"/>
                  </a:lnTo>
                  <a:close/>
                </a:path>
              </a:pathLst>
            </a:custGeom>
            <a:ln w="12192">
              <a:solidFill>
                <a:srgbClr val="2E5496"/>
              </a:solidFill>
            </a:ln>
          </p:spPr>
          <p:txBody>
            <a:bodyPr wrap="square" lIns="0" tIns="0" rIns="0" bIns="0" rtlCol="0"/>
            <a:lstStyle/>
            <a:p>
              <a:endParaRPr dirty="0"/>
            </a:p>
          </p:txBody>
        </p:sp>
      </p:grpSp>
      <p:grpSp>
        <p:nvGrpSpPr>
          <p:cNvPr id="36" name="object 36"/>
          <p:cNvGrpSpPr/>
          <p:nvPr/>
        </p:nvGrpSpPr>
        <p:grpSpPr>
          <a:xfrm>
            <a:off x="6385559" y="4055351"/>
            <a:ext cx="5631180" cy="2624455"/>
            <a:chOff x="6385559" y="4055351"/>
            <a:chExt cx="5631180" cy="2624455"/>
          </a:xfrm>
        </p:grpSpPr>
        <p:sp>
          <p:nvSpPr>
            <p:cNvPr id="37" name="object 37"/>
            <p:cNvSpPr/>
            <p:nvPr/>
          </p:nvSpPr>
          <p:spPr>
            <a:xfrm>
              <a:off x="10120883" y="4831080"/>
              <a:ext cx="645160" cy="338455"/>
            </a:xfrm>
            <a:custGeom>
              <a:avLst/>
              <a:gdLst/>
              <a:ahLst/>
              <a:cxnLst/>
              <a:rect l="l" t="t" r="r" b="b"/>
              <a:pathLst>
                <a:path w="645159" h="338454">
                  <a:moveTo>
                    <a:pt x="322325" y="0"/>
                  </a:moveTo>
                  <a:lnTo>
                    <a:pt x="0" y="169164"/>
                  </a:lnTo>
                  <a:lnTo>
                    <a:pt x="0" y="338328"/>
                  </a:lnTo>
                  <a:lnTo>
                    <a:pt x="322325" y="169164"/>
                  </a:lnTo>
                  <a:lnTo>
                    <a:pt x="644651" y="338328"/>
                  </a:lnTo>
                  <a:lnTo>
                    <a:pt x="644651" y="169164"/>
                  </a:lnTo>
                  <a:lnTo>
                    <a:pt x="322325" y="0"/>
                  </a:lnTo>
                  <a:close/>
                </a:path>
              </a:pathLst>
            </a:custGeom>
            <a:solidFill>
              <a:srgbClr val="2E5496"/>
            </a:solidFill>
          </p:spPr>
          <p:txBody>
            <a:bodyPr wrap="square" lIns="0" tIns="0" rIns="0" bIns="0" rtlCol="0"/>
            <a:lstStyle/>
            <a:p>
              <a:endParaRPr dirty="0"/>
            </a:p>
          </p:txBody>
        </p:sp>
        <p:sp>
          <p:nvSpPr>
            <p:cNvPr id="38" name="object 38"/>
            <p:cNvSpPr/>
            <p:nvPr/>
          </p:nvSpPr>
          <p:spPr>
            <a:xfrm>
              <a:off x="10120883" y="4831080"/>
              <a:ext cx="645160" cy="338455"/>
            </a:xfrm>
            <a:custGeom>
              <a:avLst/>
              <a:gdLst/>
              <a:ahLst/>
              <a:cxnLst/>
              <a:rect l="l" t="t" r="r" b="b"/>
              <a:pathLst>
                <a:path w="645159" h="338454">
                  <a:moveTo>
                    <a:pt x="0" y="338328"/>
                  </a:moveTo>
                  <a:lnTo>
                    <a:pt x="0" y="169164"/>
                  </a:lnTo>
                  <a:lnTo>
                    <a:pt x="322325" y="0"/>
                  </a:lnTo>
                  <a:lnTo>
                    <a:pt x="644651" y="169164"/>
                  </a:lnTo>
                  <a:lnTo>
                    <a:pt x="644651" y="338328"/>
                  </a:lnTo>
                  <a:lnTo>
                    <a:pt x="322325" y="169164"/>
                  </a:lnTo>
                  <a:lnTo>
                    <a:pt x="0" y="338328"/>
                  </a:lnTo>
                  <a:close/>
                </a:path>
              </a:pathLst>
            </a:custGeom>
            <a:ln w="12192">
              <a:solidFill>
                <a:srgbClr val="2E5496"/>
              </a:solidFill>
            </a:ln>
          </p:spPr>
          <p:txBody>
            <a:bodyPr wrap="square" lIns="0" tIns="0" rIns="0" bIns="0" rtlCol="0"/>
            <a:lstStyle/>
            <a:p>
              <a:endParaRPr dirty="0"/>
            </a:p>
          </p:txBody>
        </p:sp>
        <p:pic>
          <p:nvPicPr>
            <p:cNvPr id="39" name="object 39"/>
            <p:cNvPicPr/>
            <p:nvPr/>
          </p:nvPicPr>
          <p:blipFill>
            <a:blip r:embed="rId11" cstate="print"/>
            <a:stretch>
              <a:fillRect/>
            </a:stretch>
          </p:blipFill>
          <p:spPr>
            <a:xfrm>
              <a:off x="6385559" y="4055351"/>
              <a:ext cx="5630799" cy="2623947"/>
            </a:xfrm>
            <a:prstGeom prst="rect">
              <a:avLst/>
            </a:prstGeom>
          </p:spPr>
        </p:pic>
        <p:pic>
          <p:nvPicPr>
            <p:cNvPr id="40" name="object 40"/>
            <p:cNvPicPr/>
            <p:nvPr/>
          </p:nvPicPr>
          <p:blipFill>
            <a:blip r:embed="rId12" cstate="print"/>
            <a:stretch>
              <a:fillRect/>
            </a:stretch>
          </p:blipFill>
          <p:spPr>
            <a:xfrm>
              <a:off x="6484619" y="4169638"/>
              <a:ext cx="5434203" cy="2453259"/>
            </a:xfrm>
            <a:prstGeom prst="rect">
              <a:avLst/>
            </a:prstGeom>
          </p:spPr>
        </p:pic>
        <p:sp>
          <p:nvSpPr>
            <p:cNvPr id="41" name="object 41"/>
            <p:cNvSpPr/>
            <p:nvPr/>
          </p:nvSpPr>
          <p:spPr>
            <a:xfrm>
              <a:off x="6432803" y="4082796"/>
              <a:ext cx="5546090" cy="2539365"/>
            </a:xfrm>
            <a:custGeom>
              <a:avLst/>
              <a:gdLst/>
              <a:ahLst/>
              <a:cxnLst/>
              <a:rect l="l" t="t" r="r" b="b"/>
              <a:pathLst>
                <a:path w="5546090" h="2539365">
                  <a:moveTo>
                    <a:pt x="5122672" y="0"/>
                  </a:moveTo>
                  <a:lnTo>
                    <a:pt x="423164" y="0"/>
                  </a:lnTo>
                  <a:lnTo>
                    <a:pt x="373819" y="2847"/>
                  </a:lnTo>
                  <a:lnTo>
                    <a:pt x="326144" y="11177"/>
                  </a:lnTo>
                  <a:lnTo>
                    <a:pt x="280458" y="24672"/>
                  </a:lnTo>
                  <a:lnTo>
                    <a:pt x="237079" y="43015"/>
                  </a:lnTo>
                  <a:lnTo>
                    <a:pt x="196322" y="65888"/>
                  </a:lnTo>
                  <a:lnTo>
                    <a:pt x="158507" y="92972"/>
                  </a:lnTo>
                  <a:lnTo>
                    <a:pt x="123952" y="123951"/>
                  </a:lnTo>
                  <a:lnTo>
                    <a:pt x="92972" y="158507"/>
                  </a:lnTo>
                  <a:lnTo>
                    <a:pt x="65888" y="196322"/>
                  </a:lnTo>
                  <a:lnTo>
                    <a:pt x="43015" y="237079"/>
                  </a:lnTo>
                  <a:lnTo>
                    <a:pt x="24672" y="280458"/>
                  </a:lnTo>
                  <a:lnTo>
                    <a:pt x="11177" y="326144"/>
                  </a:lnTo>
                  <a:lnTo>
                    <a:pt x="2847" y="373819"/>
                  </a:lnTo>
                  <a:lnTo>
                    <a:pt x="0" y="423163"/>
                  </a:lnTo>
                  <a:lnTo>
                    <a:pt x="0" y="2115807"/>
                  </a:lnTo>
                  <a:lnTo>
                    <a:pt x="2847" y="2165159"/>
                  </a:lnTo>
                  <a:lnTo>
                    <a:pt x="11177" y="2212839"/>
                  </a:lnTo>
                  <a:lnTo>
                    <a:pt x="24672" y="2258528"/>
                  </a:lnTo>
                  <a:lnTo>
                    <a:pt x="43015" y="2301911"/>
                  </a:lnTo>
                  <a:lnTo>
                    <a:pt x="65888" y="2342669"/>
                  </a:lnTo>
                  <a:lnTo>
                    <a:pt x="92972" y="2380484"/>
                  </a:lnTo>
                  <a:lnTo>
                    <a:pt x="123952" y="2415039"/>
                  </a:lnTo>
                  <a:lnTo>
                    <a:pt x="158507" y="2446018"/>
                  </a:lnTo>
                  <a:lnTo>
                    <a:pt x="196322" y="2473101"/>
                  </a:lnTo>
                  <a:lnTo>
                    <a:pt x="237079" y="2495972"/>
                  </a:lnTo>
                  <a:lnTo>
                    <a:pt x="280458" y="2514313"/>
                  </a:lnTo>
                  <a:lnTo>
                    <a:pt x="326144" y="2527807"/>
                  </a:lnTo>
                  <a:lnTo>
                    <a:pt x="373819" y="2536137"/>
                  </a:lnTo>
                  <a:lnTo>
                    <a:pt x="423164" y="2538984"/>
                  </a:lnTo>
                  <a:lnTo>
                    <a:pt x="5122672" y="2538984"/>
                  </a:lnTo>
                  <a:lnTo>
                    <a:pt x="5172016" y="2536137"/>
                  </a:lnTo>
                  <a:lnTo>
                    <a:pt x="5219691" y="2527807"/>
                  </a:lnTo>
                  <a:lnTo>
                    <a:pt x="5265377" y="2514313"/>
                  </a:lnTo>
                  <a:lnTo>
                    <a:pt x="5308756" y="2495972"/>
                  </a:lnTo>
                  <a:lnTo>
                    <a:pt x="5349513" y="2473101"/>
                  </a:lnTo>
                  <a:lnTo>
                    <a:pt x="5387328" y="2446018"/>
                  </a:lnTo>
                  <a:lnTo>
                    <a:pt x="5421884" y="2415039"/>
                  </a:lnTo>
                  <a:lnTo>
                    <a:pt x="5452863" y="2380484"/>
                  </a:lnTo>
                  <a:lnTo>
                    <a:pt x="5479947" y="2342669"/>
                  </a:lnTo>
                  <a:lnTo>
                    <a:pt x="5502820" y="2301911"/>
                  </a:lnTo>
                  <a:lnTo>
                    <a:pt x="5521163" y="2258528"/>
                  </a:lnTo>
                  <a:lnTo>
                    <a:pt x="5534658" y="2212839"/>
                  </a:lnTo>
                  <a:lnTo>
                    <a:pt x="5542988" y="2165159"/>
                  </a:lnTo>
                  <a:lnTo>
                    <a:pt x="5545836" y="2115807"/>
                  </a:lnTo>
                  <a:lnTo>
                    <a:pt x="5545836" y="423163"/>
                  </a:lnTo>
                  <a:lnTo>
                    <a:pt x="5542988" y="373819"/>
                  </a:lnTo>
                  <a:lnTo>
                    <a:pt x="5534658" y="326144"/>
                  </a:lnTo>
                  <a:lnTo>
                    <a:pt x="5521163" y="280458"/>
                  </a:lnTo>
                  <a:lnTo>
                    <a:pt x="5502820" y="237079"/>
                  </a:lnTo>
                  <a:lnTo>
                    <a:pt x="5479947" y="196322"/>
                  </a:lnTo>
                  <a:lnTo>
                    <a:pt x="5452863" y="158507"/>
                  </a:lnTo>
                  <a:lnTo>
                    <a:pt x="5421883" y="123951"/>
                  </a:lnTo>
                  <a:lnTo>
                    <a:pt x="5387328" y="92972"/>
                  </a:lnTo>
                  <a:lnTo>
                    <a:pt x="5349513" y="65888"/>
                  </a:lnTo>
                  <a:lnTo>
                    <a:pt x="5308756" y="43015"/>
                  </a:lnTo>
                  <a:lnTo>
                    <a:pt x="5265377" y="24672"/>
                  </a:lnTo>
                  <a:lnTo>
                    <a:pt x="5219691" y="11177"/>
                  </a:lnTo>
                  <a:lnTo>
                    <a:pt x="5172016" y="2847"/>
                  </a:lnTo>
                  <a:lnTo>
                    <a:pt x="5122672" y="0"/>
                  </a:lnTo>
                  <a:close/>
                </a:path>
              </a:pathLst>
            </a:custGeom>
            <a:solidFill>
              <a:srgbClr val="D9D9D9"/>
            </a:solidFill>
          </p:spPr>
          <p:txBody>
            <a:bodyPr wrap="square" lIns="0" tIns="0" rIns="0" bIns="0" rtlCol="0"/>
            <a:lstStyle/>
            <a:p>
              <a:endParaRPr dirty="0"/>
            </a:p>
          </p:txBody>
        </p:sp>
        <p:sp>
          <p:nvSpPr>
            <p:cNvPr id="42" name="object 42"/>
            <p:cNvSpPr/>
            <p:nvPr/>
          </p:nvSpPr>
          <p:spPr>
            <a:xfrm>
              <a:off x="6432803" y="4082796"/>
              <a:ext cx="5546090" cy="2539365"/>
            </a:xfrm>
            <a:custGeom>
              <a:avLst/>
              <a:gdLst/>
              <a:ahLst/>
              <a:cxnLst/>
              <a:rect l="l" t="t" r="r" b="b"/>
              <a:pathLst>
                <a:path w="5546090" h="2539365">
                  <a:moveTo>
                    <a:pt x="0" y="423163"/>
                  </a:moveTo>
                  <a:lnTo>
                    <a:pt x="2847" y="373819"/>
                  </a:lnTo>
                  <a:lnTo>
                    <a:pt x="11177" y="326144"/>
                  </a:lnTo>
                  <a:lnTo>
                    <a:pt x="24672" y="280458"/>
                  </a:lnTo>
                  <a:lnTo>
                    <a:pt x="43015" y="237079"/>
                  </a:lnTo>
                  <a:lnTo>
                    <a:pt x="65888" y="196322"/>
                  </a:lnTo>
                  <a:lnTo>
                    <a:pt x="92972" y="158507"/>
                  </a:lnTo>
                  <a:lnTo>
                    <a:pt x="123952" y="123951"/>
                  </a:lnTo>
                  <a:lnTo>
                    <a:pt x="158507" y="92972"/>
                  </a:lnTo>
                  <a:lnTo>
                    <a:pt x="196322" y="65888"/>
                  </a:lnTo>
                  <a:lnTo>
                    <a:pt x="237079" y="43015"/>
                  </a:lnTo>
                  <a:lnTo>
                    <a:pt x="280458" y="24672"/>
                  </a:lnTo>
                  <a:lnTo>
                    <a:pt x="326144" y="11177"/>
                  </a:lnTo>
                  <a:lnTo>
                    <a:pt x="373819" y="2847"/>
                  </a:lnTo>
                  <a:lnTo>
                    <a:pt x="423164" y="0"/>
                  </a:lnTo>
                  <a:lnTo>
                    <a:pt x="5122672" y="0"/>
                  </a:lnTo>
                  <a:lnTo>
                    <a:pt x="5172016" y="2847"/>
                  </a:lnTo>
                  <a:lnTo>
                    <a:pt x="5219691" y="11177"/>
                  </a:lnTo>
                  <a:lnTo>
                    <a:pt x="5265377" y="24672"/>
                  </a:lnTo>
                  <a:lnTo>
                    <a:pt x="5308756" y="43015"/>
                  </a:lnTo>
                  <a:lnTo>
                    <a:pt x="5349513" y="65888"/>
                  </a:lnTo>
                  <a:lnTo>
                    <a:pt x="5387328" y="92972"/>
                  </a:lnTo>
                  <a:lnTo>
                    <a:pt x="5421883" y="123951"/>
                  </a:lnTo>
                  <a:lnTo>
                    <a:pt x="5452863" y="158507"/>
                  </a:lnTo>
                  <a:lnTo>
                    <a:pt x="5479947" y="196322"/>
                  </a:lnTo>
                  <a:lnTo>
                    <a:pt x="5502820" y="237079"/>
                  </a:lnTo>
                  <a:lnTo>
                    <a:pt x="5521163" y="280458"/>
                  </a:lnTo>
                  <a:lnTo>
                    <a:pt x="5534658" y="326144"/>
                  </a:lnTo>
                  <a:lnTo>
                    <a:pt x="5542988" y="373819"/>
                  </a:lnTo>
                  <a:lnTo>
                    <a:pt x="5545836" y="423163"/>
                  </a:lnTo>
                  <a:lnTo>
                    <a:pt x="5545836" y="2115807"/>
                  </a:lnTo>
                  <a:lnTo>
                    <a:pt x="5542988" y="2165159"/>
                  </a:lnTo>
                  <a:lnTo>
                    <a:pt x="5534658" y="2212839"/>
                  </a:lnTo>
                  <a:lnTo>
                    <a:pt x="5521163" y="2258528"/>
                  </a:lnTo>
                  <a:lnTo>
                    <a:pt x="5502820" y="2301911"/>
                  </a:lnTo>
                  <a:lnTo>
                    <a:pt x="5479947" y="2342669"/>
                  </a:lnTo>
                  <a:lnTo>
                    <a:pt x="5452863" y="2380484"/>
                  </a:lnTo>
                  <a:lnTo>
                    <a:pt x="5421884" y="2415039"/>
                  </a:lnTo>
                  <a:lnTo>
                    <a:pt x="5387328" y="2446018"/>
                  </a:lnTo>
                  <a:lnTo>
                    <a:pt x="5349513" y="2473101"/>
                  </a:lnTo>
                  <a:lnTo>
                    <a:pt x="5308756" y="2495972"/>
                  </a:lnTo>
                  <a:lnTo>
                    <a:pt x="5265377" y="2514313"/>
                  </a:lnTo>
                  <a:lnTo>
                    <a:pt x="5219691" y="2527807"/>
                  </a:lnTo>
                  <a:lnTo>
                    <a:pt x="5172016" y="2536137"/>
                  </a:lnTo>
                  <a:lnTo>
                    <a:pt x="5122672" y="2538984"/>
                  </a:lnTo>
                  <a:lnTo>
                    <a:pt x="423164" y="2538984"/>
                  </a:lnTo>
                  <a:lnTo>
                    <a:pt x="373819" y="2536137"/>
                  </a:lnTo>
                  <a:lnTo>
                    <a:pt x="326144" y="2527807"/>
                  </a:lnTo>
                  <a:lnTo>
                    <a:pt x="280458" y="2514313"/>
                  </a:lnTo>
                  <a:lnTo>
                    <a:pt x="237079" y="2495972"/>
                  </a:lnTo>
                  <a:lnTo>
                    <a:pt x="196322" y="2473101"/>
                  </a:lnTo>
                  <a:lnTo>
                    <a:pt x="158507" y="2446018"/>
                  </a:lnTo>
                  <a:lnTo>
                    <a:pt x="123952" y="2415039"/>
                  </a:lnTo>
                  <a:lnTo>
                    <a:pt x="92972" y="2380484"/>
                  </a:lnTo>
                  <a:lnTo>
                    <a:pt x="65888" y="2342669"/>
                  </a:lnTo>
                  <a:lnTo>
                    <a:pt x="43015" y="2301911"/>
                  </a:lnTo>
                  <a:lnTo>
                    <a:pt x="24672" y="2258528"/>
                  </a:lnTo>
                  <a:lnTo>
                    <a:pt x="11177" y="2212839"/>
                  </a:lnTo>
                  <a:lnTo>
                    <a:pt x="2847" y="2165159"/>
                  </a:lnTo>
                  <a:lnTo>
                    <a:pt x="0" y="2115807"/>
                  </a:lnTo>
                  <a:lnTo>
                    <a:pt x="0" y="423163"/>
                  </a:lnTo>
                  <a:close/>
                </a:path>
              </a:pathLst>
            </a:custGeom>
            <a:ln w="9144">
              <a:solidFill>
                <a:srgbClr val="FFFFFF"/>
              </a:solidFill>
            </a:ln>
          </p:spPr>
          <p:txBody>
            <a:bodyPr wrap="square" lIns="0" tIns="0" rIns="0" bIns="0" rtlCol="0"/>
            <a:lstStyle/>
            <a:p>
              <a:endParaRPr dirty="0"/>
            </a:p>
          </p:txBody>
        </p:sp>
      </p:grpSp>
      <p:sp>
        <p:nvSpPr>
          <p:cNvPr id="43" name="object 43"/>
          <p:cNvSpPr txBox="1"/>
          <p:nvPr/>
        </p:nvSpPr>
        <p:spPr>
          <a:xfrm>
            <a:off x="6636766" y="4239259"/>
            <a:ext cx="5140960" cy="1488440"/>
          </a:xfrm>
          <a:prstGeom prst="rect">
            <a:avLst/>
          </a:prstGeom>
        </p:spPr>
        <p:txBody>
          <a:bodyPr vert="horz" wrap="square" lIns="0" tIns="12065" rIns="0" bIns="0" rtlCol="0">
            <a:spAutoFit/>
          </a:bodyPr>
          <a:lstStyle/>
          <a:p>
            <a:pPr marL="12700" marR="5080" algn="just">
              <a:lnSpc>
                <a:spcPct val="100000"/>
              </a:lnSpc>
              <a:spcBef>
                <a:spcPts val="95"/>
              </a:spcBef>
            </a:pPr>
            <a:r>
              <a:rPr sz="1600" spc="-5" dirty="0">
                <a:solidFill>
                  <a:srgbClr val="1F3863"/>
                </a:solidFill>
                <a:latin typeface="Century Gothic"/>
                <a:cs typeface="Century Gothic"/>
              </a:rPr>
              <a:t>В случае если участник </a:t>
            </a:r>
            <a:r>
              <a:rPr sz="1600" spc="-10" dirty="0">
                <a:solidFill>
                  <a:srgbClr val="1F3863"/>
                </a:solidFill>
                <a:latin typeface="Century Gothic"/>
                <a:cs typeface="Century Gothic"/>
              </a:rPr>
              <a:t>экзамена</a:t>
            </a:r>
            <a:r>
              <a:rPr sz="1600" spc="420" dirty="0">
                <a:solidFill>
                  <a:srgbClr val="1F3863"/>
                </a:solidFill>
                <a:latin typeface="Century Gothic"/>
                <a:cs typeface="Century Gothic"/>
              </a:rPr>
              <a:t> </a:t>
            </a:r>
            <a:r>
              <a:rPr sz="1600" spc="-5" dirty="0">
                <a:solidFill>
                  <a:srgbClr val="1F3863"/>
                </a:solidFill>
                <a:latin typeface="Century Gothic"/>
                <a:cs typeface="Century Gothic"/>
              </a:rPr>
              <a:t>осуществлял </a:t>
            </a:r>
            <a:r>
              <a:rPr sz="1600" dirty="0">
                <a:solidFill>
                  <a:srgbClr val="1F3863"/>
                </a:solidFill>
                <a:latin typeface="Century Gothic"/>
                <a:cs typeface="Century Gothic"/>
              </a:rPr>
              <a:t> </a:t>
            </a:r>
            <a:r>
              <a:rPr sz="1600" spc="-5" dirty="0">
                <a:solidFill>
                  <a:srgbClr val="1F3863"/>
                </a:solidFill>
                <a:latin typeface="Century Gothic"/>
                <a:cs typeface="Century Gothic"/>
              </a:rPr>
              <a:t>во время выполнения экзаменационной работы </a:t>
            </a:r>
            <a:r>
              <a:rPr sz="1600" dirty="0">
                <a:solidFill>
                  <a:srgbClr val="1F3863"/>
                </a:solidFill>
                <a:latin typeface="Century Gothic"/>
                <a:cs typeface="Century Gothic"/>
              </a:rPr>
              <a:t> </a:t>
            </a:r>
            <a:r>
              <a:rPr sz="1600" spc="-5" dirty="0">
                <a:solidFill>
                  <a:srgbClr val="1F3863"/>
                </a:solidFill>
                <a:latin typeface="Century Gothic"/>
                <a:cs typeface="Century Gothic"/>
              </a:rPr>
              <a:t>замену</a:t>
            </a:r>
            <a:r>
              <a:rPr sz="1600" dirty="0">
                <a:solidFill>
                  <a:srgbClr val="1F3863"/>
                </a:solidFill>
                <a:latin typeface="Century Gothic"/>
                <a:cs typeface="Century Gothic"/>
              </a:rPr>
              <a:t> </a:t>
            </a:r>
            <a:r>
              <a:rPr sz="1600" spc="-5" dirty="0">
                <a:solidFill>
                  <a:srgbClr val="1F3863"/>
                </a:solidFill>
                <a:latin typeface="Century Gothic"/>
                <a:cs typeface="Century Gothic"/>
              </a:rPr>
              <a:t>ошибочных</a:t>
            </a:r>
            <a:r>
              <a:rPr sz="1600" dirty="0">
                <a:solidFill>
                  <a:srgbClr val="1F3863"/>
                </a:solidFill>
                <a:latin typeface="Century Gothic"/>
                <a:cs typeface="Century Gothic"/>
              </a:rPr>
              <a:t> </a:t>
            </a:r>
            <a:r>
              <a:rPr sz="1600" spc="-5" dirty="0">
                <a:solidFill>
                  <a:srgbClr val="1F3863"/>
                </a:solidFill>
                <a:latin typeface="Century Gothic"/>
                <a:cs typeface="Century Gothic"/>
              </a:rPr>
              <a:t>ответов,</a:t>
            </a:r>
            <a:r>
              <a:rPr sz="1600" dirty="0">
                <a:solidFill>
                  <a:srgbClr val="1F3863"/>
                </a:solidFill>
                <a:latin typeface="Century Gothic"/>
                <a:cs typeface="Century Gothic"/>
              </a:rPr>
              <a:t> </a:t>
            </a:r>
            <a:r>
              <a:rPr sz="1600" spc="-5" dirty="0">
                <a:solidFill>
                  <a:srgbClr val="1F3863"/>
                </a:solidFill>
                <a:latin typeface="Century Gothic"/>
                <a:cs typeface="Century Gothic"/>
              </a:rPr>
              <a:t>организатору </a:t>
            </a:r>
            <a:r>
              <a:rPr sz="1600" dirty="0">
                <a:solidFill>
                  <a:srgbClr val="1F3863"/>
                </a:solidFill>
                <a:latin typeface="Century Gothic"/>
                <a:cs typeface="Century Gothic"/>
              </a:rPr>
              <a:t> </a:t>
            </a:r>
            <a:r>
              <a:rPr sz="1600" spc="-5" dirty="0">
                <a:solidFill>
                  <a:srgbClr val="1F3863"/>
                </a:solidFill>
                <a:latin typeface="Century Gothic"/>
                <a:cs typeface="Century Gothic"/>
              </a:rPr>
              <a:t>необходимо</a:t>
            </a:r>
            <a:r>
              <a:rPr sz="1600" dirty="0">
                <a:solidFill>
                  <a:srgbClr val="1F3863"/>
                </a:solidFill>
                <a:latin typeface="Century Gothic"/>
                <a:cs typeface="Century Gothic"/>
              </a:rPr>
              <a:t> </a:t>
            </a:r>
            <a:r>
              <a:rPr sz="1600" spc="-5" dirty="0">
                <a:solidFill>
                  <a:srgbClr val="1F3863"/>
                </a:solidFill>
                <a:latin typeface="Century Gothic"/>
                <a:cs typeface="Century Gothic"/>
              </a:rPr>
              <a:t>посчитать</a:t>
            </a:r>
            <a:r>
              <a:rPr sz="1600" dirty="0">
                <a:solidFill>
                  <a:srgbClr val="1F3863"/>
                </a:solidFill>
                <a:latin typeface="Century Gothic"/>
                <a:cs typeface="Century Gothic"/>
              </a:rPr>
              <a:t> </a:t>
            </a:r>
            <a:r>
              <a:rPr sz="1600" spc="-5" dirty="0">
                <a:solidFill>
                  <a:srgbClr val="1F3863"/>
                </a:solidFill>
                <a:latin typeface="Century Gothic"/>
                <a:cs typeface="Century Gothic"/>
              </a:rPr>
              <a:t>количество</a:t>
            </a:r>
            <a:r>
              <a:rPr sz="1600" dirty="0">
                <a:solidFill>
                  <a:srgbClr val="1F3863"/>
                </a:solidFill>
                <a:latin typeface="Century Gothic"/>
                <a:cs typeface="Century Gothic"/>
              </a:rPr>
              <a:t> </a:t>
            </a:r>
            <a:r>
              <a:rPr sz="1600" spc="-5" dirty="0">
                <a:solidFill>
                  <a:srgbClr val="1F3863"/>
                </a:solidFill>
                <a:latin typeface="Century Gothic"/>
                <a:cs typeface="Century Gothic"/>
              </a:rPr>
              <a:t>замен </a:t>
            </a:r>
            <a:r>
              <a:rPr sz="1600" spc="-430" dirty="0">
                <a:solidFill>
                  <a:srgbClr val="1F3863"/>
                </a:solidFill>
                <a:latin typeface="Century Gothic"/>
                <a:cs typeface="Century Gothic"/>
              </a:rPr>
              <a:t> </a:t>
            </a:r>
            <a:r>
              <a:rPr sz="1600" spc="-5" dirty="0">
                <a:solidFill>
                  <a:srgbClr val="1F3863"/>
                </a:solidFill>
                <a:latin typeface="Century Gothic"/>
                <a:cs typeface="Century Gothic"/>
              </a:rPr>
              <a:t>ошибочных</a:t>
            </a:r>
            <a:r>
              <a:rPr sz="1600" dirty="0">
                <a:solidFill>
                  <a:srgbClr val="1F3863"/>
                </a:solidFill>
                <a:latin typeface="Century Gothic"/>
                <a:cs typeface="Century Gothic"/>
              </a:rPr>
              <a:t> </a:t>
            </a:r>
            <a:r>
              <a:rPr sz="1600" spc="-5" dirty="0">
                <a:solidFill>
                  <a:srgbClr val="1F3863"/>
                </a:solidFill>
                <a:latin typeface="Century Gothic"/>
                <a:cs typeface="Century Gothic"/>
              </a:rPr>
              <a:t>ответов,</a:t>
            </a:r>
            <a:r>
              <a:rPr sz="1600" dirty="0">
                <a:solidFill>
                  <a:srgbClr val="1F3863"/>
                </a:solidFill>
                <a:latin typeface="Century Gothic"/>
                <a:cs typeface="Century Gothic"/>
              </a:rPr>
              <a:t> </a:t>
            </a:r>
            <a:r>
              <a:rPr sz="1600" spc="-5" dirty="0">
                <a:solidFill>
                  <a:srgbClr val="1F3863"/>
                </a:solidFill>
                <a:latin typeface="Century Gothic"/>
                <a:cs typeface="Century Gothic"/>
              </a:rPr>
              <a:t>в</a:t>
            </a:r>
            <a:r>
              <a:rPr sz="1600" dirty="0">
                <a:solidFill>
                  <a:srgbClr val="1F3863"/>
                </a:solidFill>
                <a:latin typeface="Century Gothic"/>
                <a:cs typeface="Century Gothic"/>
              </a:rPr>
              <a:t> </a:t>
            </a:r>
            <a:r>
              <a:rPr sz="1600" spc="-5" dirty="0">
                <a:solidFill>
                  <a:srgbClr val="1F3863"/>
                </a:solidFill>
                <a:latin typeface="Century Gothic"/>
                <a:cs typeface="Century Gothic"/>
              </a:rPr>
              <a:t>поле</a:t>
            </a:r>
            <a:r>
              <a:rPr sz="1600" dirty="0">
                <a:solidFill>
                  <a:srgbClr val="1F3863"/>
                </a:solidFill>
                <a:latin typeface="Century Gothic"/>
                <a:cs typeface="Century Gothic"/>
              </a:rPr>
              <a:t> </a:t>
            </a:r>
            <a:r>
              <a:rPr sz="1600" spc="-5" dirty="0">
                <a:solidFill>
                  <a:srgbClr val="1F3863"/>
                </a:solidFill>
                <a:latin typeface="Century Gothic"/>
                <a:cs typeface="Century Gothic"/>
              </a:rPr>
              <a:t>«Количество </a:t>
            </a:r>
            <a:r>
              <a:rPr sz="1600" dirty="0">
                <a:solidFill>
                  <a:srgbClr val="1F3863"/>
                </a:solidFill>
                <a:latin typeface="Century Gothic"/>
                <a:cs typeface="Century Gothic"/>
              </a:rPr>
              <a:t> </a:t>
            </a:r>
            <a:r>
              <a:rPr sz="1600" spc="-5" dirty="0">
                <a:solidFill>
                  <a:srgbClr val="1F3863"/>
                </a:solidFill>
                <a:latin typeface="Century Gothic"/>
                <a:cs typeface="Century Gothic"/>
              </a:rPr>
              <a:t>заполненных</a:t>
            </a:r>
            <a:r>
              <a:rPr sz="1600" spc="65" dirty="0">
                <a:solidFill>
                  <a:srgbClr val="1F3863"/>
                </a:solidFill>
                <a:latin typeface="Century Gothic"/>
                <a:cs typeface="Century Gothic"/>
              </a:rPr>
              <a:t> </a:t>
            </a:r>
            <a:r>
              <a:rPr sz="1600" spc="-5" dirty="0">
                <a:solidFill>
                  <a:srgbClr val="1F3863"/>
                </a:solidFill>
                <a:latin typeface="Century Gothic"/>
                <a:cs typeface="Century Gothic"/>
              </a:rPr>
              <a:t>полей</a:t>
            </a:r>
            <a:r>
              <a:rPr sz="1600" spc="60" dirty="0">
                <a:solidFill>
                  <a:srgbClr val="1F3863"/>
                </a:solidFill>
                <a:latin typeface="Century Gothic"/>
                <a:cs typeface="Century Gothic"/>
              </a:rPr>
              <a:t> </a:t>
            </a:r>
            <a:r>
              <a:rPr sz="1600" spc="-10" dirty="0">
                <a:solidFill>
                  <a:srgbClr val="1F3863"/>
                </a:solidFill>
                <a:latin typeface="Century Gothic"/>
                <a:cs typeface="Century Gothic"/>
              </a:rPr>
              <a:t>«Замена</a:t>
            </a:r>
            <a:r>
              <a:rPr sz="1600" spc="75" dirty="0">
                <a:solidFill>
                  <a:srgbClr val="1F3863"/>
                </a:solidFill>
                <a:latin typeface="Century Gothic"/>
                <a:cs typeface="Century Gothic"/>
              </a:rPr>
              <a:t> </a:t>
            </a:r>
            <a:r>
              <a:rPr sz="1600" spc="-5" dirty="0">
                <a:solidFill>
                  <a:srgbClr val="1F3863"/>
                </a:solidFill>
                <a:latin typeface="Century Gothic"/>
                <a:cs typeface="Century Gothic"/>
              </a:rPr>
              <a:t>ошибочных</a:t>
            </a:r>
            <a:r>
              <a:rPr sz="1600" spc="75" dirty="0">
                <a:solidFill>
                  <a:srgbClr val="1F3863"/>
                </a:solidFill>
                <a:latin typeface="Century Gothic"/>
                <a:cs typeface="Century Gothic"/>
              </a:rPr>
              <a:t> </a:t>
            </a:r>
            <a:r>
              <a:rPr sz="1600" spc="-5" dirty="0">
                <a:solidFill>
                  <a:srgbClr val="1F3863"/>
                </a:solidFill>
                <a:latin typeface="Century Gothic"/>
                <a:cs typeface="Century Gothic"/>
              </a:rPr>
              <a:t>ответов»</a:t>
            </a:r>
            <a:endParaRPr sz="1600" dirty="0">
              <a:latin typeface="Century Gothic"/>
              <a:cs typeface="Century Gothic"/>
            </a:endParaRPr>
          </a:p>
        </p:txBody>
      </p:sp>
      <p:sp>
        <p:nvSpPr>
          <p:cNvPr id="44" name="object 44"/>
          <p:cNvSpPr txBox="1"/>
          <p:nvPr/>
        </p:nvSpPr>
        <p:spPr>
          <a:xfrm>
            <a:off x="6636766" y="5702604"/>
            <a:ext cx="5140325" cy="756920"/>
          </a:xfrm>
          <a:prstGeom prst="rect">
            <a:avLst/>
          </a:prstGeom>
        </p:spPr>
        <p:txBody>
          <a:bodyPr vert="horz" wrap="square" lIns="0" tIns="12065" rIns="0" bIns="0" rtlCol="0">
            <a:spAutoFit/>
          </a:bodyPr>
          <a:lstStyle/>
          <a:p>
            <a:pPr marL="12700" marR="5080" algn="just">
              <a:lnSpc>
                <a:spcPct val="100000"/>
              </a:lnSpc>
              <a:spcBef>
                <a:spcPts val="95"/>
              </a:spcBef>
            </a:pPr>
            <a:r>
              <a:rPr sz="1600" spc="-5" dirty="0">
                <a:solidFill>
                  <a:srgbClr val="1F3863"/>
                </a:solidFill>
                <a:latin typeface="Century Gothic"/>
                <a:cs typeface="Century Gothic"/>
              </a:rPr>
              <a:t>поставить соответствующее цифровое значение, </a:t>
            </a:r>
            <a:r>
              <a:rPr sz="1600" spc="-430" dirty="0">
                <a:solidFill>
                  <a:srgbClr val="1F3863"/>
                </a:solidFill>
                <a:latin typeface="Century Gothic"/>
                <a:cs typeface="Century Gothic"/>
              </a:rPr>
              <a:t> </a:t>
            </a:r>
            <a:r>
              <a:rPr sz="1600" spc="-5" dirty="0">
                <a:solidFill>
                  <a:srgbClr val="1F3863"/>
                </a:solidFill>
                <a:latin typeface="Century Gothic"/>
                <a:cs typeface="Century Gothic"/>
              </a:rPr>
              <a:t>а</a:t>
            </a:r>
            <a:r>
              <a:rPr sz="1600" dirty="0">
                <a:solidFill>
                  <a:srgbClr val="1F3863"/>
                </a:solidFill>
                <a:latin typeface="Century Gothic"/>
                <a:cs typeface="Century Gothic"/>
              </a:rPr>
              <a:t> </a:t>
            </a:r>
            <a:r>
              <a:rPr sz="1600" spc="-10" dirty="0">
                <a:solidFill>
                  <a:srgbClr val="1F3863"/>
                </a:solidFill>
                <a:latin typeface="Century Gothic"/>
                <a:cs typeface="Century Gothic"/>
              </a:rPr>
              <a:t>также</a:t>
            </a:r>
            <a:r>
              <a:rPr sz="1600" spc="-5" dirty="0">
                <a:solidFill>
                  <a:srgbClr val="1F3863"/>
                </a:solidFill>
                <a:latin typeface="Century Gothic"/>
                <a:cs typeface="Century Gothic"/>
              </a:rPr>
              <a:t> поставить</a:t>
            </a:r>
            <a:r>
              <a:rPr sz="1600" dirty="0">
                <a:solidFill>
                  <a:srgbClr val="1F3863"/>
                </a:solidFill>
                <a:latin typeface="Century Gothic"/>
                <a:cs typeface="Century Gothic"/>
              </a:rPr>
              <a:t> </a:t>
            </a:r>
            <a:r>
              <a:rPr sz="1600" spc="-5" dirty="0">
                <a:solidFill>
                  <a:srgbClr val="1F3863"/>
                </a:solidFill>
                <a:latin typeface="Century Gothic"/>
                <a:cs typeface="Century Gothic"/>
              </a:rPr>
              <a:t>подпись</a:t>
            </a:r>
            <a:r>
              <a:rPr sz="1600" dirty="0">
                <a:solidFill>
                  <a:srgbClr val="1F3863"/>
                </a:solidFill>
                <a:latin typeface="Century Gothic"/>
                <a:cs typeface="Century Gothic"/>
              </a:rPr>
              <a:t> </a:t>
            </a:r>
            <a:r>
              <a:rPr sz="1600" spc="-5" dirty="0">
                <a:solidFill>
                  <a:srgbClr val="1F3863"/>
                </a:solidFill>
                <a:latin typeface="Century Gothic"/>
                <a:cs typeface="Century Gothic"/>
              </a:rPr>
              <a:t>в</a:t>
            </a:r>
            <a:r>
              <a:rPr sz="1600" dirty="0">
                <a:solidFill>
                  <a:srgbClr val="1F3863"/>
                </a:solidFill>
                <a:latin typeface="Century Gothic"/>
                <a:cs typeface="Century Gothic"/>
              </a:rPr>
              <a:t> </a:t>
            </a:r>
            <a:r>
              <a:rPr sz="1600" spc="-5" dirty="0">
                <a:solidFill>
                  <a:srgbClr val="1F3863"/>
                </a:solidFill>
                <a:latin typeface="Century Gothic"/>
                <a:cs typeface="Century Gothic"/>
              </a:rPr>
              <a:t>специально </a:t>
            </a:r>
            <a:r>
              <a:rPr sz="1600" dirty="0">
                <a:solidFill>
                  <a:srgbClr val="1F3863"/>
                </a:solidFill>
                <a:latin typeface="Century Gothic"/>
                <a:cs typeface="Century Gothic"/>
              </a:rPr>
              <a:t> </a:t>
            </a:r>
            <a:r>
              <a:rPr sz="1600" spc="-5" dirty="0">
                <a:solidFill>
                  <a:srgbClr val="1F3863"/>
                </a:solidFill>
                <a:latin typeface="Century Gothic"/>
                <a:cs typeface="Century Gothic"/>
              </a:rPr>
              <a:t>отведенном</a:t>
            </a:r>
            <a:r>
              <a:rPr sz="1600" spc="35" dirty="0">
                <a:solidFill>
                  <a:srgbClr val="1F3863"/>
                </a:solidFill>
                <a:latin typeface="Century Gothic"/>
                <a:cs typeface="Century Gothic"/>
              </a:rPr>
              <a:t> </a:t>
            </a:r>
            <a:r>
              <a:rPr sz="1600" spc="-5" dirty="0">
                <a:solidFill>
                  <a:srgbClr val="1F3863"/>
                </a:solidFill>
                <a:latin typeface="Century Gothic"/>
                <a:cs typeface="Century Gothic"/>
              </a:rPr>
              <a:t>месте</a:t>
            </a:r>
            <a:endParaRPr sz="1600" dirty="0">
              <a:latin typeface="Century Gothic"/>
              <a:cs typeface="Century Gothic"/>
            </a:endParaRPr>
          </a:p>
        </p:txBody>
      </p:sp>
      <p:grpSp>
        <p:nvGrpSpPr>
          <p:cNvPr id="45" name="object 45"/>
          <p:cNvGrpSpPr/>
          <p:nvPr/>
        </p:nvGrpSpPr>
        <p:grpSpPr>
          <a:xfrm>
            <a:off x="213359" y="3547871"/>
            <a:ext cx="657225" cy="350520"/>
            <a:chOff x="213359" y="3547871"/>
            <a:chExt cx="657225" cy="350520"/>
          </a:xfrm>
        </p:grpSpPr>
        <p:sp>
          <p:nvSpPr>
            <p:cNvPr id="46" name="object 46"/>
            <p:cNvSpPr/>
            <p:nvPr/>
          </p:nvSpPr>
          <p:spPr>
            <a:xfrm>
              <a:off x="219455" y="3553967"/>
              <a:ext cx="645160" cy="338455"/>
            </a:xfrm>
            <a:custGeom>
              <a:avLst/>
              <a:gdLst/>
              <a:ahLst/>
              <a:cxnLst/>
              <a:rect l="l" t="t" r="r" b="b"/>
              <a:pathLst>
                <a:path w="645160" h="338454">
                  <a:moveTo>
                    <a:pt x="644652" y="0"/>
                  </a:moveTo>
                  <a:lnTo>
                    <a:pt x="322325" y="169164"/>
                  </a:lnTo>
                  <a:lnTo>
                    <a:pt x="0" y="0"/>
                  </a:lnTo>
                  <a:lnTo>
                    <a:pt x="0" y="169164"/>
                  </a:lnTo>
                  <a:lnTo>
                    <a:pt x="322325" y="338328"/>
                  </a:lnTo>
                  <a:lnTo>
                    <a:pt x="644652" y="169164"/>
                  </a:lnTo>
                  <a:lnTo>
                    <a:pt x="644652" y="0"/>
                  </a:lnTo>
                  <a:close/>
                </a:path>
              </a:pathLst>
            </a:custGeom>
            <a:solidFill>
              <a:srgbClr val="2E5496"/>
            </a:solidFill>
          </p:spPr>
          <p:txBody>
            <a:bodyPr wrap="square" lIns="0" tIns="0" rIns="0" bIns="0" rtlCol="0"/>
            <a:lstStyle/>
            <a:p>
              <a:endParaRPr dirty="0"/>
            </a:p>
          </p:txBody>
        </p:sp>
        <p:sp>
          <p:nvSpPr>
            <p:cNvPr id="47" name="object 47"/>
            <p:cNvSpPr/>
            <p:nvPr/>
          </p:nvSpPr>
          <p:spPr>
            <a:xfrm>
              <a:off x="219455" y="3553967"/>
              <a:ext cx="645160" cy="338455"/>
            </a:xfrm>
            <a:custGeom>
              <a:avLst/>
              <a:gdLst/>
              <a:ahLst/>
              <a:cxnLst/>
              <a:rect l="l" t="t" r="r" b="b"/>
              <a:pathLst>
                <a:path w="645160" h="338454">
                  <a:moveTo>
                    <a:pt x="644652" y="0"/>
                  </a:moveTo>
                  <a:lnTo>
                    <a:pt x="644652" y="169164"/>
                  </a:lnTo>
                  <a:lnTo>
                    <a:pt x="322325" y="338328"/>
                  </a:lnTo>
                  <a:lnTo>
                    <a:pt x="0" y="169164"/>
                  </a:lnTo>
                  <a:lnTo>
                    <a:pt x="0" y="0"/>
                  </a:lnTo>
                  <a:lnTo>
                    <a:pt x="322325" y="169164"/>
                  </a:lnTo>
                  <a:lnTo>
                    <a:pt x="644652" y="0"/>
                  </a:lnTo>
                  <a:close/>
                </a:path>
              </a:pathLst>
            </a:custGeom>
            <a:ln w="12192">
              <a:solidFill>
                <a:srgbClr val="2E5496"/>
              </a:solidFill>
            </a:ln>
          </p:spPr>
          <p:txBody>
            <a:bodyPr wrap="square" lIns="0" tIns="0" rIns="0" bIns="0" rtlCol="0"/>
            <a:lstStyle/>
            <a:p>
              <a:endParaRPr dirty="0"/>
            </a:p>
          </p:txBody>
        </p:sp>
      </p:grpSp>
      <p:grpSp>
        <p:nvGrpSpPr>
          <p:cNvPr id="48" name="object 48"/>
          <p:cNvGrpSpPr/>
          <p:nvPr/>
        </p:nvGrpSpPr>
        <p:grpSpPr>
          <a:xfrm>
            <a:off x="207263" y="4312920"/>
            <a:ext cx="662940" cy="611505"/>
            <a:chOff x="207263" y="4312920"/>
            <a:chExt cx="662940" cy="611505"/>
          </a:xfrm>
        </p:grpSpPr>
        <p:sp>
          <p:nvSpPr>
            <p:cNvPr id="49" name="object 49"/>
            <p:cNvSpPr/>
            <p:nvPr/>
          </p:nvSpPr>
          <p:spPr>
            <a:xfrm>
              <a:off x="219455" y="4319016"/>
              <a:ext cx="645160" cy="338455"/>
            </a:xfrm>
            <a:custGeom>
              <a:avLst/>
              <a:gdLst/>
              <a:ahLst/>
              <a:cxnLst/>
              <a:rect l="l" t="t" r="r" b="b"/>
              <a:pathLst>
                <a:path w="645160" h="338454">
                  <a:moveTo>
                    <a:pt x="644652" y="0"/>
                  </a:moveTo>
                  <a:lnTo>
                    <a:pt x="322325" y="169163"/>
                  </a:lnTo>
                  <a:lnTo>
                    <a:pt x="0" y="0"/>
                  </a:lnTo>
                  <a:lnTo>
                    <a:pt x="0" y="169163"/>
                  </a:lnTo>
                  <a:lnTo>
                    <a:pt x="322325" y="338327"/>
                  </a:lnTo>
                  <a:lnTo>
                    <a:pt x="644652" y="169163"/>
                  </a:lnTo>
                  <a:lnTo>
                    <a:pt x="644652" y="0"/>
                  </a:lnTo>
                  <a:close/>
                </a:path>
              </a:pathLst>
            </a:custGeom>
            <a:solidFill>
              <a:srgbClr val="2E5496"/>
            </a:solidFill>
          </p:spPr>
          <p:txBody>
            <a:bodyPr wrap="square" lIns="0" tIns="0" rIns="0" bIns="0" rtlCol="0"/>
            <a:lstStyle/>
            <a:p>
              <a:endParaRPr dirty="0"/>
            </a:p>
          </p:txBody>
        </p:sp>
        <p:sp>
          <p:nvSpPr>
            <p:cNvPr id="50" name="object 50"/>
            <p:cNvSpPr/>
            <p:nvPr/>
          </p:nvSpPr>
          <p:spPr>
            <a:xfrm>
              <a:off x="219455" y="4319016"/>
              <a:ext cx="645160" cy="338455"/>
            </a:xfrm>
            <a:custGeom>
              <a:avLst/>
              <a:gdLst/>
              <a:ahLst/>
              <a:cxnLst/>
              <a:rect l="l" t="t" r="r" b="b"/>
              <a:pathLst>
                <a:path w="645160" h="338454">
                  <a:moveTo>
                    <a:pt x="644652" y="0"/>
                  </a:moveTo>
                  <a:lnTo>
                    <a:pt x="644652" y="169163"/>
                  </a:lnTo>
                  <a:lnTo>
                    <a:pt x="322325" y="338327"/>
                  </a:lnTo>
                  <a:lnTo>
                    <a:pt x="0" y="169163"/>
                  </a:lnTo>
                  <a:lnTo>
                    <a:pt x="0" y="0"/>
                  </a:lnTo>
                  <a:lnTo>
                    <a:pt x="322325" y="169163"/>
                  </a:lnTo>
                  <a:lnTo>
                    <a:pt x="644652" y="0"/>
                  </a:lnTo>
                  <a:close/>
                </a:path>
              </a:pathLst>
            </a:custGeom>
            <a:ln w="12192">
              <a:solidFill>
                <a:srgbClr val="2E5496"/>
              </a:solidFill>
            </a:ln>
          </p:spPr>
          <p:txBody>
            <a:bodyPr wrap="square" lIns="0" tIns="0" rIns="0" bIns="0" rtlCol="0"/>
            <a:lstStyle/>
            <a:p>
              <a:endParaRPr dirty="0"/>
            </a:p>
          </p:txBody>
        </p:sp>
        <p:sp>
          <p:nvSpPr>
            <p:cNvPr id="51" name="object 51"/>
            <p:cNvSpPr/>
            <p:nvPr/>
          </p:nvSpPr>
          <p:spPr>
            <a:xfrm>
              <a:off x="213359" y="4579620"/>
              <a:ext cx="645160" cy="338455"/>
            </a:xfrm>
            <a:custGeom>
              <a:avLst/>
              <a:gdLst/>
              <a:ahLst/>
              <a:cxnLst/>
              <a:rect l="l" t="t" r="r" b="b"/>
              <a:pathLst>
                <a:path w="645160" h="338454">
                  <a:moveTo>
                    <a:pt x="644652" y="0"/>
                  </a:moveTo>
                  <a:lnTo>
                    <a:pt x="322326" y="169163"/>
                  </a:lnTo>
                  <a:lnTo>
                    <a:pt x="0" y="0"/>
                  </a:lnTo>
                  <a:lnTo>
                    <a:pt x="0" y="169163"/>
                  </a:lnTo>
                  <a:lnTo>
                    <a:pt x="322326" y="338327"/>
                  </a:lnTo>
                  <a:lnTo>
                    <a:pt x="644652" y="169163"/>
                  </a:lnTo>
                  <a:lnTo>
                    <a:pt x="644652" y="0"/>
                  </a:lnTo>
                  <a:close/>
                </a:path>
              </a:pathLst>
            </a:custGeom>
            <a:solidFill>
              <a:srgbClr val="2E5496"/>
            </a:solidFill>
          </p:spPr>
          <p:txBody>
            <a:bodyPr wrap="square" lIns="0" tIns="0" rIns="0" bIns="0" rtlCol="0"/>
            <a:lstStyle/>
            <a:p>
              <a:endParaRPr dirty="0"/>
            </a:p>
          </p:txBody>
        </p:sp>
        <p:sp>
          <p:nvSpPr>
            <p:cNvPr id="52" name="object 52"/>
            <p:cNvSpPr/>
            <p:nvPr/>
          </p:nvSpPr>
          <p:spPr>
            <a:xfrm>
              <a:off x="213359" y="4579620"/>
              <a:ext cx="645160" cy="338455"/>
            </a:xfrm>
            <a:custGeom>
              <a:avLst/>
              <a:gdLst/>
              <a:ahLst/>
              <a:cxnLst/>
              <a:rect l="l" t="t" r="r" b="b"/>
              <a:pathLst>
                <a:path w="645160" h="338454">
                  <a:moveTo>
                    <a:pt x="644652" y="0"/>
                  </a:moveTo>
                  <a:lnTo>
                    <a:pt x="644652" y="169163"/>
                  </a:lnTo>
                  <a:lnTo>
                    <a:pt x="322326" y="338327"/>
                  </a:lnTo>
                  <a:lnTo>
                    <a:pt x="0" y="169163"/>
                  </a:lnTo>
                  <a:lnTo>
                    <a:pt x="0" y="0"/>
                  </a:lnTo>
                  <a:lnTo>
                    <a:pt x="322326" y="169163"/>
                  </a:lnTo>
                  <a:lnTo>
                    <a:pt x="644652" y="0"/>
                  </a:lnTo>
                  <a:close/>
                </a:path>
              </a:pathLst>
            </a:custGeom>
            <a:ln w="12192">
              <a:solidFill>
                <a:srgbClr val="2E5496"/>
              </a:solidFill>
            </a:ln>
          </p:spPr>
          <p:txBody>
            <a:bodyPr wrap="square" lIns="0" tIns="0" rIns="0" bIns="0" rtlCol="0"/>
            <a:lstStyle/>
            <a:p>
              <a:endParaRPr dirty="0"/>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2600" y="96088"/>
            <a:ext cx="10046970" cy="627736"/>
          </a:xfrm>
          <a:prstGeom prst="rect">
            <a:avLst/>
          </a:prstGeom>
        </p:spPr>
        <p:txBody>
          <a:bodyPr vert="horz" wrap="square" lIns="0" tIns="12065" rIns="0" bIns="0" rtlCol="0">
            <a:spAutoFit/>
          </a:bodyPr>
          <a:lstStyle/>
          <a:p>
            <a:pPr marL="12700">
              <a:lnSpc>
                <a:spcPct val="100000"/>
              </a:lnSpc>
              <a:spcBef>
                <a:spcPts val="95"/>
              </a:spcBef>
            </a:pPr>
            <a:r>
              <a:rPr sz="4000" b="1" spc="-10" dirty="0">
                <a:solidFill>
                  <a:schemeClr val="tx2"/>
                </a:solidFill>
              </a:rPr>
              <a:t>Завершение</a:t>
            </a:r>
            <a:r>
              <a:rPr sz="4000" b="1" dirty="0">
                <a:solidFill>
                  <a:schemeClr val="tx2"/>
                </a:solidFill>
              </a:rPr>
              <a:t> </a:t>
            </a:r>
            <a:r>
              <a:rPr sz="4000" b="1" spc="-10" dirty="0">
                <a:solidFill>
                  <a:schemeClr val="tx2"/>
                </a:solidFill>
              </a:rPr>
              <a:t>экзамена</a:t>
            </a:r>
            <a:r>
              <a:rPr sz="4000" b="1" spc="15" dirty="0">
                <a:solidFill>
                  <a:schemeClr val="tx2"/>
                </a:solidFill>
              </a:rPr>
              <a:t> </a:t>
            </a:r>
            <a:r>
              <a:rPr sz="4000" b="1" spc="-5" dirty="0">
                <a:solidFill>
                  <a:schemeClr val="tx2"/>
                </a:solidFill>
              </a:rPr>
              <a:t>в</a:t>
            </a:r>
            <a:r>
              <a:rPr sz="4000" b="1" dirty="0">
                <a:solidFill>
                  <a:schemeClr val="tx2"/>
                </a:solidFill>
              </a:rPr>
              <a:t> </a:t>
            </a:r>
            <a:r>
              <a:rPr sz="4000" b="1" spc="-10" dirty="0">
                <a:solidFill>
                  <a:schemeClr val="tx2"/>
                </a:solidFill>
              </a:rPr>
              <a:t>аудитории</a:t>
            </a:r>
            <a:endParaRPr sz="4000" b="1" dirty="0">
              <a:solidFill>
                <a:schemeClr val="tx2"/>
              </a:solidFill>
            </a:endParaRPr>
          </a:p>
        </p:txBody>
      </p:sp>
      <p:grpSp>
        <p:nvGrpSpPr>
          <p:cNvPr id="3" name="object 3"/>
          <p:cNvGrpSpPr/>
          <p:nvPr/>
        </p:nvGrpSpPr>
        <p:grpSpPr>
          <a:xfrm>
            <a:off x="982980" y="1028712"/>
            <a:ext cx="10885805" cy="848994"/>
            <a:chOff x="982980" y="1028712"/>
            <a:chExt cx="10885805" cy="848994"/>
          </a:xfrm>
        </p:grpSpPr>
        <p:pic>
          <p:nvPicPr>
            <p:cNvPr id="4" name="object 4"/>
            <p:cNvPicPr/>
            <p:nvPr/>
          </p:nvPicPr>
          <p:blipFill>
            <a:blip r:embed="rId2" cstate="print"/>
            <a:stretch>
              <a:fillRect/>
            </a:stretch>
          </p:blipFill>
          <p:spPr>
            <a:xfrm>
              <a:off x="982980" y="1028712"/>
              <a:ext cx="10885551" cy="848474"/>
            </a:xfrm>
            <a:prstGeom prst="rect">
              <a:avLst/>
            </a:prstGeom>
          </p:spPr>
        </p:pic>
        <p:pic>
          <p:nvPicPr>
            <p:cNvPr id="5" name="object 5"/>
            <p:cNvPicPr/>
            <p:nvPr/>
          </p:nvPicPr>
          <p:blipFill>
            <a:blip r:embed="rId3" cstate="print"/>
            <a:stretch>
              <a:fillRect/>
            </a:stretch>
          </p:blipFill>
          <p:spPr>
            <a:xfrm>
              <a:off x="995172" y="1109522"/>
              <a:ext cx="10861167" cy="746455"/>
            </a:xfrm>
            <a:prstGeom prst="rect">
              <a:avLst/>
            </a:prstGeom>
          </p:spPr>
        </p:pic>
        <p:sp>
          <p:nvSpPr>
            <p:cNvPr id="6" name="object 6"/>
            <p:cNvSpPr/>
            <p:nvPr/>
          </p:nvSpPr>
          <p:spPr>
            <a:xfrm>
              <a:off x="1030224" y="1056131"/>
              <a:ext cx="10800715" cy="763905"/>
            </a:xfrm>
            <a:custGeom>
              <a:avLst/>
              <a:gdLst/>
              <a:ahLst/>
              <a:cxnLst/>
              <a:rect l="l" t="t" r="r" b="b"/>
              <a:pathLst>
                <a:path w="10800715" h="763905">
                  <a:moveTo>
                    <a:pt x="10673334" y="0"/>
                  </a:moveTo>
                  <a:lnTo>
                    <a:pt x="127253" y="0"/>
                  </a:lnTo>
                  <a:lnTo>
                    <a:pt x="77720" y="10007"/>
                  </a:lnTo>
                  <a:lnTo>
                    <a:pt x="37271" y="37290"/>
                  </a:lnTo>
                  <a:lnTo>
                    <a:pt x="10000" y="77741"/>
                  </a:lnTo>
                  <a:lnTo>
                    <a:pt x="0" y="127253"/>
                  </a:lnTo>
                  <a:lnTo>
                    <a:pt x="0" y="636269"/>
                  </a:lnTo>
                  <a:lnTo>
                    <a:pt x="10000" y="685782"/>
                  </a:lnTo>
                  <a:lnTo>
                    <a:pt x="37271" y="726233"/>
                  </a:lnTo>
                  <a:lnTo>
                    <a:pt x="77720" y="753516"/>
                  </a:lnTo>
                  <a:lnTo>
                    <a:pt x="127253" y="763523"/>
                  </a:lnTo>
                  <a:lnTo>
                    <a:pt x="10673334" y="763523"/>
                  </a:lnTo>
                  <a:lnTo>
                    <a:pt x="10722846" y="753516"/>
                  </a:lnTo>
                  <a:lnTo>
                    <a:pt x="10763297" y="726233"/>
                  </a:lnTo>
                  <a:lnTo>
                    <a:pt x="10790580" y="685782"/>
                  </a:lnTo>
                  <a:lnTo>
                    <a:pt x="10800588" y="636269"/>
                  </a:lnTo>
                  <a:lnTo>
                    <a:pt x="10800588" y="127253"/>
                  </a:lnTo>
                  <a:lnTo>
                    <a:pt x="10790580" y="77741"/>
                  </a:lnTo>
                  <a:lnTo>
                    <a:pt x="10763297" y="37290"/>
                  </a:lnTo>
                  <a:lnTo>
                    <a:pt x="10722846" y="10007"/>
                  </a:lnTo>
                  <a:lnTo>
                    <a:pt x="10673334" y="0"/>
                  </a:lnTo>
                  <a:close/>
                </a:path>
              </a:pathLst>
            </a:custGeom>
            <a:solidFill>
              <a:srgbClr val="D9D9D9"/>
            </a:solidFill>
          </p:spPr>
          <p:txBody>
            <a:bodyPr wrap="square" lIns="0" tIns="0" rIns="0" bIns="0" rtlCol="0"/>
            <a:lstStyle/>
            <a:p>
              <a:endParaRPr dirty="0"/>
            </a:p>
          </p:txBody>
        </p:sp>
        <p:sp>
          <p:nvSpPr>
            <p:cNvPr id="7" name="object 7"/>
            <p:cNvSpPr/>
            <p:nvPr/>
          </p:nvSpPr>
          <p:spPr>
            <a:xfrm>
              <a:off x="1030224" y="1056131"/>
              <a:ext cx="10800715" cy="763905"/>
            </a:xfrm>
            <a:custGeom>
              <a:avLst/>
              <a:gdLst/>
              <a:ahLst/>
              <a:cxnLst/>
              <a:rect l="l" t="t" r="r" b="b"/>
              <a:pathLst>
                <a:path w="10800715" h="763905">
                  <a:moveTo>
                    <a:pt x="0" y="127253"/>
                  </a:moveTo>
                  <a:lnTo>
                    <a:pt x="10000" y="77741"/>
                  </a:lnTo>
                  <a:lnTo>
                    <a:pt x="37271" y="37290"/>
                  </a:lnTo>
                  <a:lnTo>
                    <a:pt x="77720" y="10007"/>
                  </a:lnTo>
                  <a:lnTo>
                    <a:pt x="127253" y="0"/>
                  </a:lnTo>
                  <a:lnTo>
                    <a:pt x="10673334" y="0"/>
                  </a:lnTo>
                  <a:lnTo>
                    <a:pt x="10722846" y="10007"/>
                  </a:lnTo>
                  <a:lnTo>
                    <a:pt x="10763297" y="37290"/>
                  </a:lnTo>
                  <a:lnTo>
                    <a:pt x="10790580" y="77741"/>
                  </a:lnTo>
                  <a:lnTo>
                    <a:pt x="10800588" y="127253"/>
                  </a:lnTo>
                  <a:lnTo>
                    <a:pt x="10800588" y="636269"/>
                  </a:lnTo>
                  <a:lnTo>
                    <a:pt x="10790580" y="685782"/>
                  </a:lnTo>
                  <a:lnTo>
                    <a:pt x="10763297" y="726233"/>
                  </a:lnTo>
                  <a:lnTo>
                    <a:pt x="10722846" y="753516"/>
                  </a:lnTo>
                  <a:lnTo>
                    <a:pt x="10673334" y="763523"/>
                  </a:lnTo>
                  <a:lnTo>
                    <a:pt x="127253" y="763523"/>
                  </a:lnTo>
                  <a:lnTo>
                    <a:pt x="77720" y="753516"/>
                  </a:lnTo>
                  <a:lnTo>
                    <a:pt x="37271" y="726233"/>
                  </a:lnTo>
                  <a:lnTo>
                    <a:pt x="10000" y="685782"/>
                  </a:lnTo>
                  <a:lnTo>
                    <a:pt x="0" y="636269"/>
                  </a:lnTo>
                  <a:lnTo>
                    <a:pt x="0" y="127253"/>
                  </a:lnTo>
                  <a:close/>
                </a:path>
              </a:pathLst>
            </a:custGeom>
            <a:ln w="9144">
              <a:solidFill>
                <a:srgbClr val="FFFFFF"/>
              </a:solidFill>
            </a:ln>
          </p:spPr>
          <p:txBody>
            <a:bodyPr wrap="square" lIns="0" tIns="0" rIns="0" bIns="0" rtlCol="0"/>
            <a:lstStyle/>
            <a:p>
              <a:endParaRPr dirty="0"/>
            </a:p>
          </p:txBody>
        </p:sp>
      </p:grpSp>
      <p:grpSp>
        <p:nvGrpSpPr>
          <p:cNvPr id="8" name="object 8"/>
          <p:cNvGrpSpPr/>
          <p:nvPr/>
        </p:nvGrpSpPr>
        <p:grpSpPr>
          <a:xfrm>
            <a:off x="982980" y="1972005"/>
            <a:ext cx="10885805" cy="605155"/>
            <a:chOff x="982980" y="1972005"/>
            <a:chExt cx="10885805" cy="605155"/>
          </a:xfrm>
        </p:grpSpPr>
        <p:pic>
          <p:nvPicPr>
            <p:cNvPr id="9" name="object 9"/>
            <p:cNvPicPr/>
            <p:nvPr/>
          </p:nvPicPr>
          <p:blipFill>
            <a:blip r:embed="rId4" cstate="print"/>
            <a:stretch>
              <a:fillRect/>
            </a:stretch>
          </p:blipFill>
          <p:spPr>
            <a:xfrm>
              <a:off x="982980" y="1972005"/>
              <a:ext cx="10885551" cy="604570"/>
            </a:xfrm>
            <a:prstGeom prst="rect">
              <a:avLst/>
            </a:prstGeom>
          </p:spPr>
        </p:pic>
        <p:pic>
          <p:nvPicPr>
            <p:cNvPr id="10" name="object 10"/>
            <p:cNvPicPr/>
            <p:nvPr/>
          </p:nvPicPr>
          <p:blipFill>
            <a:blip r:embed="rId5" cstate="print"/>
            <a:stretch>
              <a:fillRect/>
            </a:stretch>
          </p:blipFill>
          <p:spPr>
            <a:xfrm>
              <a:off x="982980" y="2051265"/>
              <a:ext cx="8061579" cy="502577"/>
            </a:xfrm>
            <a:prstGeom prst="rect">
              <a:avLst/>
            </a:prstGeom>
          </p:spPr>
        </p:pic>
        <p:sp>
          <p:nvSpPr>
            <p:cNvPr id="11" name="object 11"/>
            <p:cNvSpPr/>
            <p:nvPr/>
          </p:nvSpPr>
          <p:spPr>
            <a:xfrm>
              <a:off x="1030224" y="1999488"/>
              <a:ext cx="10800715" cy="520065"/>
            </a:xfrm>
            <a:custGeom>
              <a:avLst/>
              <a:gdLst/>
              <a:ahLst/>
              <a:cxnLst/>
              <a:rect l="l" t="t" r="r" b="b"/>
              <a:pathLst>
                <a:path w="10800715" h="520064">
                  <a:moveTo>
                    <a:pt x="10713974" y="0"/>
                  </a:moveTo>
                  <a:lnTo>
                    <a:pt x="86613" y="0"/>
                  </a:lnTo>
                  <a:lnTo>
                    <a:pt x="52897" y="6800"/>
                  </a:lnTo>
                  <a:lnTo>
                    <a:pt x="25366" y="25352"/>
                  </a:lnTo>
                  <a:lnTo>
                    <a:pt x="6805" y="52881"/>
                  </a:lnTo>
                  <a:lnTo>
                    <a:pt x="0" y="86613"/>
                  </a:lnTo>
                  <a:lnTo>
                    <a:pt x="0" y="433070"/>
                  </a:lnTo>
                  <a:lnTo>
                    <a:pt x="6805" y="466802"/>
                  </a:lnTo>
                  <a:lnTo>
                    <a:pt x="25366" y="494331"/>
                  </a:lnTo>
                  <a:lnTo>
                    <a:pt x="52897" y="512883"/>
                  </a:lnTo>
                  <a:lnTo>
                    <a:pt x="86613" y="519684"/>
                  </a:lnTo>
                  <a:lnTo>
                    <a:pt x="10713974" y="519684"/>
                  </a:lnTo>
                  <a:lnTo>
                    <a:pt x="10747706" y="512883"/>
                  </a:lnTo>
                  <a:lnTo>
                    <a:pt x="10775235" y="494331"/>
                  </a:lnTo>
                  <a:lnTo>
                    <a:pt x="10793787" y="466802"/>
                  </a:lnTo>
                  <a:lnTo>
                    <a:pt x="10800588" y="433070"/>
                  </a:lnTo>
                  <a:lnTo>
                    <a:pt x="10800588" y="86613"/>
                  </a:lnTo>
                  <a:lnTo>
                    <a:pt x="10793787" y="52881"/>
                  </a:lnTo>
                  <a:lnTo>
                    <a:pt x="10775235" y="25352"/>
                  </a:lnTo>
                  <a:lnTo>
                    <a:pt x="10747706" y="6800"/>
                  </a:lnTo>
                  <a:lnTo>
                    <a:pt x="10713974" y="0"/>
                  </a:lnTo>
                  <a:close/>
                </a:path>
              </a:pathLst>
            </a:custGeom>
            <a:solidFill>
              <a:srgbClr val="D9D9D9"/>
            </a:solidFill>
          </p:spPr>
          <p:txBody>
            <a:bodyPr wrap="square" lIns="0" tIns="0" rIns="0" bIns="0" rtlCol="0"/>
            <a:lstStyle/>
            <a:p>
              <a:endParaRPr dirty="0"/>
            </a:p>
          </p:txBody>
        </p:sp>
        <p:sp>
          <p:nvSpPr>
            <p:cNvPr id="12" name="object 12"/>
            <p:cNvSpPr/>
            <p:nvPr/>
          </p:nvSpPr>
          <p:spPr>
            <a:xfrm>
              <a:off x="1030224" y="1999488"/>
              <a:ext cx="10800715" cy="520065"/>
            </a:xfrm>
            <a:custGeom>
              <a:avLst/>
              <a:gdLst/>
              <a:ahLst/>
              <a:cxnLst/>
              <a:rect l="l" t="t" r="r" b="b"/>
              <a:pathLst>
                <a:path w="10800715" h="520064">
                  <a:moveTo>
                    <a:pt x="0" y="86613"/>
                  </a:moveTo>
                  <a:lnTo>
                    <a:pt x="6805" y="52881"/>
                  </a:lnTo>
                  <a:lnTo>
                    <a:pt x="25366" y="25352"/>
                  </a:lnTo>
                  <a:lnTo>
                    <a:pt x="52897" y="6800"/>
                  </a:lnTo>
                  <a:lnTo>
                    <a:pt x="86613" y="0"/>
                  </a:lnTo>
                  <a:lnTo>
                    <a:pt x="10713974" y="0"/>
                  </a:lnTo>
                  <a:lnTo>
                    <a:pt x="10747706" y="6800"/>
                  </a:lnTo>
                  <a:lnTo>
                    <a:pt x="10775235" y="25352"/>
                  </a:lnTo>
                  <a:lnTo>
                    <a:pt x="10793787" y="52881"/>
                  </a:lnTo>
                  <a:lnTo>
                    <a:pt x="10800588" y="86613"/>
                  </a:lnTo>
                  <a:lnTo>
                    <a:pt x="10800588" y="433070"/>
                  </a:lnTo>
                  <a:lnTo>
                    <a:pt x="10793787" y="466802"/>
                  </a:lnTo>
                  <a:lnTo>
                    <a:pt x="10775235" y="494331"/>
                  </a:lnTo>
                  <a:lnTo>
                    <a:pt x="10747706" y="512883"/>
                  </a:lnTo>
                  <a:lnTo>
                    <a:pt x="10713974" y="519684"/>
                  </a:lnTo>
                  <a:lnTo>
                    <a:pt x="86613" y="519684"/>
                  </a:lnTo>
                  <a:lnTo>
                    <a:pt x="52897" y="512883"/>
                  </a:lnTo>
                  <a:lnTo>
                    <a:pt x="25366" y="494331"/>
                  </a:lnTo>
                  <a:lnTo>
                    <a:pt x="6805" y="466802"/>
                  </a:lnTo>
                  <a:lnTo>
                    <a:pt x="0" y="433070"/>
                  </a:lnTo>
                  <a:lnTo>
                    <a:pt x="0" y="86613"/>
                  </a:lnTo>
                  <a:close/>
                </a:path>
              </a:pathLst>
            </a:custGeom>
            <a:ln w="9143">
              <a:solidFill>
                <a:srgbClr val="FFFFFF"/>
              </a:solidFill>
            </a:ln>
          </p:spPr>
          <p:txBody>
            <a:bodyPr wrap="square" lIns="0" tIns="0" rIns="0" bIns="0" rtlCol="0"/>
            <a:lstStyle/>
            <a:p>
              <a:endParaRPr dirty="0"/>
            </a:p>
          </p:txBody>
        </p:sp>
      </p:grpSp>
      <p:grpSp>
        <p:nvGrpSpPr>
          <p:cNvPr id="13" name="object 13"/>
          <p:cNvGrpSpPr/>
          <p:nvPr/>
        </p:nvGrpSpPr>
        <p:grpSpPr>
          <a:xfrm>
            <a:off x="982980" y="2726410"/>
            <a:ext cx="10885805" cy="760095"/>
            <a:chOff x="982980" y="2726410"/>
            <a:chExt cx="10885805" cy="760095"/>
          </a:xfrm>
        </p:grpSpPr>
        <p:pic>
          <p:nvPicPr>
            <p:cNvPr id="14" name="object 14"/>
            <p:cNvPicPr/>
            <p:nvPr/>
          </p:nvPicPr>
          <p:blipFill>
            <a:blip r:embed="rId6" cstate="print"/>
            <a:stretch>
              <a:fillRect/>
            </a:stretch>
          </p:blipFill>
          <p:spPr>
            <a:xfrm>
              <a:off x="982980" y="2726410"/>
              <a:ext cx="10885551" cy="759993"/>
            </a:xfrm>
            <a:prstGeom prst="rect">
              <a:avLst/>
            </a:prstGeom>
          </p:spPr>
        </p:pic>
        <p:pic>
          <p:nvPicPr>
            <p:cNvPr id="15" name="object 15"/>
            <p:cNvPicPr/>
            <p:nvPr/>
          </p:nvPicPr>
          <p:blipFill>
            <a:blip r:embed="rId7" cstate="print"/>
            <a:stretch>
              <a:fillRect/>
            </a:stretch>
          </p:blipFill>
          <p:spPr>
            <a:xfrm>
              <a:off x="990600" y="2884893"/>
              <a:ext cx="10257663" cy="502577"/>
            </a:xfrm>
            <a:prstGeom prst="rect">
              <a:avLst/>
            </a:prstGeom>
          </p:spPr>
        </p:pic>
        <p:sp>
          <p:nvSpPr>
            <p:cNvPr id="16" name="object 16"/>
            <p:cNvSpPr/>
            <p:nvPr/>
          </p:nvSpPr>
          <p:spPr>
            <a:xfrm>
              <a:off x="1030224" y="2753867"/>
              <a:ext cx="10800715" cy="675640"/>
            </a:xfrm>
            <a:custGeom>
              <a:avLst/>
              <a:gdLst/>
              <a:ahLst/>
              <a:cxnLst/>
              <a:rect l="l" t="t" r="r" b="b"/>
              <a:pathLst>
                <a:path w="10800715" h="675639">
                  <a:moveTo>
                    <a:pt x="10688066" y="0"/>
                  </a:moveTo>
                  <a:lnTo>
                    <a:pt x="112534" y="0"/>
                  </a:lnTo>
                  <a:lnTo>
                    <a:pt x="68730" y="8848"/>
                  </a:lnTo>
                  <a:lnTo>
                    <a:pt x="32959" y="32972"/>
                  </a:lnTo>
                  <a:lnTo>
                    <a:pt x="8843" y="68740"/>
                  </a:lnTo>
                  <a:lnTo>
                    <a:pt x="0" y="112522"/>
                  </a:lnTo>
                  <a:lnTo>
                    <a:pt x="0" y="562610"/>
                  </a:lnTo>
                  <a:lnTo>
                    <a:pt x="8843" y="606391"/>
                  </a:lnTo>
                  <a:lnTo>
                    <a:pt x="32959" y="642159"/>
                  </a:lnTo>
                  <a:lnTo>
                    <a:pt x="68730" y="666283"/>
                  </a:lnTo>
                  <a:lnTo>
                    <a:pt x="112534" y="675132"/>
                  </a:lnTo>
                  <a:lnTo>
                    <a:pt x="10688066" y="675132"/>
                  </a:lnTo>
                  <a:lnTo>
                    <a:pt x="10731847" y="666283"/>
                  </a:lnTo>
                  <a:lnTo>
                    <a:pt x="10767615" y="642159"/>
                  </a:lnTo>
                  <a:lnTo>
                    <a:pt x="10791739" y="606391"/>
                  </a:lnTo>
                  <a:lnTo>
                    <a:pt x="10800588" y="562610"/>
                  </a:lnTo>
                  <a:lnTo>
                    <a:pt x="10800588" y="112522"/>
                  </a:lnTo>
                  <a:lnTo>
                    <a:pt x="10791739" y="68740"/>
                  </a:lnTo>
                  <a:lnTo>
                    <a:pt x="10767615" y="32972"/>
                  </a:lnTo>
                  <a:lnTo>
                    <a:pt x="10731847" y="8848"/>
                  </a:lnTo>
                  <a:lnTo>
                    <a:pt x="10688066" y="0"/>
                  </a:lnTo>
                  <a:close/>
                </a:path>
              </a:pathLst>
            </a:custGeom>
            <a:solidFill>
              <a:srgbClr val="D9D9D9"/>
            </a:solidFill>
          </p:spPr>
          <p:txBody>
            <a:bodyPr wrap="square" lIns="0" tIns="0" rIns="0" bIns="0" rtlCol="0"/>
            <a:lstStyle/>
            <a:p>
              <a:endParaRPr dirty="0"/>
            </a:p>
          </p:txBody>
        </p:sp>
        <p:sp>
          <p:nvSpPr>
            <p:cNvPr id="17" name="object 17"/>
            <p:cNvSpPr/>
            <p:nvPr/>
          </p:nvSpPr>
          <p:spPr>
            <a:xfrm>
              <a:off x="1030224" y="2753867"/>
              <a:ext cx="10800715" cy="675640"/>
            </a:xfrm>
            <a:custGeom>
              <a:avLst/>
              <a:gdLst/>
              <a:ahLst/>
              <a:cxnLst/>
              <a:rect l="l" t="t" r="r" b="b"/>
              <a:pathLst>
                <a:path w="10800715" h="675639">
                  <a:moveTo>
                    <a:pt x="0" y="112522"/>
                  </a:moveTo>
                  <a:lnTo>
                    <a:pt x="8843" y="68740"/>
                  </a:lnTo>
                  <a:lnTo>
                    <a:pt x="32959" y="32972"/>
                  </a:lnTo>
                  <a:lnTo>
                    <a:pt x="68730" y="8848"/>
                  </a:lnTo>
                  <a:lnTo>
                    <a:pt x="112534" y="0"/>
                  </a:lnTo>
                  <a:lnTo>
                    <a:pt x="10688066" y="0"/>
                  </a:lnTo>
                  <a:lnTo>
                    <a:pt x="10731847" y="8848"/>
                  </a:lnTo>
                  <a:lnTo>
                    <a:pt x="10767615" y="32972"/>
                  </a:lnTo>
                  <a:lnTo>
                    <a:pt x="10791739" y="68740"/>
                  </a:lnTo>
                  <a:lnTo>
                    <a:pt x="10800588" y="112522"/>
                  </a:lnTo>
                  <a:lnTo>
                    <a:pt x="10800588" y="562610"/>
                  </a:lnTo>
                  <a:lnTo>
                    <a:pt x="10791739" y="606391"/>
                  </a:lnTo>
                  <a:lnTo>
                    <a:pt x="10767615" y="642159"/>
                  </a:lnTo>
                  <a:lnTo>
                    <a:pt x="10731847" y="666283"/>
                  </a:lnTo>
                  <a:lnTo>
                    <a:pt x="10688066" y="675132"/>
                  </a:lnTo>
                  <a:lnTo>
                    <a:pt x="112534" y="675132"/>
                  </a:lnTo>
                  <a:lnTo>
                    <a:pt x="68730" y="666283"/>
                  </a:lnTo>
                  <a:lnTo>
                    <a:pt x="32959" y="642159"/>
                  </a:lnTo>
                  <a:lnTo>
                    <a:pt x="8843" y="606391"/>
                  </a:lnTo>
                  <a:lnTo>
                    <a:pt x="0" y="562610"/>
                  </a:lnTo>
                  <a:lnTo>
                    <a:pt x="0" y="112522"/>
                  </a:lnTo>
                  <a:close/>
                </a:path>
              </a:pathLst>
            </a:custGeom>
            <a:ln w="9144">
              <a:solidFill>
                <a:srgbClr val="FFFFFF"/>
              </a:solidFill>
            </a:ln>
          </p:spPr>
          <p:txBody>
            <a:bodyPr wrap="square" lIns="0" tIns="0" rIns="0" bIns="0" rtlCol="0"/>
            <a:lstStyle/>
            <a:p>
              <a:endParaRPr dirty="0"/>
            </a:p>
          </p:txBody>
        </p:sp>
      </p:grpSp>
      <p:grpSp>
        <p:nvGrpSpPr>
          <p:cNvPr id="23" name="object 23"/>
          <p:cNvGrpSpPr/>
          <p:nvPr/>
        </p:nvGrpSpPr>
        <p:grpSpPr>
          <a:xfrm>
            <a:off x="237743" y="1175003"/>
            <a:ext cx="657225" cy="350520"/>
            <a:chOff x="237743" y="1175003"/>
            <a:chExt cx="657225" cy="350520"/>
          </a:xfrm>
        </p:grpSpPr>
        <p:sp>
          <p:nvSpPr>
            <p:cNvPr id="24" name="object 24"/>
            <p:cNvSpPr/>
            <p:nvPr/>
          </p:nvSpPr>
          <p:spPr>
            <a:xfrm>
              <a:off x="243839" y="1181099"/>
              <a:ext cx="645160" cy="338455"/>
            </a:xfrm>
            <a:custGeom>
              <a:avLst/>
              <a:gdLst/>
              <a:ahLst/>
              <a:cxnLst/>
              <a:rect l="l" t="t" r="r" b="b"/>
              <a:pathLst>
                <a:path w="645160" h="338455">
                  <a:moveTo>
                    <a:pt x="644651" y="0"/>
                  </a:moveTo>
                  <a:lnTo>
                    <a:pt x="322326" y="169163"/>
                  </a:lnTo>
                  <a:lnTo>
                    <a:pt x="0" y="0"/>
                  </a:lnTo>
                  <a:lnTo>
                    <a:pt x="0" y="169163"/>
                  </a:lnTo>
                  <a:lnTo>
                    <a:pt x="322326" y="338327"/>
                  </a:lnTo>
                  <a:lnTo>
                    <a:pt x="644651" y="169163"/>
                  </a:lnTo>
                  <a:lnTo>
                    <a:pt x="644651" y="0"/>
                  </a:lnTo>
                  <a:close/>
                </a:path>
              </a:pathLst>
            </a:custGeom>
            <a:solidFill>
              <a:srgbClr val="2E5496"/>
            </a:solidFill>
          </p:spPr>
          <p:txBody>
            <a:bodyPr wrap="square" lIns="0" tIns="0" rIns="0" bIns="0" rtlCol="0"/>
            <a:lstStyle/>
            <a:p>
              <a:endParaRPr dirty="0"/>
            </a:p>
          </p:txBody>
        </p:sp>
        <p:sp>
          <p:nvSpPr>
            <p:cNvPr id="25" name="object 25"/>
            <p:cNvSpPr/>
            <p:nvPr/>
          </p:nvSpPr>
          <p:spPr>
            <a:xfrm>
              <a:off x="243839" y="1181099"/>
              <a:ext cx="645160" cy="338455"/>
            </a:xfrm>
            <a:custGeom>
              <a:avLst/>
              <a:gdLst/>
              <a:ahLst/>
              <a:cxnLst/>
              <a:rect l="l" t="t" r="r" b="b"/>
              <a:pathLst>
                <a:path w="645160" h="338455">
                  <a:moveTo>
                    <a:pt x="644651" y="0"/>
                  </a:moveTo>
                  <a:lnTo>
                    <a:pt x="644651" y="169163"/>
                  </a:lnTo>
                  <a:lnTo>
                    <a:pt x="322326" y="338327"/>
                  </a:lnTo>
                  <a:lnTo>
                    <a:pt x="0" y="169163"/>
                  </a:lnTo>
                  <a:lnTo>
                    <a:pt x="0" y="0"/>
                  </a:lnTo>
                  <a:lnTo>
                    <a:pt x="322326" y="169163"/>
                  </a:lnTo>
                  <a:lnTo>
                    <a:pt x="644651" y="0"/>
                  </a:lnTo>
                  <a:close/>
                </a:path>
              </a:pathLst>
            </a:custGeom>
            <a:ln w="12192">
              <a:solidFill>
                <a:srgbClr val="2E5496"/>
              </a:solidFill>
            </a:ln>
          </p:spPr>
          <p:txBody>
            <a:bodyPr wrap="square" lIns="0" tIns="0" rIns="0" bIns="0" rtlCol="0"/>
            <a:lstStyle/>
            <a:p>
              <a:endParaRPr dirty="0"/>
            </a:p>
          </p:txBody>
        </p:sp>
      </p:grpSp>
      <p:grpSp>
        <p:nvGrpSpPr>
          <p:cNvPr id="26" name="object 26"/>
          <p:cNvGrpSpPr/>
          <p:nvPr/>
        </p:nvGrpSpPr>
        <p:grpSpPr>
          <a:xfrm>
            <a:off x="237743" y="2075688"/>
            <a:ext cx="657225" cy="350520"/>
            <a:chOff x="237743" y="2075688"/>
            <a:chExt cx="657225" cy="350520"/>
          </a:xfrm>
        </p:grpSpPr>
        <p:sp>
          <p:nvSpPr>
            <p:cNvPr id="27" name="object 27"/>
            <p:cNvSpPr/>
            <p:nvPr/>
          </p:nvSpPr>
          <p:spPr>
            <a:xfrm>
              <a:off x="243839" y="2081784"/>
              <a:ext cx="645160" cy="338455"/>
            </a:xfrm>
            <a:custGeom>
              <a:avLst/>
              <a:gdLst/>
              <a:ahLst/>
              <a:cxnLst/>
              <a:rect l="l" t="t" r="r" b="b"/>
              <a:pathLst>
                <a:path w="645160" h="338455">
                  <a:moveTo>
                    <a:pt x="644651" y="0"/>
                  </a:moveTo>
                  <a:lnTo>
                    <a:pt x="322326" y="169163"/>
                  </a:lnTo>
                  <a:lnTo>
                    <a:pt x="0" y="0"/>
                  </a:lnTo>
                  <a:lnTo>
                    <a:pt x="0" y="169163"/>
                  </a:lnTo>
                  <a:lnTo>
                    <a:pt x="322326" y="338327"/>
                  </a:lnTo>
                  <a:lnTo>
                    <a:pt x="644651" y="169163"/>
                  </a:lnTo>
                  <a:lnTo>
                    <a:pt x="644651" y="0"/>
                  </a:lnTo>
                  <a:close/>
                </a:path>
              </a:pathLst>
            </a:custGeom>
            <a:solidFill>
              <a:srgbClr val="2E5496"/>
            </a:solidFill>
          </p:spPr>
          <p:txBody>
            <a:bodyPr wrap="square" lIns="0" tIns="0" rIns="0" bIns="0" rtlCol="0"/>
            <a:lstStyle/>
            <a:p>
              <a:endParaRPr dirty="0"/>
            </a:p>
          </p:txBody>
        </p:sp>
        <p:sp>
          <p:nvSpPr>
            <p:cNvPr id="28" name="object 28"/>
            <p:cNvSpPr/>
            <p:nvPr/>
          </p:nvSpPr>
          <p:spPr>
            <a:xfrm>
              <a:off x="243839" y="2081784"/>
              <a:ext cx="645160" cy="338455"/>
            </a:xfrm>
            <a:custGeom>
              <a:avLst/>
              <a:gdLst/>
              <a:ahLst/>
              <a:cxnLst/>
              <a:rect l="l" t="t" r="r" b="b"/>
              <a:pathLst>
                <a:path w="645160" h="338455">
                  <a:moveTo>
                    <a:pt x="644651" y="0"/>
                  </a:moveTo>
                  <a:lnTo>
                    <a:pt x="644651" y="169163"/>
                  </a:lnTo>
                  <a:lnTo>
                    <a:pt x="322326" y="338327"/>
                  </a:lnTo>
                  <a:lnTo>
                    <a:pt x="0" y="169163"/>
                  </a:lnTo>
                  <a:lnTo>
                    <a:pt x="0" y="0"/>
                  </a:lnTo>
                  <a:lnTo>
                    <a:pt x="322326" y="169163"/>
                  </a:lnTo>
                  <a:lnTo>
                    <a:pt x="644651" y="0"/>
                  </a:lnTo>
                  <a:close/>
                </a:path>
              </a:pathLst>
            </a:custGeom>
            <a:ln w="12192">
              <a:solidFill>
                <a:srgbClr val="2E5496"/>
              </a:solidFill>
            </a:ln>
          </p:spPr>
          <p:txBody>
            <a:bodyPr wrap="square" lIns="0" tIns="0" rIns="0" bIns="0" rtlCol="0"/>
            <a:lstStyle/>
            <a:p>
              <a:endParaRPr dirty="0"/>
            </a:p>
          </p:txBody>
        </p:sp>
      </p:grpSp>
      <p:grpSp>
        <p:nvGrpSpPr>
          <p:cNvPr id="29" name="object 29"/>
          <p:cNvGrpSpPr/>
          <p:nvPr/>
        </p:nvGrpSpPr>
        <p:grpSpPr>
          <a:xfrm>
            <a:off x="237743" y="2828544"/>
            <a:ext cx="657225" cy="350520"/>
            <a:chOff x="237743" y="2828544"/>
            <a:chExt cx="657225" cy="350520"/>
          </a:xfrm>
        </p:grpSpPr>
        <p:sp>
          <p:nvSpPr>
            <p:cNvPr id="30" name="object 30"/>
            <p:cNvSpPr/>
            <p:nvPr/>
          </p:nvSpPr>
          <p:spPr>
            <a:xfrm>
              <a:off x="243839" y="2834640"/>
              <a:ext cx="645160" cy="338455"/>
            </a:xfrm>
            <a:custGeom>
              <a:avLst/>
              <a:gdLst/>
              <a:ahLst/>
              <a:cxnLst/>
              <a:rect l="l" t="t" r="r" b="b"/>
              <a:pathLst>
                <a:path w="645160" h="338455">
                  <a:moveTo>
                    <a:pt x="644651" y="0"/>
                  </a:moveTo>
                  <a:lnTo>
                    <a:pt x="322326" y="169163"/>
                  </a:lnTo>
                  <a:lnTo>
                    <a:pt x="0" y="0"/>
                  </a:lnTo>
                  <a:lnTo>
                    <a:pt x="0" y="169163"/>
                  </a:lnTo>
                  <a:lnTo>
                    <a:pt x="322326" y="338327"/>
                  </a:lnTo>
                  <a:lnTo>
                    <a:pt x="644651" y="169163"/>
                  </a:lnTo>
                  <a:lnTo>
                    <a:pt x="644651" y="0"/>
                  </a:lnTo>
                  <a:close/>
                </a:path>
              </a:pathLst>
            </a:custGeom>
            <a:solidFill>
              <a:srgbClr val="2E5496"/>
            </a:solidFill>
          </p:spPr>
          <p:txBody>
            <a:bodyPr wrap="square" lIns="0" tIns="0" rIns="0" bIns="0" rtlCol="0"/>
            <a:lstStyle/>
            <a:p>
              <a:endParaRPr dirty="0"/>
            </a:p>
          </p:txBody>
        </p:sp>
        <p:sp>
          <p:nvSpPr>
            <p:cNvPr id="31" name="object 31"/>
            <p:cNvSpPr/>
            <p:nvPr/>
          </p:nvSpPr>
          <p:spPr>
            <a:xfrm>
              <a:off x="243839" y="2834640"/>
              <a:ext cx="645160" cy="338455"/>
            </a:xfrm>
            <a:custGeom>
              <a:avLst/>
              <a:gdLst/>
              <a:ahLst/>
              <a:cxnLst/>
              <a:rect l="l" t="t" r="r" b="b"/>
              <a:pathLst>
                <a:path w="645160" h="338455">
                  <a:moveTo>
                    <a:pt x="644651" y="0"/>
                  </a:moveTo>
                  <a:lnTo>
                    <a:pt x="644651" y="169163"/>
                  </a:lnTo>
                  <a:lnTo>
                    <a:pt x="322326" y="338327"/>
                  </a:lnTo>
                  <a:lnTo>
                    <a:pt x="0" y="169163"/>
                  </a:lnTo>
                  <a:lnTo>
                    <a:pt x="0" y="0"/>
                  </a:lnTo>
                  <a:lnTo>
                    <a:pt x="322326" y="169163"/>
                  </a:lnTo>
                  <a:lnTo>
                    <a:pt x="644651" y="0"/>
                  </a:lnTo>
                  <a:close/>
                </a:path>
              </a:pathLst>
            </a:custGeom>
            <a:ln w="12192">
              <a:solidFill>
                <a:srgbClr val="2E5496"/>
              </a:solidFill>
            </a:ln>
          </p:spPr>
          <p:txBody>
            <a:bodyPr wrap="square" lIns="0" tIns="0" rIns="0" bIns="0" rtlCol="0"/>
            <a:lstStyle/>
            <a:p>
              <a:endParaRPr dirty="0"/>
            </a:p>
          </p:txBody>
        </p:sp>
      </p:grpSp>
      <p:grpSp>
        <p:nvGrpSpPr>
          <p:cNvPr id="32" name="object 32"/>
          <p:cNvGrpSpPr/>
          <p:nvPr/>
        </p:nvGrpSpPr>
        <p:grpSpPr>
          <a:xfrm>
            <a:off x="237743" y="3678935"/>
            <a:ext cx="657225" cy="350520"/>
            <a:chOff x="237743" y="3678935"/>
            <a:chExt cx="657225" cy="350520"/>
          </a:xfrm>
        </p:grpSpPr>
        <p:sp>
          <p:nvSpPr>
            <p:cNvPr id="33" name="object 33"/>
            <p:cNvSpPr/>
            <p:nvPr/>
          </p:nvSpPr>
          <p:spPr>
            <a:xfrm>
              <a:off x="243839" y="3685031"/>
              <a:ext cx="645160" cy="338455"/>
            </a:xfrm>
            <a:custGeom>
              <a:avLst/>
              <a:gdLst/>
              <a:ahLst/>
              <a:cxnLst/>
              <a:rect l="l" t="t" r="r" b="b"/>
              <a:pathLst>
                <a:path w="645160" h="338454">
                  <a:moveTo>
                    <a:pt x="644651" y="0"/>
                  </a:moveTo>
                  <a:lnTo>
                    <a:pt x="322326" y="169164"/>
                  </a:lnTo>
                  <a:lnTo>
                    <a:pt x="0" y="0"/>
                  </a:lnTo>
                  <a:lnTo>
                    <a:pt x="0" y="169164"/>
                  </a:lnTo>
                  <a:lnTo>
                    <a:pt x="322326" y="338328"/>
                  </a:lnTo>
                  <a:lnTo>
                    <a:pt x="644651" y="169164"/>
                  </a:lnTo>
                  <a:lnTo>
                    <a:pt x="644651" y="0"/>
                  </a:lnTo>
                  <a:close/>
                </a:path>
              </a:pathLst>
            </a:custGeom>
            <a:solidFill>
              <a:srgbClr val="2E5496"/>
            </a:solidFill>
          </p:spPr>
          <p:txBody>
            <a:bodyPr wrap="square" lIns="0" tIns="0" rIns="0" bIns="0" rtlCol="0"/>
            <a:lstStyle/>
            <a:p>
              <a:endParaRPr dirty="0"/>
            </a:p>
          </p:txBody>
        </p:sp>
        <p:sp>
          <p:nvSpPr>
            <p:cNvPr id="34" name="object 34"/>
            <p:cNvSpPr/>
            <p:nvPr/>
          </p:nvSpPr>
          <p:spPr>
            <a:xfrm>
              <a:off x="243839" y="3685031"/>
              <a:ext cx="645160" cy="338455"/>
            </a:xfrm>
            <a:custGeom>
              <a:avLst/>
              <a:gdLst/>
              <a:ahLst/>
              <a:cxnLst/>
              <a:rect l="l" t="t" r="r" b="b"/>
              <a:pathLst>
                <a:path w="645160" h="338454">
                  <a:moveTo>
                    <a:pt x="644651" y="0"/>
                  </a:moveTo>
                  <a:lnTo>
                    <a:pt x="644651" y="169164"/>
                  </a:lnTo>
                  <a:lnTo>
                    <a:pt x="322326" y="338328"/>
                  </a:lnTo>
                  <a:lnTo>
                    <a:pt x="0" y="169164"/>
                  </a:lnTo>
                  <a:lnTo>
                    <a:pt x="0" y="0"/>
                  </a:lnTo>
                  <a:lnTo>
                    <a:pt x="322326" y="169164"/>
                  </a:lnTo>
                  <a:lnTo>
                    <a:pt x="644651" y="0"/>
                  </a:lnTo>
                  <a:close/>
                </a:path>
              </a:pathLst>
            </a:custGeom>
            <a:ln w="12192">
              <a:solidFill>
                <a:srgbClr val="2E5496"/>
              </a:solidFill>
            </a:ln>
          </p:spPr>
          <p:txBody>
            <a:bodyPr wrap="square" lIns="0" tIns="0" rIns="0" bIns="0" rtlCol="0"/>
            <a:lstStyle/>
            <a:p>
              <a:endParaRPr dirty="0"/>
            </a:p>
          </p:txBody>
        </p:sp>
      </p:grpSp>
      <p:grpSp>
        <p:nvGrpSpPr>
          <p:cNvPr id="38" name="object 38"/>
          <p:cNvGrpSpPr/>
          <p:nvPr/>
        </p:nvGrpSpPr>
        <p:grpSpPr>
          <a:xfrm>
            <a:off x="982980" y="3537178"/>
            <a:ext cx="10885805" cy="783590"/>
            <a:chOff x="982980" y="3537178"/>
            <a:chExt cx="10885805" cy="783590"/>
          </a:xfrm>
        </p:grpSpPr>
        <p:pic>
          <p:nvPicPr>
            <p:cNvPr id="39" name="object 39"/>
            <p:cNvPicPr/>
            <p:nvPr/>
          </p:nvPicPr>
          <p:blipFill>
            <a:blip r:embed="rId6" cstate="print"/>
            <a:stretch>
              <a:fillRect/>
            </a:stretch>
          </p:blipFill>
          <p:spPr>
            <a:xfrm>
              <a:off x="982980" y="3537178"/>
              <a:ext cx="10885551" cy="759993"/>
            </a:xfrm>
            <a:prstGeom prst="rect">
              <a:avLst/>
            </a:prstGeom>
          </p:spPr>
        </p:pic>
        <p:pic>
          <p:nvPicPr>
            <p:cNvPr id="40" name="object 40"/>
            <p:cNvPicPr/>
            <p:nvPr/>
          </p:nvPicPr>
          <p:blipFill>
            <a:blip r:embed="rId8" cstate="print"/>
            <a:stretch>
              <a:fillRect/>
            </a:stretch>
          </p:blipFill>
          <p:spPr>
            <a:xfrm>
              <a:off x="990600" y="3573830"/>
              <a:ext cx="10870311" cy="746455"/>
            </a:xfrm>
            <a:prstGeom prst="rect">
              <a:avLst/>
            </a:prstGeom>
          </p:spPr>
        </p:pic>
        <p:sp>
          <p:nvSpPr>
            <p:cNvPr id="41" name="object 41"/>
            <p:cNvSpPr/>
            <p:nvPr/>
          </p:nvSpPr>
          <p:spPr>
            <a:xfrm>
              <a:off x="1030224" y="3564636"/>
              <a:ext cx="10800715" cy="675640"/>
            </a:xfrm>
            <a:custGeom>
              <a:avLst/>
              <a:gdLst/>
              <a:ahLst/>
              <a:cxnLst/>
              <a:rect l="l" t="t" r="r" b="b"/>
              <a:pathLst>
                <a:path w="10800715" h="675639">
                  <a:moveTo>
                    <a:pt x="10688066" y="0"/>
                  </a:moveTo>
                  <a:lnTo>
                    <a:pt x="112534" y="0"/>
                  </a:lnTo>
                  <a:lnTo>
                    <a:pt x="68730" y="8848"/>
                  </a:lnTo>
                  <a:lnTo>
                    <a:pt x="32959" y="32972"/>
                  </a:lnTo>
                  <a:lnTo>
                    <a:pt x="8843" y="68740"/>
                  </a:lnTo>
                  <a:lnTo>
                    <a:pt x="0" y="112521"/>
                  </a:lnTo>
                  <a:lnTo>
                    <a:pt x="0" y="562609"/>
                  </a:lnTo>
                  <a:lnTo>
                    <a:pt x="8843" y="606391"/>
                  </a:lnTo>
                  <a:lnTo>
                    <a:pt x="32959" y="642159"/>
                  </a:lnTo>
                  <a:lnTo>
                    <a:pt x="68730" y="666283"/>
                  </a:lnTo>
                  <a:lnTo>
                    <a:pt x="112534" y="675132"/>
                  </a:lnTo>
                  <a:lnTo>
                    <a:pt x="10688066" y="675132"/>
                  </a:lnTo>
                  <a:lnTo>
                    <a:pt x="10731847" y="666283"/>
                  </a:lnTo>
                  <a:lnTo>
                    <a:pt x="10767615" y="642159"/>
                  </a:lnTo>
                  <a:lnTo>
                    <a:pt x="10791739" y="606391"/>
                  </a:lnTo>
                  <a:lnTo>
                    <a:pt x="10800588" y="562609"/>
                  </a:lnTo>
                  <a:lnTo>
                    <a:pt x="10800588" y="112521"/>
                  </a:lnTo>
                  <a:lnTo>
                    <a:pt x="10791739" y="68740"/>
                  </a:lnTo>
                  <a:lnTo>
                    <a:pt x="10767615" y="32972"/>
                  </a:lnTo>
                  <a:lnTo>
                    <a:pt x="10731847" y="8848"/>
                  </a:lnTo>
                  <a:lnTo>
                    <a:pt x="10688066" y="0"/>
                  </a:lnTo>
                  <a:close/>
                </a:path>
              </a:pathLst>
            </a:custGeom>
            <a:solidFill>
              <a:srgbClr val="D9D9D9"/>
            </a:solidFill>
          </p:spPr>
          <p:txBody>
            <a:bodyPr wrap="square" lIns="0" tIns="0" rIns="0" bIns="0" rtlCol="0"/>
            <a:lstStyle/>
            <a:p>
              <a:endParaRPr dirty="0"/>
            </a:p>
          </p:txBody>
        </p:sp>
        <p:sp>
          <p:nvSpPr>
            <p:cNvPr id="42" name="object 42"/>
            <p:cNvSpPr/>
            <p:nvPr/>
          </p:nvSpPr>
          <p:spPr>
            <a:xfrm>
              <a:off x="1030224" y="3564636"/>
              <a:ext cx="10800715" cy="675640"/>
            </a:xfrm>
            <a:custGeom>
              <a:avLst/>
              <a:gdLst/>
              <a:ahLst/>
              <a:cxnLst/>
              <a:rect l="l" t="t" r="r" b="b"/>
              <a:pathLst>
                <a:path w="10800715" h="675639">
                  <a:moveTo>
                    <a:pt x="0" y="112521"/>
                  </a:moveTo>
                  <a:lnTo>
                    <a:pt x="8843" y="68740"/>
                  </a:lnTo>
                  <a:lnTo>
                    <a:pt x="32959" y="32972"/>
                  </a:lnTo>
                  <a:lnTo>
                    <a:pt x="68730" y="8848"/>
                  </a:lnTo>
                  <a:lnTo>
                    <a:pt x="112534" y="0"/>
                  </a:lnTo>
                  <a:lnTo>
                    <a:pt x="10688066" y="0"/>
                  </a:lnTo>
                  <a:lnTo>
                    <a:pt x="10731847" y="8848"/>
                  </a:lnTo>
                  <a:lnTo>
                    <a:pt x="10767615" y="32972"/>
                  </a:lnTo>
                  <a:lnTo>
                    <a:pt x="10791739" y="68740"/>
                  </a:lnTo>
                  <a:lnTo>
                    <a:pt x="10800588" y="112521"/>
                  </a:lnTo>
                  <a:lnTo>
                    <a:pt x="10800588" y="562609"/>
                  </a:lnTo>
                  <a:lnTo>
                    <a:pt x="10791739" y="606391"/>
                  </a:lnTo>
                  <a:lnTo>
                    <a:pt x="10767615" y="642159"/>
                  </a:lnTo>
                  <a:lnTo>
                    <a:pt x="10731847" y="666283"/>
                  </a:lnTo>
                  <a:lnTo>
                    <a:pt x="10688066" y="675132"/>
                  </a:lnTo>
                  <a:lnTo>
                    <a:pt x="112534" y="675132"/>
                  </a:lnTo>
                  <a:lnTo>
                    <a:pt x="68730" y="666283"/>
                  </a:lnTo>
                  <a:lnTo>
                    <a:pt x="32959" y="642159"/>
                  </a:lnTo>
                  <a:lnTo>
                    <a:pt x="8843" y="606391"/>
                  </a:lnTo>
                  <a:lnTo>
                    <a:pt x="0" y="562609"/>
                  </a:lnTo>
                  <a:lnTo>
                    <a:pt x="0" y="112521"/>
                  </a:lnTo>
                  <a:close/>
                </a:path>
              </a:pathLst>
            </a:custGeom>
            <a:ln w="9144">
              <a:solidFill>
                <a:srgbClr val="FFFFFF"/>
              </a:solidFill>
            </a:ln>
          </p:spPr>
          <p:txBody>
            <a:bodyPr wrap="square" lIns="0" tIns="0" rIns="0" bIns="0" rtlCol="0"/>
            <a:lstStyle/>
            <a:p>
              <a:endParaRPr dirty="0"/>
            </a:p>
          </p:txBody>
        </p:sp>
      </p:grpSp>
      <p:sp>
        <p:nvSpPr>
          <p:cNvPr id="43" name="object 43"/>
          <p:cNvSpPr txBox="1"/>
          <p:nvPr/>
        </p:nvSpPr>
        <p:spPr>
          <a:xfrm>
            <a:off x="1134872" y="1176985"/>
            <a:ext cx="10583545" cy="3283206"/>
          </a:xfrm>
          <a:prstGeom prst="rect">
            <a:avLst/>
          </a:prstGeom>
        </p:spPr>
        <p:txBody>
          <a:bodyPr vert="horz" wrap="square" lIns="0" tIns="12065" rIns="0" bIns="0" rtlCol="0">
            <a:spAutoFit/>
          </a:bodyPr>
          <a:lstStyle/>
          <a:p>
            <a:pPr marL="24130" algn="just">
              <a:lnSpc>
                <a:spcPct val="100000"/>
              </a:lnSpc>
              <a:spcBef>
                <a:spcPts val="95"/>
              </a:spcBef>
            </a:pPr>
            <a:r>
              <a:rPr sz="1600" spc="-5" dirty="0">
                <a:solidFill>
                  <a:srgbClr val="1F3863"/>
                </a:solidFill>
                <a:latin typeface="Century Gothic"/>
                <a:cs typeface="Century Gothic"/>
              </a:rPr>
              <a:t>Организатор</a:t>
            </a:r>
            <a:r>
              <a:rPr sz="1600" spc="190" dirty="0">
                <a:solidFill>
                  <a:srgbClr val="1F3863"/>
                </a:solidFill>
                <a:latin typeface="Century Gothic"/>
                <a:cs typeface="Century Gothic"/>
              </a:rPr>
              <a:t> </a:t>
            </a:r>
            <a:r>
              <a:rPr sz="1600" spc="-10" dirty="0">
                <a:solidFill>
                  <a:srgbClr val="1F3863"/>
                </a:solidFill>
                <a:latin typeface="Century Gothic"/>
                <a:cs typeface="Century Gothic"/>
              </a:rPr>
              <a:t>заполняет</a:t>
            </a:r>
            <a:r>
              <a:rPr sz="1600" spc="195" dirty="0">
                <a:solidFill>
                  <a:srgbClr val="1F3863"/>
                </a:solidFill>
                <a:latin typeface="Century Gothic"/>
                <a:cs typeface="Century Gothic"/>
              </a:rPr>
              <a:t> </a:t>
            </a:r>
            <a:r>
              <a:rPr sz="1600" dirty="0">
                <a:solidFill>
                  <a:srgbClr val="1F3863"/>
                </a:solidFill>
                <a:latin typeface="Century Gothic"/>
                <a:cs typeface="Century Gothic"/>
              </a:rPr>
              <a:t>форму</a:t>
            </a:r>
            <a:r>
              <a:rPr sz="1600" spc="200" dirty="0">
                <a:solidFill>
                  <a:srgbClr val="1F3863"/>
                </a:solidFill>
                <a:latin typeface="Century Gothic"/>
                <a:cs typeface="Century Gothic"/>
              </a:rPr>
              <a:t> </a:t>
            </a:r>
            <a:r>
              <a:rPr sz="1600" spc="-5" dirty="0">
                <a:solidFill>
                  <a:srgbClr val="1F3863"/>
                </a:solidFill>
                <a:latin typeface="Century Gothic"/>
                <a:cs typeface="Century Gothic"/>
              </a:rPr>
              <a:t>ППЭ-05-02,</a:t>
            </a:r>
            <a:r>
              <a:rPr sz="1600" spc="195" dirty="0">
                <a:solidFill>
                  <a:srgbClr val="1F3863"/>
                </a:solidFill>
                <a:latin typeface="Century Gothic"/>
                <a:cs typeface="Century Gothic"/>
              </a:rPr>
              <a:t> </a:t>
            </a:r>
            <a:r>
              <a:rPr sz="1600" spc="-5" dirty="0">
                <a:solidFill>
                  <a:srgbClr val="1F3863"/>
                </a:solidFill>
                <a:latin typeface="Century Gothic"/>
                <a:cs typeface="Century Gothic"/>
              </a:rPr>
              <a:t>участник</a:t>
            </a:r>
            <a:r>
              <a:rPr sz="1600" spc="200" dirty="0">
                <a:solidFill>
                  <a:srgbClr val="1F3863"/>
                </a:solidFill>
                <a:latin typeface="Century Gothic"/>
                <a:cs typeface="Century Gothic"/>
              </a:rPr>
              <a:t> </a:t>
            </a:r>
            <a:r>
              <a:rPr sz="1600" spc="-5" dirty="0">
                <a:solidFill>
                  <a:srgbClr val="1F3863"/>
                </a:solidFill>
                <a:latin typeface="Century Gothic"/>
                <a:cs typeface="Century Gothic"/>
              </a:rPr>
              <a:t>расписываются</a:t>
            </a:r>
            <a:r>
              <a:rPr sz="1600" spc="195" dirty="0">
                <a:solidFill>
                  <a:srgbClr val="1F3863"/>
                </a:solidFill>
                <a:latin typeface="Century Gothic"/>
                <a:cs typeface="Century Gothic"/>
              </a:rPr>
              <a:t> </a:t>
            </a:r>
            <a:r>
              <a:rPr sz="1600" spc="-5" dirty="0">
                <a:solidFill>
                  <a:srgbClr val="1F3863"/>
                </a:solidFill>
                <a:latin typeface="Century Gothic"/>
                <a:cs typeface="Century Gothic"/>
              </a:rPr>
              <a:t>в</a:t>
            </a:r>
            <a:r>
              <a:rPr sz="1600" spc="190" dirty="0">
                <a:solidFill>
                  <a:srgbClr val="1F3863"/>
                </a:solidFill>
                <a:latin typeface="Century Gothic"/>
                <a:cs typeface="Century Gothic"/>
              </a:rPr>
              <a:t> </a:t>
            </a:r>
            <a:r>
              <a:rPr sz="1600" spc="-5" dirty="0">
                <a:solidFill>
                  <a:srgbClr val="1F3863"/>
                </a:solidFill>
                <a:latin typeface="Century Gothic"/>
                <a:cs typeface="Century Gothic"/>
              </a:rPr>
              <a:t>форме</a:t>
            </a:r>
            <a:r>
              <a:rPr sz="1600" spc="185" dirty="0">
                <a:solidFill>
                  <a:srgbClr val="1F3863"/>
                </a:solidFill>
                <a:latin typeface="Century Gothic"/>
                <a:cs typeface="Century Gothic"/>
              </a:rPr>
              <a:t> </a:t>
            </a:r>
            <a:r>
              <a:rPr sz="1600" spc="-5" dirty="0">
                <a:solidFill>
                  <a:srgbClr val="1F3863"/>
                </a:solidFill>
                <a:latin typeface="Century Gothic"/>
                <a:cs typeface="Century Gothic"/>
              </a:rPr>
              <a:t>ППЭ-05-02</a:t>
            </a:r>
            <a:r>
              <a:rPr sz="1600" spc="195" dirty="0">
                <a:solidFill>
                  <a:srgbClr val="1F3863"/>
                </a:solidFill>
                <a:latin typeface="Century Gothic"/>
                <a:cs typeface="Century Gothic"/>
              </a:rPr>
              <a:t> </a:t>
            </a:r>
            <a:r>
              <a:rPr sz="1600" spc="-5" dirty="0">
                <a:solidFill>
                  <a:srgbClr val="1F3863"/>
                </a:solidFill>
                <a:latin typeface="Century Gothic"/>
                <a:cs typeface="Century Gothic"/>
              </a:rPr>
              <a:t>и</a:t>
            </a:r>
            <a:r>
              <a:rPr sz="1600" spc="200" dirty="0">
                <a:solidFill>
                  <a:srgbClr val="1F3863"/>
                </a:solidFill>
                <a:latin typeface="Century Gothic"/>
                <a:cs typeface="Century Gothic"/>
              </a:rPr>
              <a:t> </a:t>
            </a:r>
            <a:r>
              <a:rPr sz="1600" spc="-10" dirty="0">
                <a:solidFill>
                  <a:srgbClr val="1F3863"/>
                </a:solidFill>
                <a:latin typeface="Century Gothic"/>
                <a:cs typeface="Century Gothic"/>
              </a:rPr>
              <a:t>покидает</a:t>
            </a:r>
            <a:endParaRPr sz="1600" dirty="0">
              <a:latin typeface="Century Gothic"/>
              <a:cs typeface="Century Gothic"/>
            </a:endParaRPr>
          </a:p>
          <a:p>
            <a:pPr marL="24130" algn="just">
              <a:lnSpc>
                <a:spcPct val="100000"/>
              </a:lnSpc>
              <a:spcBef>
                <a:spcPts val="5"/>
              </a:spcBef>
            </a:pPr>
            <a:r>
              <a:rPr sz="1600" spc="-10" dirty="0">
                <a:solidFill>
                  <a:srgbClr val="1F3863"/>
                </a:solidFill>
                <a:latin typeface="Century Gothic"/>
                <a:cs typeface="Century Gothic"/>
              </a:rPr>
              <a:t>аудиторию,</a:t>
            </a:r>
            <a:r>
              <a:rPr sz="1600" spc="5" dirty="0">
                <a:solidFill>
                  <a:srgbClr val="1F3863"/>
                </a:solidFill>
                <a:latin typeface="Century Gothic"/>
                <a:cs typeface="Century Gothic"/>
              </a:rPr>
              <a:t> </a:t>
            </a:r>
            <a:r>
              <a:rPr sz="1600" spc="-5" dirty="0">
                <a:solidFill>
                  <a:srgbClr val="1F3863"/>
                </a:solidFill>
                <a:latin typeface="Century Gothic"/>
                <a:cs typeface="Century Gothic"/>
              </a:rPr>
              <a:t>и</a:t>
            </a:r>
            <a:r>
              <a:rPr sz="1600" spc="5" dirty="0">
                <a:solidFill>
                  <a:srgbClr val="1F3863"/>
                </a:solidFill>
                <a:latin typeface="Century Gothic"/>
                <a:cs typeface="Century Gothic"/>
              </a:rPr>
              <a:t> </a:t>
            </a:r>
            <a:r>
              <a:rPr sz="1600" spc="-5" dirty="0">
                <a:solidFill>
                  <a:srgbClr val="1F3863"/>
                </a:solidFill>
                <a:latin typeface="Century Gothic"/>
                <a:cs typeface="Century Gothic"/>
              </a:rPr>
              <a:t>в</a:t>
            </a:r>
            <a:r>
              <a:rPr sz="1600" dirty="0">
                <a:solidFill>
                  <a:srgbClr val="1F3863"/>
                </a:solidFill>
                <a:latin typeface="Century Gothic"/>
                <a:cs typeface="Century Gothic"/>
              </a:rPr>
              <a:t> </a:t>
            </a:r>
            <a:r>
              <a:rPr sz="1600" spc="-5" dirty="0">
                <a:solidFill>
                  <a:srgbClr val="1F3863"/>
                </a:solidFill>
                <a:latin typeface="Century Gothic"/>
                <a:cs typeface="Century Gothic"/>
              </a:rPr>
              <a:t>сопровождении</a:t>
            </a:r>
            <a:r>
              <a:rPr sz="1600" spc="20" dirty="0">
                <a:solidFill>
                  <a:srgbClr val="1F3863"/>
                </a:solidFill>
                <a:latin typeface="Century Gothic"/>
                <a:cs typeface="Century Gothic"/>
              </a:rPr>
              <a:t> </a:t>
            </a:r>
            <a:r>
              <a:rPr sz="1600" spc="-5" dirty="0">
                <a:solidFill>
                  <a:srgbClr val="1F3863"/>
                </a:solidFill>
                <a:latin typeface="Century Gothic"/>
                <a:cs typeface="Century Gothic"/>
              </a:rPr>
              <a:t>организатора</a:t>
            </a:r>
            <a:r>
              <a:rPr sz="1600" dirty="0">
                <a:solidFill>
                  <a:srgbClr val="1F3863"/>
                </a:solidFill>
                <a:latin typeface="Century Gothic"/>
                <a:cs typeface="Century Gothic"/>
              </a:rPr>
              <a:t> </a:t>
            </a:r>
            <a:r>
              <a:rPr sz="1600" spc="-5" dirty="0">
                <a:solidFill>
                  <a:srgbClr val="1F3863"/>
                </a:solidFill>
                <a:latin typeface="Century Gothic"/>
                <a:cs typeface="Century Gothic"/>
              </a:rPr>
              <a:t>вне</a:t>
            </a:r>
            <a:r>
              <a:rPr sz="1600" spc="10" dirty="0">
                <a:solidFill>
                  <a:srgbClr val="1F3863"/>
                </a:solidFill>
                <a:latin typeface="Century Gothic"/>
                <a:cs typeface="Century Gothic"/>
              </a:rPr>
              <a:t> </a:t>
            </a:r>
            <a:r>
              <a:rPr sz="1600" spc="-10" dirty="0">
                <a:solidFill>
                  <a:srgbClr val="1F3863"/>
                </a:solidFill>
                <a:latin typeface="Century Gothic"/>
                <a:cs typeface="Century Gothic"/>
              </a:rPr>
              <a:t>аудитории</a:t>
            </a:r>
            <a:r>
              <a:rPr sz="1600" spc="10" dirty="0">
                <a:solidFill>
                  <a:srgbClr val="1F3863"/>
                </a:solidFill>
                <a:latin typeface="Century Gothic"/>
                <a:cs typeface="Century Gothic"/>
              </a:rPr>
              <a:t> </a:t>
            </a:r>
            <a:r>
              <a:rPr sz="1600" spc="-5" dirty="0">
                <a:solidFill>
                  <a:srgbClr val="1F3863"/>
                </a:solidFill>
                <a:latin typeface="Century Gothic"/>
                <a:cs typeface="Century Gothic"/>
              </a:rPr>
              <a:t>покидает ППЭ</a:t>
            </a:r>
            <a:endParaRPr sz="1600" dirty="0">
              <a:latin typeface="Century Gothic"/>
              <a:cs typeface="Century Gothic"/>
            </a:endParaRPr>
          </a:p>
          <a:p>
            <a:pPr>
              <a:lnSpc>
                <a:spcPct val="100000"/>
              </a:lnSpc>
            </a:pPr>
            <a:endParaRPr sz="1900" dirty="0">
              <a:latin typeface="Century Gothic"/>
              <a:cs typeface="Century Gothic"/>
            </a:endParaRPr>
          </a:p>
          <a:p>
            <a:pPr marL="12700" algn="just">
              <a:lnSpc>
                <a:spcPct val="100000"/>
              </a:lnSpc>
              <a:spcBef>
                <a:spcPts val="1250"/>
              </a:spcBef>
            </a:pPr>
            <a:r>
              <a:rPr sz="1600" spc="-10" dirty="0">
                <a:solidFill>
                  <a:srgbClr val="1F3863"/>
                </a:solidFill>
                <a:latin typeface="Century Gothic"/>
                <a:cs typeface="Century Gothic"/>
              </a:rPr>
              <a:t>Организаторы</a:t>
            </a:r>
            <a:r>
              <a:rPr sz="1600" dirty="0">
                <a:solidFill>
                  <a:srgbClr val="1F3863"/>
                </a:solidFill>
                <a:latin typeface="Century Gothic"/>
                <a:cs typeface="Century Gothic"/>
              </a:rPr>
              <a:t> </a:t>
            </a:r>
            <a:r>
              <a:rPr sz="1600" spc="-10" dirty="0">
                <a:solidFill>
                  <a:srgbClr val="1F3863"/>
                </a:solidFill>
                <a:latin typeface="Century Gothic"/>
                <a:cs typeface="Century Gothic"/>
              </a:rPr>
              <a:t>пересчитывают</a:t>
            </a:r>
            <a:r>
              <a:rPr sz="1600" spc="50" dirty="0">
                <a:solidFill>
                  <a:srgbClr val="1F3863"/>
                </a:solidFill>
                <a:latin typeface="Century Gothic"/>
                <a:cs typeface="Century Gothic"/>
              </a:rPr>
              <a:t> </a:t>
            </a:r>
            <a:r>
              <a:rPr sz="1600" spc="-5" dirty="0">
                <a:solidFill>
                  <a:srgbClr val="1F3863"/>
                </a:solidFill>
                <a:latin typeface="Century Gothic"/>
                <a:cs typeface="Century Gothic"/>
              </a:rPr>
              <a:t>бланки,</a:t>
            </a:r>
            <a:r>
              <a:rPr sz="1600" spc="25" dirty="0">
                <a:solidFill>
                  <a:srgbClr val="1F3863"/>
                </a:solidFill>
                <a:latin typeface="Century Gothic"/>
                <a:cs typeface="Century Gothic"/>
              </a:rPr>
              <a:t> </a:t>
            </a:r>
            <a:r>
              <a:rPr sz="1600" spc="-10" dirty="0">
                <a:solidFill>
                  <a:srgbClr val="1F3863"/>
                </a:solidFill>
                <a:latin typeface="Century Gothic"/>
                <a:cs typeface="Century Gothic"/>
              </a:rPr>
              <a:t>упаковывают</a:t>
            </a:r>
            <a:r>
              <a:rPr sz="1600" spc="30" dirty="0">
                <a:solidFill>
                  <a:srgbClr val="1F3863"/>
                </a:solidFill>
                <a:latin typeface="Century Gothic"/>
                <a:cs typeface="Century Gothic"/>
              </a:rPr>
              <a:t> </a:t>
            </a:r>
            <a:r>
              <a:rPr sz="1600" spc="-5" dirty="0">
                <a:solidFill>
                  <a:srgbClr val="1F3863"/>
                </a:solidFill>
                <a:latin typeface="Century Gothic"/>
                <a:cs typeface="Century Gothic"/>
              </a:rPr>
              <a:t>в</a:t>
            </a:r>
            <a:r>
              <a:rPr sz="1600" spc="10" dirty="0">
                <a:solidFill>
                  <a:srgbClr val="1F3863"/>
                </a:solidFill>
                <a:latin typeface="Century Gothic"/>
                <a:cs typeface="Century Gothic"/>
              </a:rPr>
              <a:t> </a:t>
            </a:r>
            <a:r>
              <a:rPr sz="1600" spc="-5" dirty="0">
                <a:solidFill>
                  <a:srgbClr val="1F3863"/>
                </a:solidFill>
                <a:latin typeface="Century Gothic"/>
                <a:cs typeface="Century Gothic"/>
              </a:rPr>
              <a:t>полученные</a:t>
            </a:r>
            <a:r>
              <a:rPr sz="1600" spc="40" dirty="0">
                <a:solidFill>
                  <a:srgbClr val="1F3863"/>
                </a:solidFill>
                <a:latin typeface="Century Gothic"/>
                <a:cs typeface="Century Gothic"/>
              </a:rPr>
              <a:t> </a:t>
            </a:r>
            <a:r>
              <a:rPr sz="1600" spc="-10" dirty="0">
                <a:solidFill>
                  <a:srgbClr val="1F3863"/>
                </a:solidFill>
                <a:latin typeface="Century Gothic"/>
                <a:cs typeface="Century Gothic"/>
              </a:rPr>
              <a:t>конверты</a:t>
            </a:r>
            <a:endParaRPr sz="1600" dirty="0">
              <a:latin typeface="Century Gothic"/>
              <a:cs typeface="Century Gothic"/>
            </a:endParaRPr>
          </a:p>
          <a:p>
            <a:pPr marL="19685" marR="5080" algn="just">
              <a:lnSpc>
                <a:spcPct val="282500"/>
              </a:lnSpc>
              <a:spcBef>
                <a:spcPts val="1135"/>
              </a:spcBef>
            </a:pPr>
            <a:r>
              <a:rPr sz="1600" spc="-10" dirty="0">
                <a:solidFill>
                  <a:srgbClr val="1F3863"/>
                </a:solidFill>
                <a:latin typeface="Century Gothic"/>
                <a:cs typeface="Century Gothic"/>
              </a:rPr>
              <a:t>Организаторы пересчитывают </a:t>
            </a:r>
            <a:r>
              <a:rPr sz="1600" spc="-5" dirty="0">
                <a:solidFill>
                  <a:srgbClr val="1F3863"/>
                </a:solidFill>
                <a:latin typeface="Century Gothic"/>
                <a:cs typeface="Century Gothic"/>
              </a:rPr>
              <a:t>использованные черновики и </a:t>
            </a:r>
            <a:r>
              <a:rPr sz="1600" spc="-10" dirty="0">
                <a:solidFill>
                  <a:srgbClr val="1F3863"/>
                </a:solidFill>
                <a:latin typeface="Century Gothic"/>
                <a:cs typeface="Century Gothic"/>
              </a:rPr>
              <a:t>упаковывают </a:t>
            </a:r>
            <a:r>
              <a:rPr sz="1600" spc="-5" dirty="0">
                <a:solidFill>
                  <a:srgbClr val="1F3863"/>
                </a:solidFill>
                <a:latin typeface="Century Gothic"/>
                <a:cs typeface="Century Gothic"/>
              </a:rPr>
              <a:t>в полученные </a:t>
            </a:r>
            <a:r>
              <a:rPr sz="1600" spc="-10" dirty="0">
                <a:solidFill>
                  <a:srgbClr val="1F3863"/>
                </a:solidFill>
                <a:latin typeface="Century Gothic"/>
                <a:cs typeface="Century Gothic"/>
              </a:rPr>
              <a:t>конверты </a:t>
            </a:r>
            <a:r>
              <a:rPr sz="1600" spc="-5" dirty="0">
                <a:solidFill>
                  <a:srgbClr val="1F3863"/>
                </a:solidFill>
                <a:latin typeface="Century Gothic"/>
                <a:cs typeface="Century Gothic"/>
              </a:rPr>
              <a:t> </a:t>
            </a:r>
            <a:r>
              <a:rPr sz="1600" spc="-10" dirty="0">
                <a:solidFill>
                  <a:srgbClr val="1F3863"/>
                </a:solidFill>
                <a:latin typeface="Century Gothic"/>
                <a:cs typeface="Century Gothic"/>
              </a:rPr>
              <a:t>Организаторы</a:t>
            </a:r>
            <a:r>
              <a:rPr sz="1600" spc="325" dirty="0">
                <a:solidFill>
                  <a:srgbClr val="1F3863"/>
                </a:solidFill>
                <a:latin typeface="Century Gothic"/>
                <a:cs typeface="Century Gothic"/>
              </a:rPr>
              <a:t> </a:t>
            </a:r>
            <a:r>
              <a:rPr sz="1600" spc="-5" dirty="0">
                <a:solidFill>
                  <a:srgbClr val="1F3863"/>
                </a:solidFill>
                <a:latin typeface="Century Gothic"/>
                <a:cs typeface="Century Gothic"/>
              </a:rPr>
              <a:t>пересчитывают</a:t>
            </a:r>
            <a:r>
              <a:rPr sz="1600" spc="310" dirty="0">
                <a:solidFill>
                  <a:srgbClr val="1F3863"/>
                </a:solidFill>
                <a:latin typeface="Century Gothic"/>
                <a:cs typeface="Century Gothic"/>
              </a:rPr>
              <a:t> </a:t>
            </a:r>
            <a:r>
              <a:rPr sz="1600" spc="-5" dirty="0">
                <a:solidFill>
                  <a:srgbClr val="1F3863"/>
                </a:solidFill>
                <a:latin typeface="Century Gothic"/>
                <a:cs typeface="Century Gothic"/>
              </a:rPr>
              <a:t>использованные</a:t>
            </a:r>
            <a:r>
              <a:rPr sz="1600" spc="310" dirty="0">
                <a:solidFill>
                  <a:srgbClr val="1F3863"/>
                </a:solidFill>
                <a:latin typeface="Century Gothic"/>
                <a:cs typeface="Century Gothic"/>
              </a:rPr>
              <a:t> </a:t>
            </a:r>
            <a:r>
              <a:rPr sz="1600" dirty="0">
                <a:solidFill>
                  <a:srgbClr val="1F3863"/>
                </a:solidFill>
                <a:latin typeface="Century Gothic"/>
                <a:cs typeface="Century Gothic"/>
              </a:rPr>
              <a:t>КИМы,</a:t>
            </a:r>
            <a:r>
              <a:rPr sz="1600" spc="300" dirty="0">
                <a:solidFill>
                  <a:srgbClr val="1F3863"/>
                </a:solidFill>
                <a:latin typeface="Century Gothic"/>
                <a:cs typeface="Century Gothic"/>
              </a:rPr>
              <a:t> </a:t>
            </a:r>
            <a:r>
              <a:rPr sz="1600" spc="-5" dirty="0">
                <a:solidFill>
                  <a:srgbClr val="1F3863"/>
                </a:solidFill>
                <a:latin typeface="Century Gothic"/>
                <a:cs typeface="Century Gothic"/>
              </a:rPr>
              <a:t>неиспользованные</a:t>
            </a:r>
            <a:r>
              <a:rPr sz="1600" spc="310" dirty="0">
                <a:solidFill>
                  <a:srgbClr val="1F3863"/>
                </a:solidFill>
                <a:latin typeface="Century Gothic"/>
                <a:cs typeface="Century Gothic"/>
              </a:rPr>
              <a:t> </a:t>
            </a:r>
            <a:r>
              <a:rPr sz="1600" dirty="0">
                <a:solidFill>
                  <a:srgbClr val="1F3863"/>
                </a:solidFill>
                <a:latin typeface="Century Gothic"/>
                <a:cs typeface="Century Gothic"/>
              </a:rPr>
              <a:t>ЭМ</a:t>
            </a:r>
            <a:r>
              <a:rPr sz="1600" spc="295" dirty="0">
                <a:solidFill>
                  <a:srgbClr val="1F3863"/>
                </a:solidFill>
                <a:latin typeface="Century Gothic"/>
                <a:cs typeface="Century Gothic"/>
              </a:rPr>
              <a:t> </a:t>
            </a:r>
            <a:r>
              <a:rPr sz="1600" spc="-5" dirty="0">
                <a:solidFill>
                  <a:srgbClr val="1F3863"/>
                </a:solidFill>
                <a:latin typeface="Century Gothic"/>
                <a:cs typeface="Century Gothic"/>
              </a:rPr>
              <a:t>и</a:t>
            </a:r>
            <a:r>
              <a:rPr sz="1600" spc="320" dirty="0">
                <a:solidFill>
                  <a:srgbClr val="1F3863"/>
                </a:solidFill>
                <a:latin typeface="Century Gothic"/>
                <a:cs typeface="Century Gothic"/>
              </a:rPr>
              <a:t> </a:t>
            </a:r>
            <a:r>
              <a:rPr sz="1600" spc="-5" dirty="0">
                <a:solidFill>
                  <a:srgbClr val="1F3863"/>
                </a:solidFill>
                <a:latin typeface="Century Gothic"/>
                <a:cs typeface="Century Gothic"/>
              </a:rPr>
              <a:t>упаковывают</a:t>
            </a:r>
            <a:endParaRPr sz="1600" dirty="0">
              <a:latin typeface="Century Gothic"/>
              <a:cs typeface="Century Gothic"/>
            </a:endParaRPr>
          </a:p>
          <a:p>
            <a:pPr marL="19685" algn="just">
              <a:lnSpc>
                <a:spcPct val="100000"/>
              </a:lnSpc>
            </a:pPr>
            <a:r>
              <a:rPr sz="1600" spc="-5" dirty="0">
                <a:solidFill>
                  <a:srgbClr val="1F3863"/>
                </a:solidFill>
                <a:latin typeface="Century Gothic"/>
                <a:cs typeface="Century Gothic"/>
              </a:rPr>
              <a:t>в</a:t>
            </a:r>
            <a:r>
              <a:rPr sz="1600" spc="-30" dirty="0">
                <a:solidFill>
                  <a:srgbClr val="1F3863"/>
                </a:solidFill>
                <a:latin typeface="Century Gothic"/>
                <a:cs typeface="Century Gothic"/>
              </a:rPr>
              <a:t> </a:t>
            </a:r>
            <a:r>
              <a:rPr sz="1600" spc="-5" dirty="0">
                <a:solidFill>
                  <a:srgbClr val="1F3863"/>
                </a:solidFill>
                <a:latin typeface="Century Gothic"/>
                <a:cs typeface="Century Gothic"/>
              </a:rPr>
              <a:t>полученные конверты</a:t>
            </a:r>
            <a:endParaRPr sz="1600" dirty="0">
              <a:latin typeface="Century Gothic"/>
              <a:cs typeface="Century Gothic"/>
            </a:endParaRPr>
          </a:p>
          <a:p>
            <a:pPr>
              <a:lnSpc>
                <a:spcPct val="100000"/>
              </a:lnSpc>
            </a:pPr>
            <a:endParaRPr sz="1900" dirty="0">
              <a:latin typeface="Century Gothic"/>
              <a:cs typeface="Century Gothic"/>
            </a:endParaRPr>
          </a:p>
        </p:txBody>
      </p:sp>
      <p:grpSp>
        <p:nvGrpSpPr>
          <p:cNvPr id="44" name="object 44"/>
          <p:cNvGrpSpPr/>
          <p:nvPr/>
        </p:nvGrpSpPr>
        <p:grpSpPr>
          <a:xfrm>
            <a:off x="982980" y="5257800"/>
            <a:ext cx="10885805" cy="1143000"/>
            <a:chOff x="982980" y="5751576"/>
            <a:chExt cx="10885805" cy="746760"/>
          </a:xfrm>
        </p:grpSpPr>
        <p:pic>
          <p:nvPicPr>
            <p:cNvPr id="45" name="object 45"/>
            <p:cNvPicPr/>
            <p:nvPr/>
          </p:nvPicPr>
          <p:blipFill>
            <a:blip r:embed="rId9" cstate="print"/>
            <a:stretch>
              <a:fillRect/>
            </a:stretch>
          </p:blipFill>
          <p:spPr>
            <a:xfrm>
              <a:off x="982980" y="5751576"/>
              <a:ext cx="10885551" cy="746455"/>
            </a:xfrm>
            <a:prstGeom prst="rect">
              <a:avLst/>
            </a:prstGeom>
          </p:spPr>
        </p:pic>
        <p:pic>
          <p:nvPicPr>
            <p:cNvPr id="46" name="object 46"/>
            <p:cNvPicPr/>
            <p:nvPr/>
          </p:nvPicPr>
          <p:blipFill>
            <a:blip r:embed="rId10" cstate="print"/>
            <a:stretch>
              <a:fillRect/>
            </a:stretch>
          </p:blipFill>
          <p:spPr>
            <a:xfrm>
              <a:off x="2346960" y="5858256"/>
              <a:ext cx="8213979" cy="609079"/>
            </a:xfrm>
            <a:prstGeom prst="rect">
              <a:avLst/>
            </a:prstGeom>
          </p:spPr>
        </p:pic>
        <p:sp>
          <p:nvSpPr>
            <p:cNvPr id="47" name="object 47"/>
            <p:cNvSpPr/>
            <p:nvPr/>
          </p:nvSpPr>
          <p:spPr>
            <a:xfrm>
              <a:off x="1030224" y="5779008"/>
              <a:ext cx="10800715" cy="661670"/>
            </a:xfrm>
            <a:custGeom>
              <a:avLst/>
              <a:gdLst/>
              <a:ahLst/>
              <a:cxnLst/>
              <a:rect l="l" t="t" r="r" b="b"/>
              <a:pathLst>
                <a:path w="10800715" h="661670">
                  <a:moveTo>
                    <a:pt x="10690352" y="0"/>
                  </a:moveTo>
                  <a:lnTo>
                    <a:pt x="110235" y="0"/>
                  </a:lnTo>
                  <a:lnTo>
                    <a:pt x="67326" y="8662"/>
                  </a:lnTo>
                  <a:lnTo>
                    <a:pt x="32286" y="32286"/>
                  </a:lnTo>
                  <a:lnTo>
                    <a:pt x="8662" y="67326"/>
                  </a:lnTo>
                  <a:lnTo>
                    <a:pt x="0" y="110235"/>
                  </a:lnTo>
                  <a:lnTo>
                    <a:pt x="0" y="551179"/>
                  </a:lnTo>
                  <a:lnTo>
                    <a:pt x="8662" y="594089"/>
                  </a:lnTo>
                  <a:lnTo>
                    <a:pt x="32286" y="629129"/>
                  </a:lnTo>
                  <a:lnTo>
                    <a:pt x="67326" y="652753"/>
                  </a:lnTo>
                  <a:lnTo>
                    <a:pt x="110235" y="661415"/>
                  </a:lnTo>
                  <a:lnTo>
                    <a:pt x="10690352" y="661415"/>
                  </a:lnTo>
                  <a:lnTo>
                    <a:pt x="10733240" y="652753"/>
                  </a:lnTo>
                  <a:lnTo>
                    <a:pt x="10768282" y="629129"/>
                  </a:lnTo>
                  <a:lnTo>
                    <a:pt x="10791918" y="594089"/>
                  </a:lnTo>
                  <a:lnTo>
                    <a:pt x="10800588" y="551179"/>
                  </a:lnTo>
                  <a:lnTo>
                    <a:pt x="10800588" y="110235"/>
                  </a:lnTo>
                  <a:lnTo>
                    <a:pt x="10791918" y="67326"/>
                  </a:lnTo>
                  <a:lnTo>
                    <a:pt x="10768282" y="32286"/>
                  </a:lnTo>
                  <a:lnTo>
                    <a:pt x="10733240" y="8662"/>
                  </a:lnTo>
                  <a:lnTo>
                    <a:pt x="10690352" y="0"/>
                  </a:lnTo>
                  <a:close/>
                </a:path>
              </a:pathLst>
            </a:custGeom>
            <a:solidFill>
              <a:srgbClr val="006AB3"/>
            </a:solidFill>
          </p:spPr>
          <p:txBody>
            <a:bodyPr wrap="square" lIns="0" tIns="0" rIns="0" bIns="0" rtlCol="0"/>
            <a:lstStyle/>
            <a:p>
              <a:endParaRPr dirty="0"/>
            </a:p>
          </p:txBody>
        </p:sp>
        <p:sp>
          <p:nvSpPr>
            <p:cNvPr id="48" name="object 48"/>
            <p:cNvSpPr/>
            <p:nvPr/>
          </p:nvSpPr>
          <p:spPr>
            <a:xfrm>
              <a:off x="1030224" y="5779008"/>
              <a:ext cx="10800715" cy="661670"/>
            </a:xfrm>
            <a:custGeom>
              <a:avLst/>
              <a:gdLst/>
              <a:ahLst/>
              <a:cxnLst/>
              <a:rect l="l" t="t" r="r" b="b"/>
              <a:pathLst>
                <a:path w="10800715" h="661670">
                  <a:moveTo>
                    <a:pt x="0" y="110235"/>
                  </a:moveTo>
                  <a:lnTo>
                    <a:pt x="8662" y="67326"/>
                  </a:lnTo>
                  <a:lnTo>
                    <a:pt x="32286" y="32286"/>
                  </a:lnTo>
                  <a:lnTo>
                    <a:pt x="67326" y="8662"/>
                  </a:lnTo>
                  <a:lnTo>
                    <a:pt x="110235" y="0"/>
                  </a:lnTo>
                  <a:lnTo>
                    <a:pt x="10690352" y="0"/>
                  </a:lnTo>
                  <a:lnTo>
                    <a:pt x="10733240" y="8662"/>
                  </a:lnTo>
                  <a:lnTo>
                    <a:pt x="10768282" y="32286"/>
                  </a:lnTo>
                  <a:lnTo>
                    <a:pt x="10791918" y="67326"/>
                  </a:lnTo>
                  <a:lnTo>
                    <a:pt x="10800588" y="110235"/>
                  </a:lnTo>
                  <a:lnTo>
                    <a:pt x="10800588" y="551179"/>
                  </a:lnTo>
                  <a:lnTo>
                    <a:pt x="10791918" y="594089"/>
                  </a:lnTo>
                  <a:lnTo>
                    <a:pt x="10768282" y="629129"/>
                  </a:lnTo>
                  <a:lnTo>
                    <a:pt x="10733240" y="652753"/>
                  </a:lnTo>
                  <a:lnTo>
                    <a:pt x="10690352" y="661415"/>
                  </a:lnTo>
                  <a:lnTo>
                    <a:pt x="110235" y="661415"/>
                  </a:lnTo>
                  <a:lnTo>
                    <a:pt x="67326" y="652753"/>
                  </a:lnTo>
                  <a:lnTo>
                    <a:pt x="32286" y="629129"/>
                  </a:lnTo>
                  <a:lnTo>
                    <a:pt x="8662" y="594089"/>
                  </a:lnTo>
                  <a:lnTo>
                    <a:pt x="0" y="551179"/>
                  </a:lnTo>
                  <a:lnTo>
                    <a:pt x="0" y="110235"/>
                  </a:lnTo>
                  <a:close/>
                </a:path>
              </a:pathLst>
            </a:custGeom>
            <a:ln w="9144">
              <a:solidFill>
                <a:srgbClr val="497DBA"/>
              </a:solidFill>
            </a:ln>
          </p:spPr>
          <p:txBody>
            <a:bodyPr wrap="square" lIns="0" tIns="0" rIns="0" bIns="0" rtlCol="0"/>
            <a:lstStyle/>
            <a:p>
              <a:endParaRPr dirty="0"/>
            </a:p>
          </p:txBody>
        </p:sp>
      </p:grpSp>
      <p:sp>
        <p:nvSpPr>
          <p:cNvPr id="49" name="object 49"/>
          <p:cNvSpPr txBox="1"/>
          <p:nvPr/>
        </p:nvSpPr>
        <p:spPr>
          <a:xfrm>
            <a:off x="2529585" y="5929376"/>
            <a:ext cx="7804784" cy="330835"/>
          </a:xfrm>
          <a:prstGeom prst="rect">
            <a:avLst/>
          </a:prstGeom>
        </p:spPr>
        <p:txBody>
          <a:bodyPr vert="horz" wrap="square" lIns="0" tIns="12700" rIns="0" bIns="0" rtlCol="0">
            <a:spAutoFit/>
          </a:bodyPr>
          <a:lstStyle/>
          <a:p>
            <a:pPr marL="12700">
              <a:lnSpc>
                <a:spcPct val="100000"/>
              </a:lnSpc>
              <a:spcBef>
                <a:spcPts val="100"/>
              </a:spcBef>
            </a:pPr>
            <a:r>
              <a:rPr sz="2000" b="1" spc="-5" dirty="0">
                <a:solidFill>
                  <a:srgbClr val="FFFFFF"/>
                </a:solidFill>
                <a:latin typeface="Calibri"/>
                <a:cs typeface="Calibri"/>
              </a:rPr>
              <a:t>Организаторы</a:t>
            </a:r>
            <a:r>
              <a:rPr sz="2000" b="1" spc="-15" dirty="0">
                <a:solidFill>
                  <a:srgbClr val="FFFFFF"/>
                </a:solidFill>
                <a:latin typeface="Calibri"/>
                <a:cs typeface="Calibri"/>
              </a:rPr>
              <a:t> </a:t>
            </a:r>
            <a:r>
              <a:rPr sz="2000" b="1" dirty="0">
                <a:solidFill>
                  <a:srgbClr val="FFFFFF"/>
                </a:solidFill>
                <a:latin typeface="Calibri"/>
                <a:cs typeface="Calibri"/>
              </a:rPr>
              <a:t>из</a:t>
            </a:r>
            <a:r>
              <a:rPr sz="2000" b="1" spc="-5" dirty="0">
                <a:solidFill>
                  <a:srgbClr val="FFFFFF"/>
                </a:solidFill>
                <a:latin typeface="Calibri"/>
                <a:cs typeface="Calibri"/>
              </a:rPr>
              <a:t> </a:t>
            </a:r>
            <a:r>
              <a:rPr sz="2000" b="1" spc="-15" dirty="0">
                <a:solidFill>
                  <a:srgbClr val="FFFFFF"/>
                </a:solidFill>
                <a:latin typeface="Calibri"/>
                <a:cs typeface="Calibri"/>
              </a:rPr>
              <a:t>аудитории</a:t>
            </a:r>
            <a:r>
              <a:rPr sz="2000" b="1" spc="-25" dirty="0">
                <a:solidFill>
                  <a:srgbClr val="FFFFFF"/>
                </a:solidFill>
                <a:latin typeface="Calibri"/>
                <a:cs typeface="Calibri"/>
              </a:rPr>
              <a:t> </a:t>
            </a:r>
            <a:r>
              <a:rPr sz="2000" b="1" spc="-10" dirty="0">
                <a:solidFill>
                  <a:srgbClr val="FFFFFF"/>
                </a:solidFill>
                <a:latin typeface="Calibri"/>
                <a:cs typeface="Calibri"/>
              </a:rPr>
              <a:t>передают</a:t>
            </a:r>
            <a:r>
              <a:rPr sz="2000" b="1" spc="-15" dirty="0">
                <a:solidFill>
                  <a:srgbClr val="FFFFFF"/>
                </a:solidFill>
                <a:latin typeface="Calibri"/>
                <a:cs typeface="Calibri"/>
              </a:rPr>
              <a:t> </a:t>
            </a:r>
            <a:r>
              <a:rPr sz="2000" b="1" dirty="0">
                <a:solidFill>
                  <a:srgbClr val="FFFFFF"/>
                </a:solidFill>
                <a:latin typeface="Calibri"/>
                <a:cs typeface="Calibri"/>
              </a:rPr>
              <a:t>ЭМ</a:t>
            </a:r>
            <a:r>
              <a:rPr sz="2000" b="1" spc="-5" dirty="0">
                <a:solidFill>
                  <a:srgbClr val="FFFFFF"/>
                </a:solidFill>
                <a:latin typeface="Calibri"/>
                <a:cs typeface="Calibri"/>
              </a:rPr>
              <a:t> </a:t>
            </a:r>
            <a:r>
              <a:rPr sz="2000" b="1" spc="-15" dirty="0">
                <a:solidFill>
                  <a:srgbClr val="FFFFFF"/>
                </a:solidFill>
                <a:latin typeface="Calibri"/>
                <a:cs typeface="Calibri"/>
              </a:rPr>
              <a:t>руководителю</a:t>
            </a:r>
            <a:r>
              <a:rPr sz="2000" b="1" spc="-50" dirty="0">
                <a:solidFill>
                  <a:srgbClr val="FFFFFF"/>
                </a:solidFill>
                <a:latin typeface="Calibri"/>
                <a:cs typeface="Calibri"/>
              </a:rPr>
              <a:t> </a:t>
            </a:r>
            <a:r>
              <a:rPr sz="2000" b="1" dirty="0">
                <a:solidFill>
                  <a:srgbClr val="FFFFFF"/>
                </a:solidFill>
                <a:latin typeface="Calibri"/>
                <a:cs typeface="Calibri"/>
              </a:rPr>
              <a:t>ППЭ</a:t>
            </a:r>
            <a:r>
              <a:rPr sz="2000" b="1" spc="5" dirty="0">
                <a:solidFill>
                  <a:srgbClr val="FFFFFF"/>
                </a:solidFill>
                <a:latin typeface="Calibri"/>
                <a:cs typeface="Calibri"/>
              </a:rPr>
              <a:t> </a:t>
            </a:r>
            <a:r>
              <a:rPr sz="2000" b="1" dirty="0">
                <a:solidFill>
                  <a:srgbClr val="FFFFFF"/>
                </a:solidFill>
                <a:latin typeface="Calibri"/>
                <a:cs typeface="Calibri"/>
              </a:rPr>
              <a:t>в </a:t>
            </a:r>
            <a:r>
              <a:rPr sz="2000" b="1" spc="-5" dirty="0">
                <a:solidFill>
                  <a:srgbClr val="FFFFFF"/>
                </a:solidFill>
                <a:latin typeface="Calibri"/>
                <a:cs typeface="Calibri"/>
              </a:rPr>
              <a:t>штабе</a:t>
            </a:r>
            <a:endParaRPr sz="2000" dirty="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600" y="-184919"/>
            <a:ext cx="10058399" cy="1367041"/>
          </a:xfrm>
          <a:prstGeom prst="rect">
            <a:avLst/>
          </a:prstGeom>
        </p:spPr>
        <p:txBody>
          <a:bodyPr vert="horz" wrap="square" lIns="0" tIns="12700" rIns="0" bIns="0" rtlCol="0">
            <a:spAutoFit/>
          </a:bodyPr>
          <a:lstStyle/>
          <a:p>
            <a:pPr marL="2292350" marR="5080" indent="-2280285">
              <a:lnSpc>
                <a:spcPct val="100000"/>
              </a:lnSpc>
              <a:spcBef>
                <a:spcPts val="100"/>
              </a:spcBef>
            </a:pPr>
            <a:r>
              <a:rPr b="1" spc="-5" dirty="0">
                <a:solidFill>
                  <a:schemeClr val="tx2"/>
                </a:solidFill>
              </a:rPr>
              <a:t>Упаковка экзаменационных материалов </a:t>
            </a:r>
            <a:r>
              <a:rPr b="1" spc="-660" dirty="0">
                <a:solidFill>
                  <a:schemeClr val="tx2"/>
                </a:solidFill>
              </a:rPr>
              <a:t> </a:t>
            </a:r>
            <a:r>
              <a:rPr b="1" dirty="0">
                <a:solidFill>
                  <a:schemeClr val="tx2"/>
                </a:solidFill>
              </a:rPr>
              <a:t>в </a:t>
            </a:r>
            <a:r>
              <a:rPr b="1" spc="-5" dirty="0">
                <a:solidFill>
                  <a:schemeClr val="tx2"/>
                </a:solidFill>
              </a:rPr>
              <a:t>аудитории</a:t>
            </a:r>
          </a:p>
        </p:txBody>
      </p:sp>
      <p:grpSp>
        <p:nvGrpSpPr>
          <p:cNvPr id="3" name="object 3"/>
          <p:cNvGrpSpPr/>
          <p:nvPr/>
        </p:nvGrpSpPr>
        <p:grpSpPr>
          <a:xfrm>
            <a:off x="393191" y="4021835"/>
            <a:ext cx="3787140" cy="2759710"/>
            <a:chOff x="393191" y="4021835"/>
            <a:chExt cx="3787140" cy="2759710"/>
          </a:xfrm>
        </p:grpSpPr>
        <p:pic>
          <p:nvPicPr>
            <p:cNvPr id="4" name="object 4"/>
            <p:cNvPicPr/>
            <p:nvPr/>
          </p:nvPicPr>
          <p:blipFill>
            <a:blip r:embed="rId2" cstate="print"/>
            <a:stretch>
              <a:fillRect/>
            </a:stretch>
          </p:blipFill>
          <p:spPr>
            <a:xfrm>
              <a:off x="681227" y="4030979"/>
              <a:ext cx="1498091" cy="2173223"/>
            </a:xfrm>
            <a:prstGeom prst="rect">
              <a:avLst/>
            </a:prstGeom>
          </p:spPr>
        </p:pic>
        <p:sp>
          <p:nvSpPr>
            <p:cNvPr id="5" name="object 5"/>
            <p:cNvSpPr/>
            <p:nvPr/>
          </p:nvSpPr>
          <p:spPr>
            <a:xfrm>
              <a:off x="676655" y="4026407"/>
              <a:ext cx="1507490" cy="2182495"/>
            </a:xfrm>
            <a:custGeom>
              <a:avLst/>
              <a:gdLst/>
              <a:ahLst/>
              <a:cxnLst/>
              <a:rect l="l" t="t" r="r" b="b"/>
              <a:pathLst>
                <a:path w="1507489" h="2182495">
                  <a:moveTo>
                    <a:pt x="0" y="2182368"/>
                  </a:moveTo>
                  <a:lnTo>
                    <a:pt x="1507236" y="2182368"/>
                  </a:lnTo>
                  <a:lnTo>
                    <a:pt x="1507236" y="0"/>
                  </a:lnTo>
                  <a:lnTo>
                    <a:pt x="0" y="0"/>
                  </a:lnTo>
                  <a:lnTo>
                    <a:pt x="0" y="2182368"/>
                  </a:lnTo>
                  <a:close/>
                </a:path>
              </a:pathLst>
            </a:custGeom>
            <a:ln w="9144">
              <a:solidFill>
                <a:srgbClr val="000000"/>
              </a:solidFill>
            </a:ln>
          </p:spPr>
          <p:txBody>
            <a:bodyPr wrap="square" lIns="0" tIns="0" rIns="0" bIns="0" rtlCol="0"/>
            <a:lstStyle/>
            <a:p>
              <a:endParaRPr dirty="0"/>
            </a:p>
          </p:txBody>
        </p:sp>
        <p:pic>
          <p:nvPicPr>
            <p:cNvPr id="6" name="object 6"/>
            <p:cNvPicPr/>
            <p:nvPr/>
          </p:nvPicPr>
          <p:blipFill>
            <a:blip r:embed="rId2" cstate="print"/>
            <a:stretch>
              <a:fillRect/>
            </a:stretch>
          </p:blipFill>
          <p:spPr>
            <a:xfrm>
              <a:off x="633983" y="4088891"/>
              <a:ext cx="1498091" cy="2173223"/>
            </a:xfrm>
            <a:prstGeom prst="rect">
              <a:avLst/>
            </a:prstGeom>
          </p:spPr>
        </p:pic>
        <p:sp>
          <p:nvSpPr>
            <p:cNvPr id="7" name="object 7"/>
            <p:cNvSpPr/>
            <p:nvPr/>
          </p:nvSpPr>
          <p:spPr>
            <a:xfrm>
              <a:off x="629411" y="4084319"/>
              <a:ext cx="1507490" cy="2182495"/>
            </a:xfrm>
            <a:custGeom>
              <a:avLst/>
              <a:gdLst/>
              <a:ahLst/>
              <a:cxnLst/>
              <a:rect l="l" t="t" r="r" b="b"/>
              <a:pathLst>
                <a:path w="1507489" h="2182495">
                  <a:moveTo>
                    <a:pt x="0" y="2182367"/>
                  </a:moveTo>
                  <a:lnTo>
                    <a:pt x="1507236" y="2182367"/>
                  </a:lnTo>
                  <a:lnTo>
                    <a:pt x="1507236" y="0"/>
                  </a:lnTo>
                  <a:lnTo>
                    <a:pt x="0" y="0"/>
                  </a:lnTo>
                  <a:lnTo>
                    <a:pt x="0" y="2182367"/>
                  </a:lnTo>
                  <a:close/>
                </a:path>
              </a:pathLst>
            </a:custGeom>
            <a:ln w="9144">
              <a:solidFill>
                <a:srgbClr val="000000"/>
              </a:solidFill>
            </a:ln>
          </p:spPr>
          <p:txBody>
            <a:bodyPr wrap="square" lIns="0" tIns="0" rIns="0" bIns="0" rtlCol="0"/>
            <a:lstStyle/>
            <a:p>
              <a:endParaRPr dirty="0"/>
            </a:p>
          </p:txBody>
        </p:sp>
        <p:pic>
          <p:nvPicPr>
            <p:cNvPr id="8" name="object 8"/>
            <p:cNvPicPr/>
            <p:nvPr/>
          </p:nvPicPr>
          <p:blipFill>
            <a:blip r:embed="rId3" cstate="print"/>
            <a:stretch>
              <a:fillRect/>
            </a:stretch>
          </p:blipFill>
          <p:spPr>
            <a:xfrm>
              <a:off x="592835" y="4117847"/>
              <a:ext cx="1498091" cy="1988820"/>
            </a:xfrm>
            <a:prstGeom prst="rect">
              <a:avLst/>
            </a:prstGeom>
          </p:spPr>
        </p:pic>
        <p:sp>
          <p:nvSpPr>
            <p:cNvPr id="9" name="object 9"/>
            <p:cNvSpPr/>
            <p:nvPr/>
          </p:nvSpPr>
          <p:spPr>
            <a:xfrm>
              <a:off x="588263" y="4113275"/>
              <a:ext cx="1507490" cy="1998345"/>
            </a:xfrm>
            <a:custGeom>
              <a:avLst/>
              <a:gdLst/>
              <a:ahLst/>
              <a:cxnLst/>
              <a:rect l="l" t="t" r="r" b="b"/>
              <a:pathLst>
                <a:path w="1507489" h="1998345">
                  <a:moveTo>
                    <a:pt x="0" y="1997964"/>
                  </a:moveTo>
                  <a:lnTo>
                    <a:pt x="1507236" y="1997964"/>
                  </a:lnTo>
                  <a:lnTo>
                    <a:pt x="1507236" y="0"/>
                  </a:lnTo>
                  <a:lnTo>
                    <a:pt x="0" y="0"/>
                  </a:lnTo>
                  <a:lnTo>
                    <a:pt x="0" y="1997964"/>
                  </a:lnTo>
                  <a:close/>
                </a:path>
              </a:pathLst>
            </a:custGeom>
            <a:ln w="9144">
              <a:solidFill>
                <a:srgbClr val="000000"/>
              </a:solidFill>
            </a:ln>
          </p:spPr>
          <p:txBody>
            <a:bodyPr wrap="square" lIns="0" tIns="0" rIns="0" bIns="0" rtlCol="0"/>
            <a:lstStyle/>
            <a:p>
              <a:endParaRPr dirty="0"/>
            </a:p>
          </p:txBody>
        </p:sp>
        <p:pic>
          <p:nvPicPr>
            <p:cNvPr id="10" name="object 10"/>
            <p:cNvPicPr/>
            <p:nvPr/>
          </p:nvPicPr>
          <p:blipFill>
            <a:blip r:embed="rId2" cstate="print"/>
            <a:stretch>
              <a:fillRect/>
            </a:stretch>
          </p:blipFill>
          <p:spPr>
            <a:xfrm>
              <a:off x="545591" y="4180331"/>
              <a:ext cx="1498091" cy="2173223"/>
            </a:xfrm>
            <a:prstGeom prst="rect">
              <a:avLst/>
            </a:prstGeom>
          </p:spPr>
        </p:pic>
        <p:sp>
          <p:nvSpPr>
            <p:cNvPr id="11" name="object 11"/>
            <p:cNvSpPr/>
            <p:nvPr/>
          </p:nvSpPr>
          <p:spPr>
            <a:xfrm>
              <a:off x="541019" y="4175759"/>
              <a:ext cx="1507490" cy="2182495"/>
            </a:xfrm>
            <a:custGeom>
              <a:avLst/>
              <a:gdLst/>
              <a:ahLst/>
              <a:cxnLst/>
              <a:rect l="l" t="t" r="r" b="b"/>
              <a:pathLst>
                <a:path w="1507489" h="2182495">
                  <a:moveTo>
                    <a:pt x="0" y="2182367"/>
                  </a:moveTo>
                  <a:lnTo>
                    <a:pt x="1507236" y="2182367"/>
                  </a:lnTo>
                  <a:lnTo>
                    <a:pt x="1507236" y="0"/>
                  </a:lnTo>
                  <a:lnTo>
                    <a:pt x="0" y="0"/>
                  </a:lnTo>
                  <a:lnTo>
                    <a:pt x="0" y="2182367"/>
                  </a:lnTo>
                  <a:close/>
                </a:path>
              </a:pathLst>
            </a:custGeom>
            <a:ln w="9144">
              <a:solidFill>
                <a:srgbClr val="000000"/>
              </a:solidFill>
            </a:ln>
          </p:spPr>
          <p:txBody>
            <a:bodyPr wrap="square" lIns="0" tIns="0" rIns="0" bIns="0" rtlCol="0"/>
            <a:lstStyle/>
            <a:p>
              <a:endParaRPr dirty="0"/>
            </a:p>
          </p:txBody>
        </p:sp>
        <p:pic>
          <p:nvPicPr>
            <p:cNvPr id="12" name="object 12"/>
            <p:cNvPicPr/>
            <p:nvPr/>
          </p:nvPicPr>
          <p:blipFill>
            <a:blip r:embed="rId2" cstate="print"/>
            <a:stretch>
              <a:fillRect/>
            </a:stretch>
          </p:blipFill>
          <p:spPr>
            <a:xfrm>
              <a:off x="509015" y="4241291"/>
              <a:ext cx="1496567" cy="2173223"/>
            </a:xfrm>
            <a:prstGeom prst="rect">
              <a:avLst/>
            </a:prstGeom>
          </p:spPr>
        </p:pic>
        <p:pic>
          <p:nvPicPr>
            <p:cNvPr id="13" name="object 13"/>
            <p:cNvPicPr/>
            <p:nvPr/>
          </p:nvPicPr>
          <p:blipFill>
            <a:blip r:embed="rId4" cstate="print"/>
            <a:stretch>
              <a:fillRect/>
            </a:stretch>
          </p:blipFill>
          <p:spPr>
            <a:xfrm>
              <a:off x="455675" y="4232147"/>
              <a:ext cx="1559052" cy="2218943"/>
            </a:xfrm>
            <a:prstGeom prst="rect">
              <a:avLst/>
            </a:prstGeom>
          </p:spPr>
        </p:pic>
        <p:pic>
          <p:nvPicPr>
            <p:cNvPr id="14" name="object 14"/>
            <p:cNvPicPr/>
            <p:nvPr/>
          </p:nvPicPr>
          <p:blipFill>
            <a:blip r:embed="rId5" cstate="print"/>
            <a:stretch>
              <a:fillRect/>
            </a:stretch>
          </p:blipFill>
          <p:spPr>
            <a:xfrm>
              <a:off x="402335" y="4268723"/>
              <a:ext cx="1559052" cy="2218943"/>
            </a:xfrm>
            <a:prstGeom prst="rect">
              <a:avLst/>
            </a:prstGeom>
          </p:spPr>
        </p:pic>
        <p:sp>
          <p:nvSpPr>
            <p:cNvPr id="15" name="object 15"/>
            <p:cNvSpPr/>
            <p:nvPr/>
          </p:nvSpPr>
          <p:spPr>
            <a:xfrm>
              <a:off x="397763" y="4309871"/>
              <a:ext cx="1507490" cy="2182495"/>
            </a:xfrm>
            <a:custGeom>
              <a:avLst/>
              <a:gdLst/>
              <a:ahLst/>
              <a:cxnLst/>
              <a:rect l="l" t="t" r="r" b="b"/>
              <a:pathLst>
                <a:path w="1507489" h="2182495">
                  <a:moveTo>
                    <a:pt x="0" y="2182367"/>
                  </a:moveTo>
                  <a:lnTo>
                    <a:pt x="1507236" y="2182367"/>
                  </a:lnTo>
                  <a:lnTo>
                    <a:pt x="1507236" y="0"/>
                  </a:lnTo>
                  <a:lnTo>
                    <a:pt x="0" y="0"/>
                  </a:lnTo>
                  <a:lnTo>
                    <a:pt x="0" y="2182367"/>
                  </a:lnTo>
                  <a:close/>
                </a:path>
              </a:pathLst>
            </a:custGeom>
            <a:ln w="9144">
              <a:solidFill>
                <a:srgbClr val="000000"/>
              </a:solidFill>
            </a:ln>
          </p:spPr>
          <p:txBody>
            <a:bodyPr wrap="square" lIns="0" tIns="0" rIns="0" bIns="0" rtlCol="0"/>
            <a:lstStyle/>
            <a:p>
              <a:endParaRPr dirty="0"/>
            </a:p>
          </p:txBody>
        </p:sp>
        <p:pic>
          <p:nvPicPr>
            <p:cNvPr id="16" name="object 16"/>
            <p:cNvPicPr/>
            <p:nvPr/>
          </p:nvPicPr>
          <p:blipFill>
            <a:blip r:embed="rId6" cstate="print"/>
            <a:stretch>
              <a:fillRect/>
            </a:stretch>
          </p:blipFill>
          <p:spPr>
            <a:xfrm>
              <a:off x="1185672" y="4744260"/>
              <a:ext cx="2994279" cy="2037207"/>
            </a:xfrm>
            <a:prstGeom prst="rect">
              <a:avLst/>
            </a:prstGeom>
          </p:spPr>
        </p:pic>
        <p:pic>
          <p:nvPicPr>
            <p:cNvPr id="17" name="object 17"/>
            <p:cNvPicPr/>
            <p:nvPr/>
          </p:nvPicPr>
          <p:blipFill>
            <a:blip r:embed="rId7" cstate="print"/>
            <a:stretch>
              <a:fillRect/>
            </a:stretch>
          </p:blipFill>
          <p:spPr>
            <a:xfrm>
              <a:off x="1220724" y="4779263"/>
              <a:ext cx="2878836" cy="1921764"/>
            </a:xfrm>
            <a:prstGeom prst="rect">
              <a:avLst/>
            </a:prstGeom>
          </p:spPr>
        </p:pic>
        <p:sp>
          <p:nvSpPr>
            <p:cNvPr id="18" name="object 18"/>
            <p:cNvSpPr/>
            <p:nvPr/>
          </p:nvSpPr>
          <p:spPr>
            <a:xfrm>
              <a:off x="1216152" y="4774691"/>
              <a:ext cx="2887980" cy="1931035"/>
            </a:xfrm>
            <a:custGeom>
              <a:avLst/>
              <a:gdLst/>
              <a:ahLst/>
              <a:cxnLst/>
              <a:rect l="l" t="t" r="r" b="b"/>
              <a:pathLst>
                <a:path w="2887979" h="1931034">
                  <a:moveTo>
                    <a:pt x="0" y="1930907"/>
                  </a:moveTo>
                  <a:lnTo>
                    <a:pt x="2887980" y="1930907"/>
                  </a:lnTo>
                  <a:lnTo>
                    <a:pt x="2887980" y="0"/>
                  </a:lnTo>
                  <a:lnTo>
                    <a:pt x="0" y="0"/>
                  </a:lnTo>
                  <a:lnTo>
                    <a:pt x="0" y="1930907"/>
                  </a:lnTo>
                  <a:close/>
                </a:path>
              </a:pathLst>
            </a:custGeom>
            <a:ln w="9144">
              <a:solidFill>
                <a:srgbClr val="000000"/>
              </a:solidFill>
            </a:ln>
          </p:spPr>
          <p:txBody>
            <a:bodyPr wrap="square" lIns="0" tIns="0" rIns="0" bIns="0" rtlCol="0"/>
            <a:lstStyle/>
            <a:p>
              <a:endParaRPr dirty="0"/>
            </a:p>
          </p:txBody>
        </p:sp>
        <p:sp>
          <p:nvSpPr>
            <p:cNvPr id="19" name="object 19"/>
            <p:cNvSpPr/>
            <p:nvPr/>
          </p:nvSpPr>
          <p:spPr>
            <a:xfrm>
              <a:off x="2136393" y="4126991"/>
              <a:ext cx="696595" cy="611505"/>
            </a:xfrm>
            <a:custGeom>
              <a:avLst/>
              <a:gdLst/>
              <a:ahLst/>
              <a:cxnLst/>
              <a:rect l="l" t="t" r="r" b="b"/>
              <a:pathLst>
                <a:path w="696594" h="611504">
                  <a:moveTo>
                    <a:pt x="152781" y="0"/>
                  </a:moveTo>
                  <a:lnTo>
                    <a:pt x="0" y="0"/>
                  </a:lnTo>
                  <a:lnTo>
                    <a:pt x="43614" y="2481"/>
                  </a:lnTo>
                  <a:lnTo>
                    <a:pt x="86293" y="9797"/>
                  </a:lnTo>
                  <a:lnTo>
                    <a:pt x="127842" y="21759"/>
                  </a:lnTo>
                  <a:lnTo>
                    <a:pt x="168065" y="38176"/>
                  </a:lnTo>
                  <a:lnTo>
                    <a:pt x="206770" y="58857"/>
                  </a:lnTo>
                  <a:lnTo>
                    <a:pt x="243760" y="83612"/>
                  </a:lnTo>
                  <a:lnTo>
                    <a:pt x="278843" y="112251"/>
                  </a:lnTo>
                  <a:lnTo>
                    <a:pt x="311823" y="144584"/>
                  </a:lnTo>
                  <a:lnTo>
                    <a:pt x="342506" y="180420"/>
                  </a:lnTo>
                  <a:lnTo>
                    <a:pt x="370698" y="219568"/>
                  </a:lnTo>
                  <a:lnTo>
                    <a:pt x="396205" y="261840"/>
                  </a:lnTo>
                  <a:lnTo>
                    <a:pt x="418831" y="307043"/>
                  </a:lnTo>
                  <a:lnTo>
                    <a:pt x="438383" y="354988"/>
                  </a:lnTo>
                  <a:lnTo>
                    <a:pt x="454666" y="405485"/>
                  </a:lnTo>
                  <a:lnTo>
                    <a:pt x="467487" y="458342"/>
                  </a:lnTo>
                  <a:lnTo>
                    <a:pt x="391032" y="458342"/>
                  </a:lnTo>
                  <a:lnTo>
                    <a:pt x="559181" y="611123"/>
                  </a:lnTo>
                  <a:lnTo>
                    <a:pt x="696594" y="458342"/>
                  </a:lnTo>
                  <a:lnTo>
                    <a:pt x="620268" y="458342"/>
                  </a:lnTo>
                  <a:lnTo>
                    <a:pt x="607447" y="405485"/>
                  </a:lnTo>
                  <a:lnTo>
                    <a:pt x="591164" y="354988"/>
                  </a:lnTo>
                  <a:lnTo>
                    <a:pt x="571612" y="307043"/>
                  </a:lnTo>
                  <a:lnTo>
                    <a:pt x="548986" y="261840"/>
                  </a:lnTo>
                  <a:lnTo>
                    <a:pt x="523479" y="219568"/>
                  </a:lnTo>
                  <a:lnTo>
                    <a:pt x="495287" y="180420"/>
                  </a:lnTo>
                  <a:lnTo>
                    <a:pt x="464604" y="144584"/>
                  </a:lnTo>
                  <a:lnTo>
                    <a:pt x="431624" y="112251"/>
                  </a:lnTo>
                  <a:lnTo>
                    <a:pt x="396541" y="83612"/>
                  </a:lnTo>
                  <a:lnTo>
                    <a:pt x="359551" y="58857"/>
                  </a:lnTo>
                  <a:lnTo>
                    <a:pt x="320846" y="38176"/>
                  </a:lnTo>
                  <a:lnTo>
                    <a:pt x="280623" y="21759"/>
                  </a:lnTo>
                  <a:lnTo>
                    <a:pt x="239074" y="9797"/>
                  </a:lnTo>
                  <a:lnTo>
                    <a:pt x="196395" y="2481"/>
                  </a:lnTo>
                  <a:lnTo>
                    <a:pt x="152781" y="0"/>
                  </a:lnTo>
                  <a:close/>
                </a:path>
              </a:pathLst>
            </a:custGeom>
            <a:solidFill>
              <a:srgbClr val="4471C4"/>
            </a:solidFill>
          </p:spPr>
          <p:txBody>
            <a:bodyPr wrap="square" lIns="0" tIns="0" rIns="0" bIns="0" rtlCol="0"/>
            <a:lstStyle/>
            <a:p>
              <a:endParaRPr dirty="0"/>
            </a:p>
          </p:txBody>
        </p:sp>
        <p:sp>
          <p:nvSpPr>
            <p:cNvPr id="20" name="object 20"/>
            <p:cNvSpPr/>
            <p:nvPr/>
          </p:nvSpPr>
          <p:spPr>
            <a:xfrm>
              <a:off x="1653539" y="4126991"/>
              <a:ext cx="559435" cy="611505"/>
            </a:xfrm>
            <a:custGeom>
              <a:avLst/>
              <a:gdLst/>
              <a:ahLst/>
              <a:cxnLst/>
              <a:rect l="l" t="t" r="r" b="b"/>
              <a:pathLst>
                <a:path w="559435" h="611504">
                  <a:moveTo>
                    <a:pt x="482854" y="0"/>
                  </a:moveTo>
                  <a:lnTo>
                    <a:pt x="441187" y="2242"/>
                  </a:lnTo>
                  <a:lnTo>
                    <a:pt x="400506" y="8848"/>
                  </a:lnTo>
                  <a:lnTo>
                    <a:pt x="360954" y="19635"/>
                  </a:lnTo>
                  <a:lnTo>
                    <a:pt x="322677" y="34418"/>
                  </a:lnTo>
                  <a:lnTo>
                    <a:pt x="285820" y="53014"/>
                  </a:lnTo>
                  <a:lnTo>
                    <a:pt x="250527" y="75241"/>
                  </a:lnTo>
                  <a:lnTo>
                    <a:pt x="216944" y="100914"/>
                  </a:lnTo>
                  <a:lnTo>
                    <a:pt x="185215" y="129851"/>
                  </a:lnTo>
                  <a:lnTo>
                    <a:pt x="155484" y="161868"/>
                  </a:lnTo>
                  <a:lnTo>
                    <a:pt x="127898" y="196782"/>
                  </a:lnTo>
                  <a:lnTo>
                    <a:pt x="102600" y="234410"/>
                  </a:lnTo>
                  <a:lnTo>
                    <a:pt x="79736" y="274567"/>
                  </a:lnTo>
                  <a:lnTo>
                    <a:pt x="59451" y="317072"/>
                  </a:lnTo>
                  <a:lnTo>
                    <a:pt x="41889" y="361741"/>
                  </a:lnTo>
                  <a:lnTo>
                    <a:pt x="27195" y="408390"/>
                  </a:lnTo>
                  <a:lnTo>
                    <a:pt x="15514" y="456836"/>
                  </a:lnTo>
                  <a:lnTo>
                    <a:pt x="6992" y="506896"/>
                  </a:lnTo>
                  <a:lnTo>
                    <a:pt x="1772" y="558386"/>
                  </a:lnTo>
                  <a:lnTo>
                    <a:pt x="0" y="611123"/>
                  </a:lnTo>
                  <a:lnTo>
                    <a:pt x="152781" y="611123"/>
                  </a:lnTo>
                  <a:lnTo>
                    <a:pt x="154546" y="558638"/>
                  </a:lnTo>
                  <a:lnTo>
                    <a:pt x="159752" y="507278"/>
                  </a:lnTo>
                  <a:lnTo>
                    <a:pt x="168264" y="457243"/>
                  </a:lnTo>
                  <a:lnTo>
                    <a:pt x="179947" y="408732"/>
                  </a:lnTo>
                  <a:lnTo>
                    <a:pt x="194667" y="361947"/>
                  </a:lnTo>
                  <a:lnTo>
                    <a:pt x="212290" y="317085"/>
                  </a:lnTo>
                  <a:lnTo>
                    <a:pt x="232680" y="274348"/>
                  </a:lnTo>
                  <a:lnTo>
                    <a:pt x="255703" y="233934"/>
                  </a:lnTo>
                  <a:lnTo>
                    <a:pt x="281225" y="196044"/>
                  </a:lnTo>
                  <a:lnTo>
                    <a:pt x="309110" y="160878"/>
                  </a:lnTo>
                  <a:lnTo>
                    <a:pt x="339224" y="128634"/>
                  </a:lnTo>
                  <a:lnTo>
                    <a:pt x="371432" y="99514"/>
                  </a:lnTo>
                  <a:lnTo>
                    <a:pt x="405601" y="73716"/>
                  </a:lnTo>
                  <a:lnTo>
                    <a:pt x="441595" y="51440"/>
                  </a:lnTo>
                  <a:lnTo>
                    <a:pt x="479279" y="32887"/>
                  </a:lnTo>
                  <a:lnTo>
                    <a:pt x="518519" y="18256"/>
                  </a:lnTo>
                  <a:lnTo>
                    <a:pt x="559181" y="7746"/>
                  </a:lnTo>
                  <a:lnTo>
                    <a:pt x="540182" y="4339"/>
                  </a:lnTo>
                  <a:lnTo>
                    <a:pt x="521112" y="1920"/>
                  </a:lnTo>
                  <a:lnTo>
                    <a:pt x="501995" y="478"/>
                  </a:lnTo>
                  <a:lnTo>
                    <a:pt x="482854" y="0"/>
                  </a:lnTo>
                  <a:close/>
                </a:path>
              </a:pathLst>
            </a:custGeom>
            <a:solidFill>
              <a:srgbClr val="375C9E"/>
            </a:solidFill>
          </p:spPr>
          <p:txBody>
            <a:bodyPr wrap="square" lIns="0" tIns="0" rIns="0" bIns="0" rtlCol="0"/>
            <a:lstStyle/>
            <a:p>
              <a:endParaRPr dirty="0"/>
            </a:p>
          </p:txBody>
        </p:sp>
        <p:sp>
          <p:nvSpPr>
            <p:cNvPr id="21" name="object 21"/>
            <p:cNvSpPr/>
            <p:nvPr/>
          </p:nvSpPr>
          <p:spPr>
            <a:xfrm>
              <a:off x="1653539" y="4126991"/>
              <a:ext cx="1179830" cy="611505"/>
            </a:xfrm>
            <a:custGeom>
              <a:avLst/>
              <a:gdLst/>
              <a:ahLst/>
              <a:cxnLst/>
              <a:rect l="l" t="t" r="r" b="b"/>
              <a:pathLst>
                <a:path w="1179830" h="611504">
                  <a:moveTo>
                    <a:pt x="559181" y="7746"/>
                  </a:moveTo>
                  <a:lnTo>
                    <a:pt x="518519" y="18256"/>
                  </a:lnTo>
                  <a:lnTo>
                    <a:pt x="479279" y="32887"/>
                  </a:lnTo>
                  <a:lnTo>
                    <a:pt x="441595" y="51440"/>
                  </a:lnTo>
                  <a:lnTo>
                    <a:pt x="405601" y="73716"/>
                  </a:lnTo>
                  <a:lnTo>
                    <a:pt x="371432" y="99514"/>
                  </a:lnTo>
                  <a:lnTo>
                    <a:pt x="339224" y="128634"/>
                  </a:lnTo>
                  <a:lnTo>
                    <a:pt x="309110" y="160878"/>
                  </a:lnTo>
                  <a:lnTo>
                    <a:pt x="281225" y="196044"/>
                  </a:lnTo>
                  <a:lnTo>
                    <a:pt x="255703" y="233934"/>
                  </a:lnTo>
                  <a:lnTo>
                    <a:pt x="232680" y="274348"/>
                  </a:lnTo>
                  <a:lnTo>
                    <a:pt x="212290" y="317085"/>
                  </a:lnTo>
                  <a:lnTo>
                    <a:pt x="194667" y="361947"/>
                  </a:lnTo>
                  <a:lnTo>
                    <a:pt x="179947" y="408732"/>
                  </a:lnTo>
                  <a:lnTo>
                    <a:pt x="168264" y="457243"/>
                  </a:lnTo>
                  <a:lnTo>
                    <a:pt x="159752" y="507278"/>
                  </a:lnTo>
                  <a:lnTo>
                    <a:pt x="154546" y="558638"/>
                  </a:lnTo>
                  <a:lnTo>
                    <a:pt x="152781" y="611123"/>
                  </a:lnTo>
                  <a:lnTo>
                    <a:pt x="0" y="611123"/>
                  </a:lnTo>
                  <a:lnTo>
                    <a:pt x="1772" y="558386"/>
                  </a:lnTo>
                  <a:lnTo>
                    <a:pt x="6992" y="506896"/>
                  </a:lnTo>
                  <a:lnTo>
                    <a:pt x="15514" y="456836"/>
                  </a:lnTo>
                  <a:lnTo>
                    <a:pt x="27195" y="408390"/>
                  </a:lnTo>
                  <a:lnTo>
                    <a:pt x="41889" y="361741"/>
                  </a:lnTo>
                  <a:lnTo>
                    <a:pt x="59451" y="317072"/>
                  </a:lnTo>
                  <a:lnTo>
                    <a:pt x="79736" y="274567"/>
                  </a:lnTo>
                  <a:lnTo>
                    <a:pt x="102600" y="234410"/>
                  </a:lnTo>
                  <a:lnTo>
                    <a:pt x="127898" y="196782"/>
                  </a:lnTo>
                  <a:lnTo>
                    <a:pt x="155484" y="161868"/>
                  </a:lnTo>
                  <a:lnTo>
                    <a:pt x="185215" y="129851"/>
                  </a:lnTo>
                  <a:lnTo>
                    <a:pt x="216944" y="100914"/>
                  </a:lnTo>
                  <a:lnTo>
                    <a:pt x="250527" y="75241"/>
                  </a:lnTo>
                  <a:lnTo>
                    <a:pt x="285820" y="53014"/>
                  </a:lnTo>
                  <a:lnTo>
                    <a:pt x="322677" y="34418"/>
                  </a:lnTo>
                  <a:lnTo>
                    <a:pt x="360954" y="19635"/>
                  </a:lnTo>
                  <a:lnTo>
                    <a:pt x="400506" y="8848"/>
                  </a:lnTo>
                  <a:lnTo>
                    <a:pt x="441187" y="2242"/>
                  </a:lnTo>
                  <a:lnTo>
                    <a:pt x="482854" y="0"/>
                  </a:lnTo>
                  <a:lnTo>
                    <a:pt x="635635" y="0"/>
                  </a:lnTo>
                  <a:lnTo>
                    <a:pt x="679249" y="2481"/>
                  </a:lnTo>
                  <a:lnTo>
                    <a:pt x="721928" y="9797"/>
                  </a:lnTo>
                  <a:lnTo>
                    <a:pt x="763477" y="21759"/>
                  </a:lnTo>
                  <a:lnTo>
                    <a:pt x="803700" y="38176"/>
                  </a:lnTo>
                  <a:lnTo>
                    <a:pt x="842405" y="58857"/>
                  </a:lnTo>
                  <a:lnTo>
                    <a:pt x="879395" y="83612"/>
                  </a:lnTo>
                  <a:lnTo>
                    <a:pt x="914478" y="112251"/>
                  </a:lnTo>
                  <a:lnTo>
                    <a:pt x="947458" y="144584"/>
                  </a:lnTo>
                  <a:lnTo>
                    <a:pt x="978141" y="180420"/>
                  </a:lnTo>
                  <a:lnTo>
                    <a:pt x="1006333" y="219568"/>
                  </a:lnTo>
                  <a:lnTo>
                    <a:pt x="1031840" y="261840"/>
                  </a:lnTo>
                  <a:lnTo>
                    <a:pt x="1054466" y="307043"/>
                  </a:lnTo>
                  <a:lnTo>
                    <a:pt x="1074018" y="354988"/>
                  </a:lnTo>
                  <a:lnTo>
                    <a:pt x="1090301" y="405485"/>
                  </a:lnTo>
                  <a:lnTo>
                    <a:pt x="1103122" y="458342"/>
                  </a:lnTo>
                  <a:lnTo>
                    <a:pt x="1179449" y="458342"/>
                  </a:lnTo>
                  <a:lnTo>
                    <a:pt x="1042035" y="611123"/>
                  </a:lnTo>
                  <a:lnTo>
                    <a:pt x="873887" y="458342"/>
                  </a:lnTo>
                  <a:lnTo>
                    <a:pt x="950341" y="458342"/>
                  </a:lnTo>
                  <a:lnTo>
                    <a:pt x="937520" y="405485"/>
                  </a:lnTo>
                  <a:lnTo>
                    <a:pt x="921237" y="354988"/>
                  </a:lnTo>
                  <a:lnTo>
                    <a:pt x="901685" y="307043"/>
                  </a:lnTo>
                  <a:lnTo>
                    <a:pt x="879059" y="261840"/>
                  </a:lnTo>
                  <a:lnTo>
                    <a:pt x="853552" y="219568"/>
                  </a:lnTo>
                  <a:lnTo>
                    <a:pt x="825360" y="180420"/>
                  </a:lnTo>
                  <a:lnTo>
                    <a:pt x="794677" y="144584"/>
                  </a:lnTo>
                  <a:lnTo>
                    <a:pt x="761697" y="112251"/>
                  </a:lnTo>
                  <a:lnTo>
                    <a:pt x="726614" y="83612"/>
                  </a:lnTo>
                  <a:lnTo>
                    <a:pt x="689624" y="58857"/>
                  </a:lnTo>
                  <a:lnTo>
                    <a:pt x="650919" y="38176"/>
                  </a:lnTo>
                  <a:lnTo>
                    <a:pt x="610696" y="21759"/>
                  </a:lnTo>
                  <a:lnTo>
                    <a:pt x="569147" y="9797"/>
                  </a:lnTo>
                  <a:lnTo>
                    <a:pt x="526468" y="2481"/>
                  </a:lnTo>
                  <a:lnTo>
                    <a:pt x="482854" y="0"/>
                  </a:lnTo>
                </a:path>
              </a:pathLst>
            </a:custGeom>
            <a:ln w="12192">
              <a:solidFill>
                <a:srgbClr val="2E528F"/>
              </a:solidFill>
            </a:ln>
          </p:spPr>
          <p:txBody>
            <a:bodyPr wrap="square" lIns="0" tIns="0" rIns="0" bIns="0" rtlCol="0"/>
            <a:lstStyle/>
            <a:p>
              <a:endParaRPr dirty="0"/>
            </a:p>
          </p:txBody>
        </p:sp>
      </p:grpSp>
      <p:grpSp>
        <p:nvGrpSpPr>
          <p:cNvPr id="22" name="object 22"/>
          <p:cNvGrpSpPr/>
          <p:nvPr/>
        </p:nvGrpSpPr>
        <p:grpSpPr>
          <a:xfrm>
            <a:off x="1045463" y="858011"/>
            <a:ext cx="10797541" cy="5903564"/>
            <a:chOff x="1045463" y="858011"/>
            <a:chExt cx="10797541" cy="5903564"/>
          </a:xfrm>
        </p:grpSpPr>
        <p:pic>
          <p:nvPicPr>
            <p:cNvPr id="23" name="object 23"/>
            <p:cNvPicPr/>
            <p:nvPr/>
          </p:nvPicPr>
          <p:blipFill>
            <a:blip r:embed="rId8" cstate="print"/>
            <a:stretch>
              <a:fillRect/>
            </a:stretch>
          </p:blipFill>
          <p:spPr>
            <a:xfrm>
              <a:off x="9348216" y="3826763"/>
              <a:ext cx="1542287" cy="1988820"/>
            </a:xfrm>
            <a:prstGeom prst="rect">
              <a:avLst/>
            </a:prstGeom>
          </p:spPr>
        </p:pic>
        <p:sp>
          <p:nvSpPr>
            <p:cNvPr id="24" name="object 24"/>
            <p:cNvSpPr/>
            <p:nvPr/>
          </p:nvSpPr>
          <p:spPr>
            <a:xfrm>
              <a:off x="9338309" y="3816857"/>
              <a:ext cx="1562100" cy="2009139"/>
            </a:xfrm>
            <a:custGeom>
              <a:avLst/>
              <a:gdLst/>
              <a:ahLst/>
              <a:cxnLst/>
              <a:rect l="l" t="t" r="r" b="b"/>
              <a:pathLst>
                <a:path w="1562100" h="2009139">
                  <a:moveTo>
                    <a:pt x="0" y="2008631"/>
                  </a:moveTo>
                  <a:lnTo>
                    <a:pt x="1562100" y="2008631"/>
                  </a:lnTo>
                  <a:lnTo>
                    <a:pt x="1562100" y="0"/>
                  </a:lnTo>
                  <a:lnTo>
                    <a:pt x="0" y="0"/>
                  </a:lnTo>
                  <a:lnTo>
                    <a:pt x="0" y="2008631"/>
                  </a:lnTo>
                  <a:close/>
                </a:path>
              </a:pathLst>
            </a:custGeom>
            <a:ln w="19812">
              <a:solidFill>
                <a:srgbClr val="00AF50"/>
              </a:solidFill>
            </a:ln>
          </p:spPr>
          <p:txBody>
            <a:bodyPr wrap="square" lIns="0" tIns="0" rIns="0" bIns="0" rtlCol="0"/>
            <a:lstStyle/>
            <a:p>
              <a:endParaRPr dirty="0"/>
            </a:p>
          </p:txBody>
        </p:sp>
        <p:pic>
          <p:nvPicPr>
            <p:cNvPr id="25" name="object 25"/>
            <p:cNvPicPr/>
            <p:nvPr/>
          </p:nvPicPr>
          <p:blipFill>
            <a:blip r:embed="rId9" cstate="print"/>
            <a:stretch>
              <a:fillRect/>
            </a:stretch>
          </p:blipFill>
          <p:spPr>
            <a:xfrm>
              <a:off x="9236963" y="3925823"/>
              <a:ext cx="1548383" cy="2001012"/>
            </a:xfrm>
            <a:prstGeom prst="rect">
              <a:avLst/>
            </a:prstGeom>
          </p:spPr>
        </p:pic>
        <p:sp>
          <p:nvSpPr>
            <p:cNvPr id="26" name="object 26"/>
            <p:cNvSpPr/>
            <p:nvPr/>
          </p:nvSpPr>
          <p:spPr>
            <a:xfrm>
              <a:off x="9227057" y="3915917"/>
              <a:ext cx="1568450" cy="2021205"/>
            </a:xfrm>
            <a:custGeom>
              <a:avLst/>
              <a:gdLst/>
              <a:ahLst/>
              <a:cxnLst/>
              <a:rect l="l" t="t" r="r" b="b"/>
              <a:pathLst>
                <a:path w="1568450" h="2021204">
                  <a:moveTo>
                    <a:pt x="0" y="2020824"/>
                  </a:moveTo>
                  <a:lnTo>
                    <a:pt x="1568196" y="2020824"/>
                  </a:lnTo>
                  <a:lnTo>
                    <a:pt x="1568196" y="0"/>
                  </a:lnTo>
                  <a:lnTo>
                    <a:pt x="0" y="0"/>
                  </a:lnTo>
                  <a:lnTo>
                    <a:pt x="0" y="2020824"/>
                  </a:lnTo>
                  <a:close/>
                </a:path>
              </a:pathLst>
            </a:custGeom>
            <a:ln w="19812">
              <a:solidFill>
                <a:srgbClr val="00AF50"/>
              </a:solidFill>
            </a:ln>
          </p:spPr>
          <p:txBody>
            <a:bodyPr wrap="square" lIns="0" tIns="0" rIns="0" bIns="0" rtlCol="0"/>
            <a:lstStyle/>
            <a:p>
              <a:endParaRPr dirty="0"/>
            </a:p>
          </p:txBody>
        </p:sp>
        <p:pic>
          <p:nvPicPr>
            <p:cNvPr id="27" name="object 27"/>
            <p:cNvPicPr/>
            <p:nvPr/>
          </p:nvPicPr>
          <p:blipFill>
            <a:blip r:embed="rId10" cstate="print"/>
            <a:stretch>
              <a:fillRect/>
            </a:stretch>
          </p:blipFill>
          <p:spPr>
            <a:xfrm>
              <a:off x="9150095" y="4032504"/>
              <a:ext cx="1542288" cy="1984248"/>
            </a:xfrm>
            <a:prstGeom prst="rect">
              <a:avLst/>
            </a:prstGeom>
          </p:spPr>
        </p:pic>
        <p:sp>
          <p:nvSpPr>
            <p:cNvPr id="28" name="object 28"/>
            <p:cNvSpPr/>
            <p:nvPr/>
          </p:nvSpPr>
          <p:spPr>
            <a:xfrm>
              <a:off x="9140190" y="4022597"/>
              <a:ext cx="1562100" cy="2004060"/>
            </a:xfrm>
            <a:custGeom>
              <a:avLst/>
              <a:gdLst/>
              <a:ahLst/>
              <a:cxnLst/>
              <a:rect l="l" t="t" r="r" b="b"/>
              <a:pathLst>
                <a:path w="1562100" h="2004060">
                  <a:moveTo>
                    <a:pt x="0" y="2004060"/>
                  </a:moveTo>
                  <a:lnTo>
                    <a:pt x="1562100" y="2004060"/>
                  </a:lnTo>
                  <a:lnTo>
                    <a:pt x="1562100" y="0"/>
                  </a:lnTo>
                  <a:lnTo>
                    <a:pt x="0" y="0"/>
                  </a:lnTo>
                  <a:lnTo>
                    <a:pt x="0" y="2004060"/>
                  </a:lnTo>
                  <a:close/>
                </a:path>
              </a:pathLst>
            </a:custGeom>
            <a:ln w="19812">
              <a:solidFill>
                <a:srgbClr val="C55A11"/>
              </a:solidFill>
            </a:ln>
          </p:spPr>
          <p:txBody>
            <a:bodyPr wrap="square" lIns="0" tIns="0" rIns="0" bIns="0" rtlCol="0"/>
            <a:lstStyle/>
            <a:p>
              <a:endParaRPr dirty="0"/>
            </a:p>
          </p:txBody>
        </p:sp>
        <p:pic>
          <p:nvPicPr>
            <p:cNvPr id="29" name="object 29"/>
            <p:cNvPicPr/>
            <p:nvPr/>
          </p:nvPicPr>
          <p:blipFill>
            <a:blip r:embed="rId11" cstate="print"/>
            <a:stretch>
              <a:fillRect/>
            </a:stretch>
          </p:blipFill>
          <p:spPr>
            <a:xfrm>
              <a:off x="9058656" y="4113276"/>
              <a:ext cx="1546859" cy="2002536"/>
            </a:xfrm>
            <a:prstGeom prst="rect">
              <a:avLst/>
            </a:prstGeom>
          </p:spPr>
        </p:pic>
        <p:sp>
          <p:nvSpPr>
            <p:cNvPr id="30" name="object 30"/>
            <p:cNvSpPr/>
            <p:nvPr/>
          </p:nvSpPr>
          <p:spPr>
            <a:xfrm>
              <a:off x="9048749" y="4103369"/>
              <a:ext cx="1567180" cy="2022475"/>
            </a:xfrm>
            <a:custGeom>
              <a:avLst/>
              <a:gdLst/>
              <a:ahLst/>
              <a:cxnLst/>
              <a:rect l="l" t="t" r="r" b="b"/>
              <a:pathLst>
                <a:path w="1567179" h="2022475">
                  <a:moveTo>
                    <a:pt x="0" y="2022347"/>
                  </a:moveTo>
                  <a:lnTo>
                    <a:pt x="1566672" y="2022347"/>
                  </a:lnTo>
                  <a:lnTo>
                    <a:pt x="1566672" y="0"/>
                  </a:lnTo>
                  <a:lnTo>
                    <a:pt x="0" y="0"/>
                  </a:lnTo>
                  <a:lnTo>
                    <a:pt x="0" y="2022347"/>
                  </a:lnTo>
                  <a:close/>
                </a:path>
              </a:pathLst>
            </a:custGeom>
            <a:ln w="19812">
              <a:solidFill>
                <a:srgbClr val="C55A11"/>
              </a:solidFill>
            </a:ln>
          </p:spPr>
          <p:txBody>
            <a:bodyPr wrap="square" lIns="0" tIns="0" rIns="0" bIns="0" rtlCol="0"/>
            <a:lstStyle/>
            <a:p>
              <a:endParaRPr dirty="0"/>
            </a:p>
          </p:txBody>
        </p:sp>
        <p:pic>
          <p:nvPicPr>
            <p:cNvPr id="31" name="object 31"/>
            <p:cNvPicPr/>
            <p:nvPr/>
          </p:nvPicPr>
          <p:blipFill>
            <a:blip r:embed="rId12" cstate="print"/>
            <a:stretch>
              <a:fillRect/>
            </a:stretch>
          </p:blipFill>
          <p:spPr>
            <a:xfrm>
              <a:off x="8983980" y="4201667"/>
              <a:ext cx="1548383" cy="1987295"/>
            </a:xfrm>
            <a:prstGeom prst="rect">
              <a:avLst/>
            </a:prstGeom>
          </p:spPr>
        </p:pic>
        <p:sp>
          <p:nvSpPr>
            <p:cNvPr id="32" name="object 32"/>
            <p:cNvSpPr/>
            <p:nvPr/>
          </p:nvSpPr>
          <p:spPr>
            <a:xfrm>
              <a:off x="8974073" y="4191761"/>
              <a:ext cx="1568450" cy="2007235"/>
            </a:xfrm>
            <a:custGeom>
              <a:avLst/>
              <a:gdLst/>
              <a:ahLst/>
              <a:cxnLst/>
              <a:rect l="l" t="t" r="r" b="b"/>
              <a:pathLst>
                <a:path w="1568450" h="2007235">
                  <a:moveTo>
                    <a:pt x="0" y="2007108"/>
                  </a:moveTo>
                  <a:lnTo>
                    <a:pt x="1568196" y="2007108"/>
                  </a:lnTo>
                  <a:lnTo>
                    <a:pt x="1568196" y="0"/>
                  </a:lnTo>
                  <a:lnTo>
                    <a:pt x="0" y="0"/>
                  </a:lnTo>
                  <a:lnTo>
                    <a:pt x="0" y="2007108"/>
                  </a:lnTo>
                  <a:close/>
                </a:path>
              </a:pathLst>
            </a:custGeom>
            <a:ln w="19812">
              <a:solidFill>
                <a:srgbClr val="006FC0"/>
              </a:solidFill>
            </a:ln>
          </p:spPr>
          <p:txBody>
            <a:bodyPr wrap="square" lIns="0" tIns="0" rIns="0" bIns="0" rtlCol="0"/>
            <a:lstStyle/>
            <a:p>
              <a:endParaRPr dirty="0"/>
            </a:p>
          </p:txBody>
        </p:sp>
        <p:pic>
          <p:nvPicPr>
            <p:cNvPr id="33" name="object 33"/>
            <p:cNvPicPr/>
            <p:nvPr/>
          </p:nvPicPr>
          <p:blipFill>
            <a:blip r:embed="rId13" cstate="print"/>
            <a:stretch>
              <a:fillRect/>
            </a:stretch>
          </p:blipFill>
          <p:spPr>
            <a:xfrm>
              <a:off x="8891016" y="4288535"/>
              <a:ext cx="1543812" cy="1985772"/>
            </a:xfrm>
            <a:prstGeom prst="rect">
              <a:avLst/>
            </a:prstGeom>
          </p:spPr>
        </p:pic>
        <p:sp>
          <p:nvSpPr>
            <p:cNvPr id="34" name="object 34"/>
            <p:cNvSpPr/>
            <p:nvPr/>
          </p:nvSpPr>
          <p:spPr>
            <a:xfrm>
              <a:off x="8881109" y="4278629"/>
              <a:ext cx="1564005" cy="2005964"/>
            </a:xfrm>
            <a:custGeom>
              <a:avLst/>
              <a:gdLst/>
              <a:ahLst/>
              <a:cxnLst/>
              <a:rect l="l" t="t" r="r" b="b"/>
              <a:pathLst>
                <a:path w="1564004" h="2005964">
                  <a:moveTo>
                    <a:pt x="0" y="2005584"/>
                  </a:moveTo>
                  <a:lnTo>
                    <a:pt x="1563624" y="2005584"/>
                  </a:lnTo>
                  <a:lnTo>
                    <a:pt x="1563624" y="0"/>
                  </a:lnTo>
                  <a:lnTo>
                    <a:pt x="0" y="0"/>
                  </a:lnTo>
                  <a:lnTo>
                    <a:pt x="0" y="2005584"/>
                  </a:lnTo>
                  <a:close/>
                </a:path>
              </a:pathLst>
            </a:custGeom>
            <a:ln w="19812">
              <a:solidFill>
                <a:srgbClr val="2D75B6"/>
              </a:solidFill>
            </a:ln>
          </p:spPr>
          <p:txBody>
            <a:bodyPr wrap="square" lIns="0" tIns="0" rIns="0" bIns="0" rtlCol="0"/>
            <a:lstStyle/>
            <a:p>
              <a:endParaRPr dirty="0"/>
            </a:p>
          </p:txBody>
        </p:sp>
        <p:pic>
          <p:nvPicPr>
            <p:cNvPr id="35" name="object 35"/>
            <p:cNvPicPr/>
            <p:nvPr/>
          </p:nvPicPr>
          <p:blipFill>
            <a:blip r:embed="rId14" cstate="print"/>
            <a:stretch>
              <a:fillRect/>
            </a:stretch>
          </p:blipFill>
          <p:spPr>
            <a:xfrm>
              <a:off x="8762999" y="4314406"/>
              <a:ext cx="1704975" cy="2131695"/>
            </a:xfrm>
            <a:prstGeom prst="rect">
              <a:avLst/>
            </a:prstGeom>
          </p:spPr>
        </p:pic>
        <p:pic>
          <p:nvPicPr>
            <p:cNvPr id="36" name="object 36"/>
            <p:cNvPicPr/>
            <p:nvPr/>
          </p:nvPicPr>
          <p:blipFill>
            <a:blip r:embed="rId15" cstate="print"/>
            <a:stretch>
              <a:fillRect/>
            </a:stretch>
          </p:blipFill>
          <p:spPr>
            <a:xfrm>
              <a:off x="8817863" y="4369308"/>
              <a:ext cx="1549907" cy="1976627"/>
            </a:xfrm>
            <a:prstGeom prst="rect">
              <a:avLst/>
            </a:prstGeom>
          </p:spPr>
        </p:pic>
        <p:sp>
          <p:nvSpPr>
            <p:cNvPr id="37" name="object 37"/>
            <p:cNvSpPr/>
            <p:nvPr/>
          </p:nvSpPr>
          <p:spPr>
            <a:xfrm>
              <a:off x="8803385" y="4354829"/>
              <a:ext cx="1579245" cy="2005964"/>
            </a:xfrm>
            <a:custGeom>
              <a:avLst/>
              <a:gdLst/>
              <a:ahLst/>
              <a:cxnLst/>
              <a:rect l="l" t="t" r="r" b="b"/>
              <a:pathLst>
                <a:path w="1579245" h="2005964">
                  <a:moveTo>
                    <a:pt x="0" y="2005584"/>
                  </a:moveTo>
                  <a:lnTo>
                    <a:pt x="1578864" y="2005584"/>
                  </a:lnTo>
                  <a:lnTo>
                    <a:pt x="1578864" y="0"/>
                  </a:lnTo>
                  <a:lnTo>
                    <a:pt x="0" y="0"/>
                  </a:lnTo>
                  <a:lnTo>
                    <a:pt x="0" y="2005584"/>
                  </a:lnTo>
                  <a:close/>
                </a:path>
              </a:pathLst>
            </a:custGeom>
            <a:ln w="28956">
              <a:solidFill>
                <a:srgbClr val="2D75B6"/>
              </a:solidFill>
            </a:ln>
          </p:spPr>
          <p:txBody>
            <a:bodyPr wrap="square" lIns="0" tIns="0" rIns="0" bIns="0" rtlCol="0"/>
            <a:lstStyle/>
            <a:p>
              <a:endParaRPr dirty="0"/>
            </a:p>
          </p:txBody>
        </p:sp>
        <p:pic>
          <p:nvPicPr>
            <p:cNvPr id="38" name="object 38"/>
            <p:cNvPicPr/>
            <p:nvPr/>
          </p:nvPicPr>
          <p:blipFill>
            <a:blip r:embed="rId16" cstate="print"/>
            <a:stretch>
              <a:fillRect/>
            </a:stretch>
          </p:blipFill>
          <p:spPr>
            <a:xfrm>
              <a:off x="6199631" y="4401280"/>
              <a:ext cx="3492627" cy="2360295"/>
            </a:xfrm>
            <a:prstGeom prst="rect">
              <a:avLst/>
            </a:prstGeom>
          </p:spPr>
        </p:pic>
        <p:pic>
          <p:nvPicPr>
            <p:cNvPr id="39" name="object 39"/>
            <p:cNvPicPr/>
            <p:nvPr/>
          </p:nvPicPr>
          <p:blipFill>
            <a:blip r:embed="rId17" cstate="print"/>
            <a:stretch>
              <a:fillRect/>
            </a:stretch>
          </p:blipFill>
          <p:spPr>
            <a:xfrm>
              <a:off x="6234684" y="4436364"/>
              <a:ext cx="3377184" cy="2244852"/>
            </a:xfrm>
            <a:prstGeom prst="rect">
              <a:avLst/>
            </a:prstGeom>
          </p:spPr>
        </p:pic>
        <p:sp>
          <p:nvSpPr>
            <p:cNvPr id="40" name="object 40"/>
            <p:cNvSpPr/>
            <p:nvPr/>
          </p:nvSpPr>
          <p:spPr>
            <a:xfrm>
              <a:off x="6230111" y="4431791"/>
              <a:ext cx="3386454" cy="2254250"/>
            </a:xfrm>
            <a:custGeom>
              <a:avLst/>
              <a:gdLst/>
              <a:ahLst/>
              <a:cxnLst/>
              <a:rect l="l" t="t" r="r" b="b"/>
              <a:pathLst>
                <a:path w="3386454" h="2254250">
                  <a:moveTo>
                    <a:pt x="0" y="2253995"/>
                  </a:moveTo>
                  <a:lnTo>
                    <a:pt x="3386328" y="2253995"/>
                  </a:lnTo>
                  <a:lnTo>
                    <a:pt x="3386328" y="0"/>
                  </a:lnTo>
                  <a:lnTo>
                    <a:pt x="0" y="0"/>
                  </a:lnTo>
                  <a:lnTo>
                    <a:pt x="0" y="2253995"/>
                  </a:lnTo>
                  <a:close/>
                </a:path>
              </a:pathLst>
            </a:custGeom>
            <a:ln w="9144">
              <a:solidFill>
                <a:srgbClr val="000000"/>
              </a:solidFill>
            </a:ln>
          </p:spPr>
          <p:txBody>
            <a:bodyPr wrap="square" lIns="0" tIns="0" rIns="0" bIns="0" rtlCol="0"/>
            <a:lstStyle/>
            <a:p>
              <a:endParaRPr dirty="0"/>
            </a:p>
          </p:txBody>
        </p:sp>
        <p:sp>
          <p:nvSpPr>
            <p:cNvPr id="41" name="object 41"/>
            <p:cNvSpPr/>
            <p:nvPr/>
          </p:nvSpPr>
          <p:spPr>
            <a:xfrm>
              <a:off x="7738109" y="3781044"/>
              <a:ext cx="727075" cy="638810"/>
            </a:xfrm>
            <a:custGeom>
              <a:avLst/>
              <a:gdLst/>
              <a:ahLst/>
              <a:cxnLst/>
              <a:rect l="l" t="t" r="r" b="b"/>
              <a:pathLst>
                <a:path w="727075" h="638810">
                  <a:moveTo>
                    <a:pt x="727075" y="0"/>
                  </a:moveTo>
                  <a:lnTo>
                    <a:pt x="567436" y="0"/>
                  </a:lnTo>
                  <a:lnTo>
                    <a:pt x="524750" y="2280"/>
                  </a:lnTo>
                  <a:lnTo>
                    <a:pt x="482910" y="9014"/>
                  </a:lnTo>
                  <a:lnTo>
                    <a:pt x="442084" y="20036"/>
                  </a:lnTo>
                  <a:lnTo>
                    <a:pt x="402439" y="35182"/>
                  </a:lnTo>
                  <a:lnTo>
                    <a:pt x="364142" y="54289"/>
                  </a:lnTo>
                  <a:lnTo>
                    <a:pt x="327361" y="77192"/>
                  </a:lnTo>
                  <a:lnTo>
                    <a:pt x="292263" y="103727"/>
                  </a:lnTo>
                  <a:lnTo>
                    <a:pt x="259016" y="133730"/>
                  </a:lnTo>
                  <a:lnTo>
                    <a:pt x="227787" y="167038"/>
                  </a:lnTo>
                  <a:lnTo>
                    <a:pt x="198744" y="203485"/>
                  </a:lnTo>
                  <a:lnTo>
                    <a:pt x="172053" y="242908"/>
                  </a:lnTo>
                  <a:lnTo>
                    <a:pt x="147883" y="285142"/>
                  </a:lnTo>
                  <a:lnTo>
                    <a:pt x="126401" y="330025"/>
                  </a:lnTo>
                  <a:lnTo>
                    <a:pt x="107774" y="377390"/>
                  </a:lnTo>
                  <a:lnTo>
                    <a:pt x="92170" y="427076"/>
                  </a:lnTo>
                  <a:lnTo>
                    <a:pt x="79756" y="478916"/>
                  </a:lnTo>
                  <a:lnTo>
                    <a:pt x="0" y="478916"/>
                  </a:lnTo>
                  <a:lnTo>
                    <a:pt x="143637" y="638555"/>
                  </a:lnTo>
                  <a:lnTo>
                    <a:pt x="319278" y="478916"/>
                  </a:lnTo>
                  <a:lnTo>
                    <a:pt x="239395" y="478916"/>
                  </a:lnTo>
                  <a:lnTo>
                    <a:pt x="251809" y="427076"/>
                  </a:lnTo>
                  <a:lnTo>
                    <a:pt x="267413" y="377390"/>
                  </a:lnTo>
                  <a:lnTo>
                    <a:pt x="286040" y="330025"/>
                  </a:lnTo>
                  <a:lnTo>
                    <a:pt x="307522" y="285142"/>
                  </a:lnTo>
                  <a:lnTo>
                    <a:pt x="331692" y="242908"/>
                  </a:lnTo>
                  <a:lnTo>
                    <a:pt x="358383" y="203485"/>
                  </a:lnTo>
                  <a:lnTo>
                    <a:pt x="387426" y="167038"/>
                  </a:lnTo>
                  <a:lnTo>
                    <a:pt x="418655" y="133730"/>
                  </a:lnTo>
                  <a:lnTo>
                    <a:pt x="451902" y="103727"/>
                  </a:lnTo>
                  <a:lnTo>
                    <a:pt x="487000" y="77192"/>
                  </a:lnTo>
                  <a:lnTo>
                    <a:pt x="523781" y="54289"/>
                  </a:lnTo>
                  <a:lnTo>
                    <a:pt x="562078" y="35182"/>
                  </a:lnTo>
                  <a:lnTo>
                    <a:pt x="601723" y="20036"/>
                  </a:lnTo>
                  <a:lnTo>
                    <a:pt x="642549" y="9014"/>
                  </a:lnTo>
                  <a:lnTo>
                    <a:pt x="684389" y="2280"/>
                  </a:lnTo>
                  <a:lnTo>
                    <a:pt x="727075" y="0"/>
                  </a:lnTo>
                  <a:close/>
                </a:path>
              </a:pathLst>
            </a:custGeom>
            <a:solidFill>
              <a:srgbClr val="4471C4"/>
            </a:solidFill>
          </p:spPr>
          <p:txBody>
            <a:bodyPr wrap="square" lIns="0" tIns="0" rIns="0" bIns="0" rtlCol="0"/>
            <a:lstStyle/>
            <a:p>
              <a:endParaRPr dirty="0"/>
            </a:p>
          </p:txBody>
        </p:sp>
        <p:sp>
          <p:nvSpPr>
            <p:cNvPr id="42" name="object 42"/>
            <p:cNvSpPr/>
            <p:nvPr/>
          </p:nvSpPr>
          <p:spPr>
            <a:xfrm>
              <a:off x="8385302" y="3781044"/>
              <a:ext cx="583565" cy="638810"/>
            </a:xfrm>
            <a:custGeom>
              <a:avLst/>
              <a:gdLst/>
              <a:ahLst/>
              <a:cxnLst/>
              <a:rect l="l" t="t" r="r" b="b"/>
              <a:pathLst>
                <a:path w="583565" h="638810">
                  <a:moveTo>
                    <a:pt x="79882" y="0"/>
                  </a:moveTo>
                  <a:lnTo>
                    <a:pt x="59811" y="502"/>
                  </a:lnTo>
                  <a:lnTo>
                    <a:pt x="39798" y="2016"/>
                  </a:lnTo>
                  <a:lnTo>
                    <a:pt x="19857" y="4554"/>
                  </a:lnTo>
                  <a:lnTo>
                    <a:pt x="0" y="8127"/>
                  </a:lnTo>
                  <a:lnTo>
                    <a:pt x="42403" y="19114"/>
                  </a:lnTo>
                  <a:lnTo>
                    <a:pt x="83324" y="34408"/>
                  </a:lnTo>
                  <a:lnTo>
                    <a:pt x="122622" y="53801"/>
                  </a:lnTo>
                  <a:lnTo>
                    <a:pt x="160157" y="77082"/>
                  </a:lnTo>
                  <a:lnTo>
                    <a:pt x="195788" y="104045"/>
                  </a:lnTo>
                  <a:lnTo>
                    <a:pt x="229376" y="134478"/>
                  </a:lnTo>
                  <a:lnTo>
                    <a:pt x="260779" y="168174"/>
                  </a:lnTo>
                  <a:lnTo>
                    <a:pt x="289858" y="204923"/>
                  </a:lnTo>
                  <a:lnTo>
                    <a:pt x="316472" y="244516"/>
                  </a:lnTo>
                  <a:lnTo>
                    <a:pt x="340480" y="286743"/>
                  </a:lnTo>
                  <a:lnTo>
                    <a:pt x="361743" y="331397"/>
                  </a:lnTo>
                  <a:lnTo>
                    <a:pt x="380119" y="378268"/>
                  </a:lnTo>
                  <a:lnTo>
                    <a:pt x="395470" y="427146"/>
                  </a:lnTo>
                  <a:lnTo>
                    <a:pt x="407653" y="477823"/>
                  </a:lnTo>
                  <a:lnTo>
                    <a:pt x="416529" y="530090"/>
                  </a:lnTo>
                  <a:lnTo>
                    <a:pt x="421958" y="583737"/>
                  </a:lnTo>
                  <a:lnTo>
                    <a:pt x="423799" y="638555"/>
                  </a:lnTo>
                  <a:lnTo>
                    <a:pt x="583438" y="638555"/>
                  </a:lnTo>
                  <a:lnTo>
                    <a:pt x="581768" y="586182"/>
                  </a:lnTo>
                  <a:lnTo>
                    <a:pt x="576847" y="534975"/>
                  </a:lnTo>
                  <a:lnTo>
                    <a:pt x="568804" y="485098"/>
                  </a:lnTo>
                  <a:lnTo>
                    <a:pt x="557768" y="436717"/>
                  </a:lnTo>
                  <a:lnTo>
                    <a:pt x="543869" y="389995"/>
                  </a:lnTo>
                  <a:lnTo>
                    <a:pt x="527236" y="345096"/>
                  </a:lnTo>
                  <a:lnTo>
                    <a:pt x="507999" y="302185"/>
                  </a:lnTo>
                  <a:lnTo>
                    <a:pt x="486288" y="261426"/>
                  </a:lnTo>
                  <a:lnTo>
                    <a:pt x="462231" y="222984"/>
                  </a:lnTo>
                  <a:lnTo>
                    <a:pt x="435959" y="187023"/>
                  </a:lnTo>
                  <a:lnTo>
                    <a:pt x="407601" y="153707"/>
                  </a:lnTo>
                  <a:lnTo>
                    <a:pt x="377286" y="123200"/>
                  </a:lnTo>
                  <a:lnTo>
                    <a:pt x="345145" y="95666"/>
                  </a:lnTo>
                  <a:lnTo>
                    <a:pt x="311306" y="71271"/>
                  </a:lnTo>
                  <a:lnTo>
                    <a:pt x="275899" y="50178"/>
                  </a:lnTo>
                  <a:lnTo>
                    <a:pt x="239054" y="32552"/>
                  </a:lnTo>
                  <a:lnTo>
                    <a:pt x="200900" y="18557"/>
                  </a:lnTo>
                  <a:lnTo>
                    <a:pt x="161568" y="8357"/>
                  </a:lnTo>
                  <a:lnTo>
                    <a:pt x="121185" y="2116"/>
                  </a:lnTo>
                  <a:lnTo>
                    <a:pt x="79882" y="0"/>
                  </a:lnTo>
                  <a:close/>
                </a:path>
              </a:pathLst>
            </a:custGeom>
            <a:solidFill>
              <a:srgbClr val="375C9E"/>
            </a:solidFill>
          </p:spPr>
          <p:txBody>
            <a:bodyPr wrap="square" lIns="0" tIns="0" rIns="0" bIns="0" rtlCol="0"/>
            <a:lstStyle/>
            <a:p>
              <a:endParaRPr dirty="0"/>
            </a:p>
          </p:txBody>
        </p:sp>
        <p:pic>
          <p:nvPicPr>
            <p:cNvPr id="43" name="object 43"/>
            <p:cNvPicPr/>
            <p:nvPr/>
          </p:nvPicPr>
          <p:blipFill>
            <a:blip r:embed="rId18" cstate="print"/>
            <a:stretch>
              <a:fillRect/>
            </a:stretch>
          </p:blipFill>
          <p:spPr>
            <a:xfrm>
              <a:off x="10506456" y="1021079"/>
              <a:ext cx="1336548" cy="1940052"/>
            </a:xfrm>
            <a:prstGeom prst="rect">
              <a:avLst/>
            </a:prstGeom>
          </p:spPr>
        </p:pic>
        <p:pic>
          <p:nvPicPr>
            <p:cNvPr id="44" name="object 44"/>
            <p:cNvPicPr/>
            <p:nvPr/>
          </p:nvPicPr>
          <p:blipFill>
            <a:blip r:embed="rId18" cstate="print"/>
            <a:stretch>
              <a:fillRect/>
            </a:stretch>
          </p:blipFill>
          <p:spPr>
            <a:xfrm>
              <a:off x="10419587" y="1091183"/>
              <a:ext cx="1338072" cy="1940052"/>
            </a:xfrm>
            <a:prstGeom prst="rect">
              <a:avLst/>
            </a:prstGeom>
          </p:spPr>
        </p:pic>
        <p:pic>
          <p:nvPicPr>
            <p:cNvPr id="45" name="object 45"/>
            <p:cNvPicPr/>
            <p:nvPr/>
          </p:nvPicPr>
          <p:blipFill>
            <a:blip r:embed="rId18" cstate="print"/>
            <a:stretch>
              <a:fillRect/>
            </a:stretch>
          </p:blipFill>
          <p:spPr>
            <a:xfrm>
              <a:off x="10322052" y="1185671"/>
              <a:ext cx="1338072" cy="1940052"/>
            </a:xfrm>
            <a:prstGeom prst="rect">
              <a:avLst/>
            </a:prstGeom>
          </p:spPr>
        </p:pic>
        <p:pic>
          <p:nvPicPr>
            <p:cNvPr id="46" name="object 46"/>
            <p:cNvPicPr/>
            <p:nvPr/>
          </p:nvPicPr>
          <p:blipFill>
            <a:blip r:embed="rId18" cstate="print"/>
            <a:stretch>
              <a:fillRect/>
            </a:stretch>
          </p:blipFill>
          <p:spPr>
            <a:xfrm>
              <a:off x="10261092" y="1277111"/>
              <a:ext cx="1336548" cy="1940052"/>
            </a:xfrm>
            <a:prstGeom prst="rect">
              <a:avLst/>
            </a:prstGeom>
          </p:spPr>
        </p:pic>
        <p:pic>
          <p:nvPicPr>
            <p:cNvPr id="47" name="object 47"/>
            <p:cNvPicPr/>
            <p:nvPr/>
          </p:nvPicPr>
          <p:blipFill>
            <a:blip r:embed="rId19" cstate="print"/>
            <a:stretch>
              <a:fillRect/>
            </a:stretch>
          </p:blipFill>
          <p:spPr>
            <a:xfrm>
              <a:off x="10226040" y="1357883"/>
              <a:ext cx="1342644" cy="1967484"/>
            </a:xfrm>
            <a:prstGeom prst="rect">
              <a:avLst/>
            </a:prstGeom>
          </p:spPr>
        </p:pic>
        <p:sp>
          <p:nvSpPr>
            <p:cNvPr id="48" name="object 48"/>
            <p:cNvSpPr/>
            <p:nvPr/>
          </p:nvSpPr>
          <p:spPr>
            <a:xfrm>
              <a:off x="10221468" y="1353311"/>
              <a:ext cx="1351915" cy="1976755"/>
            </a:xfrm>
            <a:custGeom>
              <a:avLst/>
              <a:gdLst/>
              <a:ahLst/>
              <a:cxnLst/>
              <a:rect l="l" t="t" r="r" b="b"/>
              <a:pathLst>
                <a:path w="1351915" h="1976754">
                  <a:moveTo>
                    <a:pt x="0" y="1976627"/>
                  </a:moveTo>
                  <a:lnTo>
                    <a:pt x="1351787" y="1976627"/>
                  </a:lnTo>
                  <a:lnTo>
                    <a:pt x="1351787" y="0"/>
                  </a:lnTo>
                  <a:lnTo>
                    <a:pt x="0" y="0"/>
                  </a:lnTo>
                  <a:lnTo>
                    <a:pt x="0" y="1976627"/>
                  </a:lnTo>
                  <a:close/>
                </a:path>
              </a:pathLst>
            </a:custGeom>
            <a:ln w="9144">
              <a:solidFill>
                <a:srgbClr val="000000"/>
              </a:solidFill>
            </a:ln>
          </p:spPr>
          <p:txBody>
            <a:bodyPr wrap="square" lIns="0" tIns="0" rIns="0" bIns="0" rtlCol="0"/>
            <a:lstStyle/>
            <a:p>
              <a:endParaRPr dirty="0"/>
            </a:p>
          </p:txBody>
        </p:sp>
        <p:pic>
          <p:nvPicPr>
            <p:cNvPr id="49" name="object 49"/>
            <p:cNvPicPr/>
            <p:nvPr/>
          </p:nvPicPr>
          <p:blipFill>
            <a:blip r:embed="rId20" cstate="print"/>
            <a:stretch>
              <a:fillRect/>
            </a:stretch>
          </p:blipFill>
          <p:spPr>
            <a:xfrm>
              <a:off x="7854695" y="1665731"/>
              <a:ext cx="2995803" cy="2070735"/>
            </a:xfrm>
            <a:prstGeom prst="rect">
              <a:avLst/>
            </a:prstGeom>
          </p:spPr>
        </p:pic>
        <p:pic>
          <p:nvPicPr>
            <p:cNvPr id="50" name="object 50"/>
            <p:cNvPicPr/>
            <p:nvPr/>
          </p:nvPicPr>
          <p:blipFill>
            <a:blip r:embed="rId21" cstate="print"/>
            <a:stretch>
              <a:fillRect/>
            </a:stretch>
          </p:blipFill>
          <p:spPr>
            <a:xfrm>
              <a:off x="7889747" y="1700783"/>
              <a:ext cx="2880359" cy="1955292"/>
            </a:xfrm>
            <a:prstGeom prst="rect">
              <a:avLst/>
            </a:prstGeom>
          </p:spPr>
        </p:pic>
        <p:sp>
          <p:nvSpPr>
            <p:cNvPr id="51" name="object 51"/>
            <p:cNvSpPr/>
            <p:nvPr/>
          </p:nvSpPr>
          <p:spPr>
            <a:xfrm>
              <a:off x="7885175" y="1696211"/>
              <a:ext cx="2889885" cy="1964689"/>
            </a:xfrm>
            <a:custGeom>
              <a:avLst/>
              <a:gdLst/>
              <a:ahLst/>
              <a:cxnLst/>
              <a:rect l="l" t="t" r="r" b="b"/>
              <a:pathLst>
                <a:path w="2889884" h="1964689">
                  <a:moveTo>
                    <a:pt x="0" y="1964436"/>
                  </a:moveTo>
                  <a:lnTo>
                    <a:pt x="2889504" y="1964436"/>
                  </a:lnTo>
                  <a:lnTo>
                    <a:pt x="2889504" y="0"/>
                  </a:lnTo>
                  <a:lnTo>
                    <a:pt x="0" y="0"/>
                  </a:lnTo>
                  <a:lnTo>
                    <a:pt x="0" y="1964436"/>
                  </a:lnTo>
                  <a:close/>
                </a:path>
              </a:pathLst>
            </a:custGeom>
            <a:ln w="9144">
              <a:solidFill>
                <a:srgbClr val="000000"/>
              </a:solidFill>
            </a:ln>
          </p:spPr>
          <p:txBody>
            <a:bodyPr wrap="square" lIns="0" tIns="0" rIns="0" bIns="0" rtlCol="0"/>
            <a:lstStyle/>
            <a:p>
              <a:endParaRPr dirty="0"/>
            </a:p>
          </p:txBody>
        </p:sp>
        <p:sp>
          <p:nvSpPr>
            <p:cNvPr id="52" name="object 52"/>
            <p:cNvSpPr/>
            <p:nvPr/>
          </p:nvSpPr>
          <p:spPr>
            <a:xfrm>
              <a:off x="7738109" y="3781044"/>
              <a:ext cx="1230630" cy="638810"/>
            </a:xfrm>
            <a:custGeom>
              <a:avLst/>
              <a:gdLst/>
              <a:ahLst/>
              <a:cxnLst/>
              <a:rect l="l" t="t" r="r" b="b"/>
              <a:pathLst>
                <a:path w="1230629" h="638810">
                  <a:moveTo>
                    <a:pt x="647192" y="8127"/>
                  </a:moveTo>
                  <a:lnTo>
                    <a:pt x="689595" y="19114"/>
                  </a:lnTo>
                  <a:lnTo>
                    <a:pt x="730516" y="34408"/>
                  </a:lnTo>
                  <a:lnTo>
                    <a:pt x="769814" y="53801"/>
                  </a:lnTo>
                  <a:lnTo>
                    <a:pt x="807349" y="77082"/>
                  </a:lnTo>
                  <a:lnTo>
                    <a:pt x="842980" y="104045"/>
                  </a:lnTo>
                  <a:lnTo>
                    <a:pt x="876568" y="134478"/>
                  </a:lnTo>
                  <a:lnTo>
                    <a:pt x="907971" y="168174"/>
                  </a:lnTo>
                  <a:lnTo>
                    <a:pt x="937050" y="204923"/>
                  </a:lnTo>
                  <a:lnTo>
                    <a:pt x="963664" y="244516"/>
                  </a:lnTo>
                  <a:lnTo>
                    <a:pt x="987672" y="286743"/>
                  </a:lnTo>
                  <a:lnTo>
                    <a:pt x="1008935" y="331397"/>
                  </a:lnTo>
                  <a:lnTo>
                    <a:pt x="1027311" y="378268"/>
                  </a:lnTo>
                  <a:lnTo>
                    <a:pt x="1042662" y="427146"/>
                  </a:lnTo>
                  <a:lnTo>
                    <a:pt x="1054845" y="477823"/>
                  </a:lnTo>
                  <a:lnTo>
                    <a:pt x="1063721" y="530090"/>
                  </a:lnTo>
                  <a:lnTo>
                    <a:pt x="1069150" y="583737"/>
                  </a:lnTo>
                  <a:lnTo>
                    <a:pt x="1070991" y="638555"/>
                  </a:lnTo>
                  <a:lnTo>
                    <a:pt x="1230630" y="638555"/>
                  </a:lnTo>
                  <a:lnTo>
                    <a:pt x="1228960" y="586182"/>
                  </a:lnTo>
                  <a:lnTo>
                    <a:pt x="1224039" y="534975"/>
                  </a:lnTo>
                  <a:lnTo>
                    <a:pt x="1215996" y="485098"/>
                  </a:lnTo>
                  <a:lnTo>
                    <a:pt x="1204960" y="436717"/>
                  </a:lnTo>
                  <a:lnTo>
                    <a:pt x="1191061" y="389995"/>
                  </a:lnTo>
                  <a:lnTo>
                    <a:pt x="1174428" y="345096"/>
                  </a:lnTo>
                  <a:lnTo>
                    <a:pt x="1155191" y="302185"/>
                  </a:lnTo>
                  <a:lnTo>
                    <a:pt x="1133480" y="261426"/>
                  </a:lnTo>
                  <a:lnTo>
                    <a:pt x="1109423" y="222984"/>
                  </a:lnTo>
                  <a:lnTo>
                    <a:pt x="1083151" y="187023"/>
                  </a:lnTo>
                  <a:lnTo>
                    <a:pt x="1054793" y="153707"/>
                  </a:lnTo>
                  <a:lnTo>
                    <a:pt x="1024478" y="123200"/>
                  </a:lnTo>
                  <a:lnTo>
                    <a:pt x="992337" y="95666"/>
                  </a:lnTo>
                  <a:lnTo>
                    <a:pt x="958498" y="71271"/>
                  </a:lnTo>
                  <a:lnTo>
                    <a:pt x="923091" y="50178"/>
                  </a:lnTo>
                  <a:lnTo>
                    <a:pt x="886246" y="32552"/>
                  </a:lnTo>
                  <a:lnTo>
                    <a:pt x="848092" y="18557"/>
                  </a:lnTo>
                  <a:lnTo>
                    <a:pt x="808760" y="8357"/>
                  </a:lnTo>
                  <a:lnTo>
                    <a:pt x="768377" y="2116"/>
                  </a:lnTo>
                  <a:lnTo>
                    <a:pt x="727075" y="0"/>
                  </a:lnTo>
                  <a:lnTo>
                    <a:pt x="567436" y="0"/>
                  </a:lnTo>
                  <a:lnTo>
                    <a:pt x="524750" y="2280"/>
                  </a:lnTo>
                  <a:lnTo>
                    <a:pt x="482910" y="9014"/>
                  </a:lnTo>
                  <a:lnTo>
                    <a:pt x="442084" y="20036"/>
                  </a:lnTo>
                  <a:lnTo>
                    <a:pt x="402439" y="35182"/>
                  </a:lnTo>
                  <a:lnTo>
                    <a:pt x="364142" y="54289"/>
                  </a:lnTo>
                  <a:lnTo>
                    <a:pt x="327361" y="77192"/>
                  </a:lnTo>
                  <a:lnTo>
                    <a:pt x="292263" y="103727"/>
                  </a:lnTo>
                  <a:lnTo>
                    <a:pt x="259016" y="133730"/>
                  </a:lnTo>
                  <a:lnTo>
                    <a:pt x="227787" y="167038"/>
                  </a:lnTo>
                  <a:lnTo>
                    <a:pt x="198744" y="203485"/>
                  </a:lnTo>
                  <a:lnTo>
                    <a:pt x="172053" y="242908"/>
                  </a:lnTo>
                  <a:lnTo>
                    <a:pt x="147883" y="285142"/>
                  </a:lnTo>
                  <a:lnTo>
                    <a:pt x="126401" y="330025"/>
                  </a:lnTo>
                  <a:lnTo>
                    <a:pt x="107774" y="377390"/>
                  </a:lnTo>
                  <a:lnTo>
                    <a:pt x="92170" y="427076"/>
                  </a:lnTo>
                  <a:lnTo>
                    <a:pt x="79756" y="478916"/>
                  </a:lnTo>
                  <a:lnTo>
                    <a:pt x="0" y="478916"/>
                  </a:lnTo>
                  <a:lnTo>
                    <a:pt x="143637" y="638555"/>
                  </a:lnTo>
                  <a:lnTo>
                    <a:pt x="319278" y="478916"/>
                  </a:lnTo>
                  <a:lnTo>
                    <a:pt x="239395" y="478916"/>
                  </a:lnTo>
                  <a:lnTo>
                    <a:pt x="251809" y="427076"/>
                  </a:lnTo>
                  <a:lnTo>
                    <a:pt x="267413" y="377390"/>
                  </a:lnTo>
                  <a:lnTo>
                    <a:pt x="286040" y="330025"/>
                  </a:lnTo>
                  <a:lnTo>
                    <a:pt x="307522" y="285142"/>
                  </a:lnTo>
                  <a:lnTo>
                    <a:pt x="331692" y="242908"/>
                  </a:lnTo>
                  <a:lnTo>
                    <a:pt x="358383" y="203485"/>
                  </a:lnTo>
                  <a:lnTo>
                    <a:pt x="387426" y="167038"/>
                  </a:lnTo>
                  <a:lnTo>
                    <a:pt x="418655" y="133730"/>
                  </a:lnTo>
                  <a:lnTo>
                    <a:pt x="451902" y="103727"/>
                  </a:lnTo>
                  <a:lnTo>
                    <a:pt x="487000" y="77192"/>
                  </a:lnTo>
                  <a:lnTo>
                    <a:pt x="523781" y="54289"/>
                  </a:lnTo>
                  <a:lnTo>
                    <a:pt x="562078" y="35182"/>
                  </a:lnTo>
                  <a:lnTo>
                    <a:pt x="601723" y="20036"/>
                  </a:lnTo>
                  <a:lnTo>
                    <a:pt x="642549" y="9014"/>
                  </a:lnTo>
                  <a:lnTo>
                    <a:pt x="684389" y="2280"/>
                  </a:lnTo>
                  <a:lnTo>
                    <a:pt x="727075" y="0"/>
                  </a:lnTo>
                </a:path>
              </a:pathLst>
            </a:custGeom>
            <a:ln w="12192">
              <a:solidFill>
                <a:srgbClr val="2E528F"/>
              </a:solidFill>
            </a:ln>
          </p:spPr>
          <p:txBody>
            <a:bodyPr wrap="square" lIns="0" tIns="0" rIns="0" bIns="0" rtlCol="0"/>
            <a:lstStyle/>
            <a:p>
              <a:endParaRPr dirty="0"/>
            </a:p>
          </p:txBody>
        </p:sp>
        <p:sp>
          <p:nvSpPr>
            <p:cNvPr id="53" name="object 53"/>
            <p:cNvSpPr/>
            <p:nvPr/>
          </p:nvSpPr>
          <p:spPr>
            <a:xfrm>
              <a:off x="9477882" y="1065275"/>
              <a:ext cx="696595" cy="609600"/>
            </a:xfrm>
            <a:custGeom>
              <a:avLst/>
              <a:gdLst/>
              <a:ahLst/>
              <a:cxnLst/>
              <a:rect l="l" t="t" r="r" b="b"/>
              <a:pathLst>
                <a:path w="696595" h="609600">
                  <a:moveTo>
                    <a:pt x="696341" y="0"/>
                  </a:moveTo>
                  <a:lnTo>
                    <a:pt x="543941" y="0"/>
                  </a:lnTo>
                  <a:lnTo>
                    <a:pt x="500276" y="2476"/>
                  </a:lnTo>
                  <a:lnTo>
                    <a:pt x="457552" y="9777"/>
                  </a:lnTo>
                  <a:lnTo>
                    <a:pt x="415962" y="21713"/>
                  </a:lnTo>
                  <a:lnTo>
                    <a:pt x="375701" y="38095"/>
                  </a:lnTo>
                  <a:lnTo>
                    <a:pt x="336963" y="58730"/>
                  </a:lnTo>
                  <a:lnTo>
                    <a:pt x="299944" y="83429"/>
                  </a:lnTo>
                  <a:lnTo>
                    <a:pt x="264837" y="112002"/>
                  </a:lnTo>
                  <a:lnTo>
                    <a:pt x="231838" y="144259"/>
                  </a:lnTo>
                  <a:lnTo>
                    <a:pt x="201141" y="180008"/>
                  </a:lnTo>
                  <a:lnTo>
                    <a:pt x="172941" y="219060"/>
                  </a:lnTo>
                  <a:lnTo>
                    <a:pt x="147431" y="261225"/>
                  </a:lnTo>
                  <a:lnTo>
                    <a:pt x="124808" y="306311"/>
                  </a:lnTo>
                  <a:lnTo>
                    <a:pt x="105265" y="354129"/>
                  </a:lnTo>
                  <a:lnTo>
                    <a:pt x="88997" y="404489"/>
                  </a:lnTo>
                  <a:lnTo>
                    <a:pt x="76200" y="457200"/>
                  </a:lnTo>
                  <a:lnTo>
                    <a:pt x="0" y="457200"/>
                  </a:lnTo>
                  <a:lnTo>
                    <a:pt x="137033" y="609600"/>
                  </a:lnTo>
                  <a:lnTo>
                    <a:pt x="304800" y="457200"/>
                  </a:lnTo>
                  <a:lnTo>
                    <a:pt x="228600" y="457200"/>
                  </a:lnTo>
                  <a:lnTo>
                    <a:pt x="241397" y="404489"/>
                  </a:lnTo>
                  <a:lnTo>
                    <a:pt x="257665" y="354129"/>
                  </a:lnTo>
                  <a:lnTo>
                    <a:pt x="277208" y="306311"/>
                  </a:lnTo>
                  <a:lnTo>
                    <a:pt x="299831" y="261225"/>
                  </a:lnTo>
                  <a:lnTo>
                    <a:pt x="325341" y="219060"/>
                  </a:lnTo>
                  <a:lnTo>
                    <a:pt x="353541" y="180008"/>
                  </a:lnTo>
                  <a:lnTo>
                    <a:pt x="384238" y="144259"/>
                  </a:lnTo>
                  <a:lnTo>
                    <a:pt x="417237" y="112002"/>
                  </a:lnTo>
                  <a:lnTo>
                    <a:pt x="452344" y="83429"/>
                  </a:lnTo>
                  <a:lnTo>
                    <a:pt x="489363" y="58730"/>
                  </a:lnTo>
                  <a:lnTo>
                    <a:pt x="528101" y="38095"/>
                  </a:lnTo>
                  <a:lnTo>
                    <a:pt x="568362" y="21713"/>
                  </a:lnTo>
                  <a:lnTo>
                    <a:pt x="609952" y="9777"/>
                  </a:lnTo>
                  <a:lnTo>
                    <a:pt x="652676" y="2476"/>
                  </a:lnTo>
                  <a:lnTo>
                    <a:pt x="696341" y="0"/>
                  </a:lnTo>
                  <a:close/>
                </a:path>
              </a:pathLst>
            </a:custGeom>
            <a:solidFill>
              <a:srgbClr val="4471C4"/>
            </a:solidFill>
          </p:spPr>
          <p:txBody>
            <a:bodyPr wrap="square" lIns="0" tIns="0" rIns="0" bIns="0" rtlCol="0"/>
            <a:lstStyle/>
            <a:p>
              <a:endParaRPr dirty="0"/>
            </a:p>
          </p:txBody>
        </p:sp>
        <p:sp>
          <p:nvSpPr>
            <p:cNvPr id="54" name="object 54"/>
            <p:cNvSpPr/>
            <p:nvPr/>
          </p:nvSpPr>
          <p:spPr>
            <a:xfrm>
              <a:off x="10098023" y="1065275"/>
              <a:ext cx="559435" cy="609600"/>
            </a:xfrm>
            <a:custGeom>
              <a:avLst/>
              <a:gdLst/>
              <a:ahLst/>
              <a:cxnLst/>
              <a:rect l="l" t="t" r="r" b="b"/>
              <a:pathLst>
                <a:path w="559434" h="609600">
                  <a:moveTo>
                    <a:pt x="76200" y="0"/>
                  </a:moveTo>
                  <a:lnTo>
                    <a:pt x="57060" y="476"/>
                  </a:lnTo>
                  <a:lnTo>
                    <a:pt x="37957" y="1905"/>
                  </a:lnTo>
                  <a:lnTo>
                    <a:pt x="18924" y="4286"/>
                  </a:lnTo>
                  <a:lnTo>
                    <a:pt x="0" y="7620"/>
                  </a:lnTo>
                  <a:lnTo>
                    <a:pt x="40706" y="18082"/>
                  </a:lnTo>
                  <a:lnTo>
                    <a:pt x="79990" y="32660"/>
                  </a:lnTo>
                  <a:lnTo>
                    <a:pt x="117718" y="51156"/>
                  </a:lnTo>
                  <a:lnTo>
                    <a:pt x="153755" y="73369"/>
                  </a:lnTo>
                  <a:lnTo>
                    <a:pt x="187965" y="99100"/>
                  </a:lnTo>
                  <a:lnTo>
                    <a:pt x="220214" y="128149"/>
                  </a:lnTo>
                  <a:lnTo>
                    <a:pt x="250366" y="160317"/>
                  </a:lnTo>
                  <a:lnTo>
                    <a:pt x="278288" y="195403"/>
                  </a:lnTo>
                  <a:lnTo>
                    <a:pt x="303843" y="233209"/>
                  </a:lnTo>
                  <a:lnTo>
                    <a:pt x="326896" y="273535"/>
                  </a:lnTo>
                  <a:lnTo>
                    <a:pt x="347314" y="316180"/>
                  </a:lnTo>
                  <a:lnTo>
                    <a:pt x="364961" y="360947"/>
                  </a:lnTo>
                  <a:lnTo>
                    <a:pt x="379702" y="407634"/>
                  </a:lnTo>
                  <a:lnTo>
                    <a:pt x="391402" y="456042"/>
                  </a:lnTo>
                  <a:lnTo>
                    <a:pt x="399926" y="505973"/>
                  </a:lnTo>
                  <a:lnTo>
                    <a:pt x="405140" y="557225"/>
                  </a:lnTo>
                  <a:lnTo>
                    <a:pt x="406907" y="609600"/>
                  </a:lnTo>
                  <a:lnTo>
                    <a:pt x="559307" y="609600"/>
                  </a:lnTo>
                  <a:lnTo>
                    <a:pt x="557534" y="557000"/>
                  </a:lnTo>
                  <a:lnTo>
                    <a:pt x="552311" y="505644"/>
                  </a:lnTo>
                  <a:lnTo>
                    <a:pt x="543784" y="455713"/>
                  </a:lnTo>
                  <a:lnTo>
                    <a:pt x="532096" y="407390"/>
                  </a:lnTo>
                  <a:lnTo>
                    <a:pt x="517394" y="360859"/>
                  </a:lnTo>
                  <a:lnTo>
                    <a:pt x="499822" y="316303"/>
                  </a:lnTo>
                  <a:lnTo>
                    <a:pt x="479525" y="273904"/>
                  </a:lnTo>
                  <a:lnTo>
                    <a:pt x="456649" y="233845"/>
                  </a:lnTo>
                  <a:lnTo>
                    <a:pt x="431337" y="196310"/>
                  </a:lnTo>
                  <a:lnTo>
                    <a:pt x="403736" y="161481"/>
                  </a:lnTo>
                  <a:lnTo>
                    <a:pt x="373989" y="129541"/>
                  </a:lnTo>
                  <a:lnTo>
                    <a:pt x="342243" y="100674"/>
                  </a:lnTo>
                  <a:lnTo>
                    <a:pt x="308642" y="75063"/>
                  </a:lnTo>
                  <a:lnTo>
                    <a:pt x="273331" y="52889"/>
                  </a:lnTo>
                  <a:lnTo>
                    <a:pt x="236455" y="34337"/>
                  </a:lnTo>
                  <a:lnTo>
                    <a:pt x="198158" y="19589"/>
                  </a:lnTo>
                  <a:lnTo>
                    <a:pt x="158587" y="8828"/>
                  </a:lnTo>
                  <a:lnTo>
                    <a:pt x="117886" y="2237"/>
                  </a:lnTo>
                  <a:lnTo>
                    <a:pt x="76200" y="0"/>
                  </a:lnTo>
                  <a:close/>
                </a:path>
              </a:pathLst>
            </a:custGeom>
            <a:solidFill>
              <a:srgbClr val="375C9E"/>
            </a:solidFill>
          </p:spPr>
          <p:txBody>
            <a:bodyPr wrap="square" lIns="0" tIns="0" rIns="0" bIns="0" rtlCol="0"/>
            <a:lstStyle/>
            <a:p>
              <a:endParaRPr dirty="0"/>
            </a:p>
          </p:txBody>
        </p:sp>
        <p:sp>
          <p:nvSpPr>
            <p:cNvPr id="55" name="object 55"/>
            <p:cNvSpPr/>
            <p:nvPr/>
          </p:nvSpPr>
          <p:spPr>
            <a:xfrm>
              <a:off x="9477882" y="1065275"/>
              <a:ext cx="1179830" cy="609600"/>
            </a:xfrm>
            <a:custGeom>
              <a:avLst/>
              <a:gdLst/>
              <a:ahLst/>
              <a:cxnLst/>
              <a:rect l="l" t="t" r="r" b="b"/>
              <a:pathLst>
                <a:path w="1179829" h="609600">
                  <a:moveTo>
                    <a:pt x="620141" y="7620"/>
                  </a:moveTo>
                  <a:lnTo>
                    <a:pt x="660847" y="18082"/>
                  </a:lnTo>
                  <a:lnTo>
                    <a:pt x="700131" y="32660"/>
                  </a:lnTo>
                  <a:lnTo>
                    <a:pt x="737859" y="51156"/>
                  </a:lnTo>
                  <a:lnTo>
                    <a:pt x="773896" y="73369"/>
                  </a:lnTo>
                  <a:lnTo>
                    <a:pt x="808106" y="99100"/>
                  </a:lnTo>
                  <a:lnTo>
                    <a:pt x="840355" y="128149"/>
                  </a:lnTo>
                  <a:lnTo>
                    <a:pt x="870507" y="160317"/>
                  </a:lnTo>
                  <a:lnTo>
                    <a:pt x="898429" y="195403"/>
                  </a:lnTo>
                  <a:lnTo>
                    <a:pt x="923984" y="233209"/>
                  </a:lnTo>
                  <a:lnTo>
                    <a:pt x="947037" y="273535"/>
                  </a:lnTo>
                  <a:lnTo>
                    <a:pt x="967455" y="316180"/>
                  </a:lnTo>
                  <a:lnTo>
                    <a:pt x="985102" y="360947"/>
                  </a:lnTo>
                  <a:lnTo>
                    <a:pt x="999843" y="407634"/>
                  </a:lnTo>
                  <a:lnTo>
                    <a:pt x="1011543" y="456042"/>
                  </a:lnTo>
                  <a:lnTo>
                    <a:pt x="1020067" y="505973"/>
                  </a:lnTo>
                  <a:lnTo>
                    <a:pt x="1025281" y="557225"/>
                  </a:lnTo>
                  <a:lnTo>
                    <a:pt x="1027049" y="609600"/>
                  </a:lnTo>
                  <a:lnTo>
                    <a:pt x="1179449" y="609600"/>
                  </a:lnTo>
                  <a:lnTo>
                    <a:pt x="1177675" y="557000"/>
                  </a:lnTo>
                  <a:lnTo>
                    <a:pt x="1172452" y="505644"/>
                  </a:lnTo>
                  <a:lnTo>
                    <a:pt x="1163925" y="455713"/>
                  </a:lnTo>
                  <a:lnTo>
                    <a:pt x="1152237" y="407390"/>
                  </a:lnTo>
                  <a:lnTo>
                    <a:pt x="1137535" y="360859"/>
                  </a:lnTo>
                  <a:lnTo>
                    <a:pt x="1119963" y="316303"/>
                  </a:lnTo>
                  <a:lnTo>
                    <a:pt x="1099666" y="273904"/>
                  </a:lnTo>
                  <a:lnTo>
                    <a:pt x="1076790" y="233845"/>
                  </a:lnTo>
                  <a:lnTo>
                    <a:pt x="1051478" y="196310"/>
                  </a:lnTo>
                  <a:lnTo>
                    <a:pt x="1023877" y="161481"/>
                  </a:lnTo>
                  <a:lnTo>
                    <a:pt x="994130" y="129541"/>
                  </a:lnTo>
                  <a:lnTo>
                    <a:pt x="962384" y="100674"/>
                  </a:lnTo>
                  <a:lnTo>
                    <a:pt x="928783" y="75063"/>
                  </a:lnTo>
                  <a:lnTo>
                    <a:pt x="893472" y="52889"/>
                  </a:lnTo>
                  <a:lnTo>
                    <a:pt x="856596" y="34337"/>
                  </a:lnTo>
                  <a:lnTo>
                    <a:pt x="818299" y="19589"/>
                  </a:lnTo>
                  <a:lnTo>
                    <a:pt x="778728" y="8828"/>
                  </a:lnTo>
                  <a:lnTo>
                    <a:pt x="738027" y="2237"/>
                  </a:lnTo>
                  <a:lnTo>
                    <a:pt x="696341" y="0"/>
                  </a:lnTo>
                  <a:lnTo>
                    <a:pt x="543941" y="0"/>
                  </a:lnTo>
                  <a:lnTo>
                    <a:pt x="500276" y="2476"/>
                  </a:lnTo>
                  <a:lnTo>
                    <a:pt x="457552" y="9777"/>
                  </a:lnTo>
                  <a:lnTo>
                    <a:pt x="415962" y="21713"/>
                  </a:lnTo>
                  <a:lnTo>
                    <a:pt x="375701" y="38095"/>
                  </a:lnTo>
                  <a:lnTo>
                    <a:pt x="336963" y="58730"/>
                  </a:lnTo>
                  <a:lnTo>
                    <a:pt x="299944" y="83429"/>
                  </a:lnTo>
                  <a:lnTo>
                    <a:pt x="264837" y="112002"/>
                  </a:lnTo>
                  <a:lnTo>
                    <a:pt x="231838" y="144259"/>
                  </a:lnTo>
                  <a:lnTo>
                    <a:pt x="201141" y="180008"/>
                  </a:lnTo>
                  <a:lnTo>
                    <a:pt x="172941" y="219060"/>
                  </a:lnTo>
                  <a:lnTo>
                    <a:pt x="147431" y="261225"/>
                  </a:lnTo>
                  <a:lnTo>
                    <a:pt x="124808" y="306311"/>
                  </a:lnTo>
                  <a:lnTo>
                    <a:pt x="105265" y="354129"/>
                  </a:lnTo>
                  <a:lnTo>
                    <a:pt x="88997" y="404489"/>
                  </a:lnTo>
                  <a:lnTo>
                    <a:pt x="76200" y="457200"/>
                  </a:lnTo>
                  <a:lnTo>
                    <a:pt x="0" y="457200"/>
                  </a:lnTo>
                  <a:lnTo>
                    <a:pt x="137033" y="609600"/>
                  </a:lnTo>
                  <a:lnTo>
                    <a:pt x="304800" y="457200"/>
                  </a:lnTo>
                  <a:lnTo>
                    <a:pt x="228600" y="457200"/>
                  </a:lnTo>
                  <a:lnTo>
                    <a:pt x="241397" y="404489"/>
                  </a:lnTo>
                  <a:lnTo>
                    <a:pt x="257665" y="354129"/>
                  </a:lnTo>
                  <a:lnTo>
                    <a:pt x="277208" y="306311"/>
                  </a:lnTo>
                  <a:lnTo>
                    <a:pt x="299831" y="261225"/>
                  </a:lnTo>
                  <a:lnTo>
                    <a:pt x="325341" y="219060"/>
                  </a:lnTo>
                  <a:lnTo>
                    <a:pt x="353541" y="180008"/>
                  </a:lnTo>
                  <a:lnTo>
                    <a:pt x="384238" y="144259"/>
                  </a:lnTo>
                  <a:lnTo>
                    <a:pt x="417237" y="112002"/>
                  </a:lnTo>
                  <a:lnTo>
                    <a:pt x="452344" y="83429"/>
                  </a:lnTo>
                  <a:lnTo>
                    <a:pt x="489363" y="58730"/>
                  </a:lnTo>
                  <a:lnTo>
                    <a:pt x="528101" y="38095"/>
                  </a:lnTo>
                  <a:lnTo>
                    <a:pt x="568362" y="21713"/>
                  </a:lnTo>
                  <a:lnTo>
                    <a:pt x="609952" y="9777"/>
                  </a:lnTo>
                  <a:lnTo>
                    <a:pt x="652676" y="2476"/>
                  </a:lnTo>
                  <a:lnTo>
                    <a:pt x="696341" y="0"/>
                  </a:lnTo>
                </a:path>
              </a:pathLst>
            </a:custGeom>
            <a:ln w="12192">
              <a:solidFill>
                <a:srgbClr val="2E528F"/>
              </a:solidFill>
            </a:ln>
          </p:spPr>
          <p:txBody>
            <a:bodyPr wrap="square" lIns="0" tIns="0" rIns="0" bIns="0" rtlCol="0"/>
            <a:lstStyle/>
            <a:p>
              <a:endParaRPr dirty="0"/>
            </a:p>
          </p:txBody>
        </p:sp>
        <p:pic>
          <p:nvPicPr>
            <p:cNvPr id="56" name="object 56"/>
            <p:cNvPicPr/>
            <p:nvPr/>
          </p:nvPicPr>
          <p:blipFill>
            <a:blip r:embed="rId22" cstate="print"/>
            <a:stretch>
              <a:fillRect/>
            </a:stretch>
          </p:blipFill>
          <p:spPr>
            <a:xfrm>
              <a:off x="3604259" y="966215"/>
              <a:ext cx="1534667" cy="1975104"/>
            </a:xfrm>
            <a:prstGeom prst="rect">
              <a:avLst/>
            </a:prstGeom>
          </p:spPr>
        </p:pic>
        <p:sp>
          <p:nvSpPr>
            <p:cNvPr id="57" name="object 57"/>
            <p:cNvSpPr/>
            <p:nvPr/>
          </p:nvSpPr>
          <p:spPr>
            <a:xfrm>
              <a:off x="3599687" y="961643"/>
              <a:ext cx="1544320" cy="1984375"/>
            </a:xfrm>
            <a:custGeom>
              <a:avLst/>
              <a:gdLst/>
              <a:ahLst/>
              <a:cxnLst/>
              <a:rect l="l" t="t" r="r" b="b"/>
              <a:pathLst>
                <a:path w="1544320" h="1984375">
                  <a:moveTo>
                    <a:pt x="0" y="1984248"/>
                  </a:moveTo>
                  <a:lnTo>
                    <a:pt x="1543812" y="1984248"/>
                  </a:lnTo>
                  <a:lnTo>
                    <a:pt x="1543812" y="0"/>
                  </a:lnTo>
                  <a:lnTo>
                    <a:pt x="0" y="0"/>
                  </a:lnTo>
                  <a:lnTo>
                    <a:pt x="0" y="1984248"/>
                  </a:lnTo>
                  <a:close/>
                </a:path>
              </a:pathLst>
            </a:custGeom>
            <a:ln w="9144">
              <a:solidFill>
                <a:srgbClr val="000000"/>
              </a:solidFill>
            </a:ln>
          </p:spPr>
          <p:txBody>
            <a:bodyPr wrap="square" lIns="0" tIns="0" rIns="0" bIns="0" rtlCol="0"/>
            <a:lstStyle/>
            <a:p>
              <a:endParaRPr dirty="0"/>
            </a:p>
          </p:txBody>
        </p:sp>
        <p:pic>
          <p:nvPicPr>
            <p:cNvPr id="58" name="object 58"/>
            <p:cNvPicPr/>
            <p:nvPr/>
          </p:nvPicPr>
          <p:blipFill>
            <a:blip r:embed="rId23" cstate="print"/>
            <a:stretch>
              <a:fillRect/>
            </a:stretch>
          </p:blipFill>
          <p:spPr>
            <a:xfrm>
              <a:off x="3457956" y="998219"/>
              <a:ext cx="1723263" cy="2281047"/>
            </a:xfrm>
            <a:prstGeom prst="rect">
              <a:avLst/>
            </a:prstGeom>
          </p:spPr>
        </p:pic>
        <p:pic>
          <p:nvPicPr>
            <p:cNvPr id="59" name="object 59"/>
            <p:cNvPicPr/>
            <p:nvPr/>
          </p:nvPicPr>
          <p:blipFill>
            <a:blip r:embed="rId24" cstate="print"/>
            <a:stretch>
              <a:fillRect/>
            </a:stretch>
          </p:blipFill>
          <p:spPr>
            <a:xfrm>
              <a:off x="3493008" y="1033271"/>
              <a:ext cx="1607819" cy="2165604"/>
            </a:xfrm>
            <a:prstGeom prst="rect">
              <a:avLst/>
            </a:prstGeom>
          </p:spPr>
        </p:pic>
        <p:sp>
          <p:nvSpPr>
            <p:cNvPr id="60" name="object 60"/>
            <p:cNvSpPr/>
            <p:nvPr/>
          </p:nvSpPr>
          <p:spPr>
            <a:xfrm>
              <a:off x="3488436" y="1028699"/>
              <a:ext cx="1617345" cy="2174875"/>
            </a:xfrm>
            <a:custGeom>
              <a:avLst/>
              <a:gdLst/>
              <a:ahLst/>
              <a:cxnLst/>
              <a:rect l="l" t="t" r="r" b="b"/>
              <a:pathLst>
                <a:path w="1617345" h="2174875">
                  <a:moveTo>
                    <a:pt x="0" y="2174748"/>
                  </a:moveTo>
                  <a:lnTo>
                    <a:pt x="1616964" y="2174748"/>
                  </a:lnTo>
                  <a:lnTo>
                    <a:pt x="1616964" y="0"/>
                  </a:lnTo>
                  <a:lnTo>
                    <a:pt x="0" y="0"/>
                  </a:lnTo>
                  <a:lnTo>
                    <a:pt x="0" y="2174748"/>
                  </a:lnTo>
                  <a:close/>
                </a:path>
              </a:pathLst>
            </a:custGeom>
            <a:ln w="9144">
              <a:solidFill>
                <a:srgbClr val="000000"/>
              </a:solidFill>
            </a:ln>
          </p:spPr>
          <p:txBody>
            <a:bodyPr wrap="square" lIns="0" tIns="0" rIns="0" bIns="0" rtlCol="0"/>
            <a:lstStyle/>
            <a:p>
              <a:endParaRPr dirty="0"/>
            </a:p>
          </p:txBody>
        </p:sp>
        <p:pic>
          <p:nvPicPr>
            <p:cNvPr id="61" name="object 61"/>
            <p:cNvPicPr/>
            <p:nvPr/>
          </p:nvPicPr>
          <p:blipFill>
            <a:blip r:embed="rId23" cstate="print"/>
            <a:stretch>
              <a:fillRect/>
            </a:stretch>
          </p:blipFill>
          <p:spPr>
            <a:xfrm>
              <a:off x="3383280" y="1069847"/>
              <a:ext cx="1723263" cy="2281047"/>
            </a:xfrm>
            <a:prstGeom prst="rect">
              <a:avLst/>
            </a:prstGeom>
          </p:spPr>
        </p:pic>
        <p:pic>
          <p:nvPicPr>
            <p:cNvPr id="62" name="object 62"/>
            <p:cNvPicPr/>
            <p:nvPr/>
          </p:nvPicPr>
          <p:blipFill>
            <a:blip r:embed="rId25" cstate="print"/>
            <a:stretch>
              <a:fillRect/>
            </a:stretch>
          </p:blipFill>
          <p:spPr>
            <a:xfrm>
              <a:off x="3418331" y="1104899"/>
              <a:ext cx="1607819" cy="2165604"/>
            </a:xfrm>
            <a:prstGeom prst="rect">
              <a:avLst/>
            </a:prstGeom>
          </p:spPr>
        </p:pic>
        <p:sp>
          <p:nvSpPr>
            <p:cNvPr id="63" name="object 63"/>
            <p:cNvSpPr/>
            <p:nvPr/>
          </p:nvSpPr>
          <p:spPr>
            <a:xfrm>
              <a:off x="3413759" y="1100327"/>
              <a:ext cx="1617345" cy="2174875"/>
            </a:xfrm>
            <a:custGeom>
              <a:avLst/>
              <a:gdLst/>
              <a:ahLst/>
              <a:cxnLst/>
              <a:rect l="l" t="t" r="r" b="b"/>
              <a:pathLst>
                <a:path w="1617345" h="2174875">
                  <a:moveTo>
                    <a:pt x="0" y="2174748"/>
                  </a:moveTo>
                  <a:lnTo>
                    <a:pt x="1616964" y="2174748"/>
                  </a:lnTo>
                  <a:lnTo>
                    <a:pt x="1616964" y="0"/>
                  </a:lnTo>
                  <a:lnTo>
                    <a:pt x="0" y="0"/>
                  </a:lnTo>
                  <a:lnTo>
                    <a:pt x="0" y="2174748"/>
                  </a:lnTo>
                  <a:close/>
                </a:path>
              </a:pathLst>
            </a:custGeom>
            <a:ln w="9144">
              <a:solidFill>
                <a:srgbClr val="000000"/>
              </a:solidFill>
            </a:ln>
          </p:spPr>
          <p:txBody>
            <a:bodyPr wrap="square" lIns="0" tIns="0" rIns="0" bIns="0" rtlCol="0"/>
            <a:lstStyle/>
            <a:p>
              <a:endParaRPr dirty="0"/>
            </a:p>
          </p:txBody>
        </p:sp>
        <p:pic>
          <p:nvPicPr>
            <p:cNvPr id="64" name="object 64"/>
            <p:cNvPicPr/>
            <p:nvPr/>
          </p:nvPicPr>
          <p:blipFill>
            <a:blip r:embed="rId26" cstate="print"/>
            <a:stretch>
              <a:fillRect/>
            </a:stretch>
          </p:blipFill>
          <p:spPr>
            <a:xfrm>
              <a:off x="1045463" y="858011"/>
              <a:ext cx="1872995" cy="2627376"/>
            </a:xfrm>
            <a:prstGeom prst="rect">
              <a:avLst/>
            </a:prstGeom>
          </p:spPr>
        </p:pic>
        <p:pic>
          <p:nvPicPr>
            <p:cNvPr id="65" name="object 65"/>
            <p:cNvPicPr/>
            <p:nvPr/>
          </p:nvPicPr>
          <p:blipFill>
            <a:blip r:embed="rId27" cstate="print"/>
            <a:stretch>
              <a:fillRect/>
            </a:stretch>
          </p:blipFill>
          <p:spPr>
            <a:xfrm>
              <a:off x="1225295" y="931163"/>
              <a:ext cx="1656588" cy="2502407"/>
            </a:xfrm>
            <a:prstGeom prst="rect">
              <a:avLst/>
            </a:prstGeom>
          </p:spPr>
        </p:pic>
        <p:pic>
          <p:nvPicPr>
            <p:cNvPr id="66" name="object 66"/>
            <p:cNvPicPr/>
            <p:nvPr/>
          </p:nvPicPr>
          <p:blipFill>
            <a:blip r:embed="rId28" cstate="print"/>
            <a:stretch>
              <a:fillRect/>
            </a:stretch>
          </p:blipFill>
          <p:spPr>
            <a:xfrm>
              <a:off x="1184147" y="871727"/>
              <a:ext cx="1764411" cy="2611755"/>
            </a:xfrm>
            <a:prstGeom prst="rect">
              <a:avLst/>
            </a:prstGeom>
          </p:spPr>
        </p:pic>
        <p:pic>
          <p:nvPicPr>
            <p:cNvPr id="67" name="object 67"/>
            <p:cNvPicPr/>
            <p:nvPr/>
          </p:nvPicPr>
          <p:blipFill>
            <a:blip r:embed="rId29" cstate="print"/>
            <a:stretch>
              <a:fillRect/>
            </a:stretch>
          </p:blipFill>
          <p:spPr>
            <a:xfrm>
              <a:off x="1219200" y="906779"/>
              <a:ext cx="1648968" cy="2496312"/>
            </a:xfrm>
            <a:prstGeom prst="rect">
              <a:avLst/>
            </a:prstGeom>
          </p:spPr>
        </p:pic>
        <p:sp>
          <p:nvSpPr>
            <p:cNvPr id="68" name="object 68"/>
            <p:cNvSpPr/>
            <p:nvPr/>
          </p:nvSpPr>
          <p:spPr>
            <a:xfrm>
              <a:off x="1214627" y="902207"/>
              <a:ext cx="1658620" cy="2505710"/>
            </a:xfrm>
            <a:custGeom>
              <a:avLst/>
              <a:gdLst/>
              <a:ahLst/>
              <a:cxnLst/>
              <a:rect l="l" t="t" r="r" b="b"/>
              <a:pathLst>
                <a:path w="1658620" h="2505710">
                  <a:moveTo>
                    <a:pt x="0" y="2505456"/>
                  </a:moveTo>
                  <a:lnTo>
                    <a:pt x="1658112" y="2505456"/>
                  </a:lnTo>
                  <a:lnTo>
                    <a:pt x="1658112" y="0"/>
                  </a:lnTo>
                  <a:lnTo>
                    <a:pt x="0" y="0"/>
                  </a:lnTo>
                  <a:lnTo>
                    <a:pt x="0" y="2505456"/>
                  </a:lnTo>
                  <a:close/>
                </a:path>
              </a:pathLst>
            </a:custGeom>
            <a:ln w="9144">
              <a:solidFill>
                <a:srgbClr val="000000"/>
              </a:solidFill>
            </a:ln>
          </p:spPr>
          <p:txBody>
            <a:bodyPr wrap="square" lIns="0" tIns="0" rIns="0" bIns="0" rtlCol="0"/>
            <a:lstStyle/>
            <a:p>
              <a:endParaRPr dirty="0"/>
            </a:p>
          </p:txBody>
        </p:sp>
        <p:pic>
          <p:nvPicPr>
            <p:cNvPr id="70" name="object 70"/>
            <p:cNvPicPr/>
            <p:nvPr/>
          </p:nvPicPr>
          <p:blipFill>
            <a:blip r:embed="rId30" cstate="print"/>
            <a:stretch>
              <a:fillRect/>
            </a:stretch>
          </p:blipFill>
          <p:spPr>
            <a:xfrm>
              <a:off x="1804415" y="1937003"/>
              <a:ext cx="2994279" cy="1980819"/>
            </a:xfrm>
            <a:prstGeom prst="rect">
              <a:avLst/>
            </a:prstGeom>
          </p:spPr>
        </p:pic>
        <p:pic>
          <p:nvPicPr>
            <p:cNvPr id="71" name="object 71"/>
            <p:cNvPicPr/>
            <p:nvPr/>
          </p:nvPicPr>
          <p:blipFill>
            <a:blip r:embed="rId31" cstate="print"/>
            <a:stretch>
              <a:fillRect/>
            </a:stretch>
          </p:blipFill>
          <p:spPr>
            <a:xfrm>
              <a:off x="1839468" y="1972055"/>
              <a:ext cx="2878835" cy="1865376"/>
            </a:xfrm>
            <a:prstGeom prst="rect">
              <a:avLst/>
            </a:prstGeom>
          </p:spPr>
        </p:pic>
        <p:sp>
          <p:nvSpPr>
            <p:cNvPr id="72" name="object 72"/>
            <p:cNvSpPr/>
            <p:nvPr/>
          </p:nvSpPr>
          <p:spPr>
            <a:xfrm>
              <a:off x="1834895" y="1967483"/>
              <a:ext cx="2887980" cy="1874520"/>
            </a:xfrm>
            <a:custGeom>
              <a:avLst/>
              <a:gdLst/>
              <a:ahLst/>
              <a:cxnLst/>
              <a:rect l="l" t="t" r="r" b="b"/>
              <a:pathLst>
                <a:path w="2887979" h="1874520">
                  <a:moveTo>
                    <a:pt x="0" y="1874520"/>
                  </a:moveTo>
                  <a:lnTo>
                    <a:pt x="2887980" y="1874520"/>
                  </a:lnTo>
                  <a:lnTo>
                    <a:pt x="2887980" y="0"/>
                  </a:lnTo>
                  <a:lnTo>
                    <a:pt x="0" y="0"/>
                  </a:lnTo>
                  <a:lnTo>
                    <a:pt x="0" y="1874520"/>
                  </a:lnTo>
                  <a:close/>
                </a:path>
              </a:pathLst>
            </a:custGeom>
            <a:ln w="9143">
              <a:solidFill>
                <a:srgbClr val="000000"/>
              </a:solidFill>
            </a:ln>
          </p:spPr>
          <p:txBody>
            <a:bodyPr wrap="square" lIns="0" tIns="0" rIns="0" bIns="0" rtlCol="0"/>
            <a:lstStyle/>
            <a:p>
              <a:endParaRPr dirty="0"/>
            </a:p>
          </p:txBody>
        </p:sp>
        <p:sp>
          <p:nvSpPr>
            <p:cNvPr id="73" name="object 73"/>
            <p:cNvSpPr/>
            <p:nvPr/>
          </p:nvSpPr>
          <p:spPr>
            <a:xfrm>
              <a:off x="2996946" y="1335023"/>
              <a:ext cx="697230" cy="609600"/>
            </a:xfrm>
            <a:custGeom>
              <a:avLst/>
              <a:gdLst/>
              <a:ahLst/>
              <a:cxnLst/>
              <a:rect l="l" t="t" r="r" b="b"/>
              <a:pathLst>
                <a:path w="697229" h="609600">
                  <a:moveTo>
                    <a:pt x="152400" y="0"/>
                  </a:moveTo>
                  <a:lnTo>
                    <a:pt x="0" y="0"/>
                  </a:lnTo>
                  <a:lnTo>
                    <a:pt x="43716" y="2476"/>
                  </a:lnTo>
                  <a:lnTo>
                    <a:pt x="86495" y="9777"/>
                  </a:lnTo>
                  <a:lnTo>
                    <a:pt x="128142" y="21713"/>
                  </a:lnTo>
                  <a:lnTo>
                    <a:pt x="168462" y="38095"/>
                  </a:lnTo>
                  <a:lnTo>
                    <a:pt x="207259" y="58730"/>
                  </a:lnTo>
                  <a:lnTo>
                    <a:pt x="244337" y="83429"/>
                  </a:lnTo>
                  <a:lnTo>
                    <a:pt x="279502" y="112002"/>
                  </a:lnTo>
                  <a:lnTo>
                    <a:pt x="312559" y="144259"/>
                  </a:lnTo>
                  <a:lnTo>
                    <a:pt x="343311" y="180008"/>
                  </a:lnTo>
                  <a:lnTo>
                    <a:pt x="371564" y="219060"/>
                  </a:lnTo>
                  <a:lnTo>
                    <a:pt x="397122" y="261225"/>
                  </a:lnTo>
                  <a:lnTo>
                    <a:pt x="419790" y="306311"/>
                  </a:lnTo>
                  <a:lnTo>
                    <a:pt x="439373" y="354129"/>
                  </a:lnTo>
                  <a:lnTo>
                    <a:pt x="455676" y="404489"/>
                  </a:lnTo>
                  <a:lnTo>
                    <a:pt x="468503" y="457200"/>
                  </a:lnTo>
                  <a:lnTo>
                    <a:pt x="392303" y="457200"/>
                  </a:lnTo>
                  <a:lnTo>
                    <a:pt x="560069" y="609600"/>
                  </a:lnTo>
                  <a:lnTo>
                    <a:pt x="697103" y="457200"/>
                  </a:lnTo>
                  <a:lnTo>
                    <a:pt x="620903" y="457200"/>
                  </a:lnTo>
                  <a:lnTo>
                    <a:pt x="608076" y="404489"/>
                  </a:lnTo>
                  <a:lnTo>
                    <a:pt x="591773" y="354129"/>
                  </a:lnTo>
                  <a:lnTo>
                    <a:pt x="572190" y="306311"/>
                  </a:lnTo>
                  <a:lnTo>
                    <a:pt x="549522" y="261225"/>
                  </a:lnTo>
                  <a:lnTo>
                    <a:pt x="523964" y="219060"/>
                  </a:lnTo>
                  <a:lnTo>
                    <a:pt x="495711" y="180008"/>
                  </a:lnTo>
                  <a:lnTo>
                    <a:pt x="464959" y="144259"/>
                  </a:lnTo>
                  <a:lnTo>
                    <a:pt x="431902" y="112002"/>
                  </a:lnTo>
                  <a:lnTo>
                    <a:pt x="396737" y="83429"/>
                  </a:lnTo>
                  <a:lnTo>
                    <a:pt x="359659" y="58730"/>
                  </a:lnTo>
                  <a:lnTo>
                    <a:pt x="320862" y="38095"/>
                  </a:lnTo>
                  <a:lnTo>
                    <a:pt x="280543" y="21713"/>
                  </a:lnTo>
                  <a:lnTo>
                    <a:pt x="238895" y="9777"/>
                  </a:lnTo>
                  <a:lnTo>
                    <a:pt x="196116" y="2476"/>
                  </a:lnTo>
                  <a:lnTo>
                    <a:pt x="152400" y="0"/>
                  </a:lnTo>
                  <a:close/>
                </a:path>
              </a:pathLst>
            </a:custGeom>
            <a:solidFill>
              <a:srgbClr val="4471C4"/>
            </a:solidFill>
          </p:spPr>
          <p:txBody>
            <a:bodyPr wrap="square" lIns="0" tIns="0" rIns="0" bIns="0" rtlCol="0"/>
            <a:lstStyle/>
            <a:p>
              <a:endParaRPr dirty="0"/>
            </a:p>
          </p:txBody>
        </p:sp>
        <p:sp>
          <p:nvSpPr>
            <p:cNvPr id="74" name="object 74"/>
            <p:cNvSpPr/>
            <p:nvPr/>
          </p:nvSpPr>
          <p:spPr>
            <a:xfrm>
              <a:off x="2513075" y="1335023"/>
              <a:ext cx="560070" cy="609600"/>
            </a:xfrm>
            <a:custGeom>
              <a:avLst/>
              <a:gdLst/>
              <a:ahLst/>
              <a:cxnLst/>
              <a:rect l="l" t="t" r="r" b="b"/>
              <a:pathLst>
                <a:path w="560069" h="609600">
                  <a:moveTo>
                    <a:pt x="483869" y="0"/>
                  </a:moveTo>
                  <a:lnTo>
                    <a:pt x="442123" y="2237"/>
                  </a:lnTo>
                  <a:lnTo>
                    <a:pt x="401362" y="8828"/>
                  </a:lnTo>
                  <a:lnTo>
                    <a:pt x="361732" y="19589"/>
                  </a:lnTo>
                  <a:lnTo>
                    <a:pt x="323377" y="34337"/>
                  </a:lnTo>
                  <a:lnTo>
                    <a:pt x="286444" y="52889"/>
                  </a:lnTo>
                  <a:lnTo>
                    <a:pt x="251078" y="75063"/>
                  </a:lnTo>
                  <a:lnTo>
                    <a:pt x="217424" y="100674"/>
                  </a:lnTo>
                  <a:lnTo>
                    <a:pt x="185627" y="129541"/>
                  </a:lnTo>
                  <a:lnTo>
                    <a:pt x="155832" y="161481"/>
                  </a:lnTo>
                  <a:lnTo>
                    <a:pt x="128186" y="196310"/>
                  </a:lnTo>
                  <a:lnTo>
                    <a:pt x="102833" y="233845"/>
                  </a:lnTo>
                  <a:lnTo>
                    <a:pt x="79918" y="273904"/>
                  </a:lnTo>
                  <a:lnTo>
                    <a:pt x="59587" y="316303"/>
                  </a:lnTo>
                  <a:lnTo>
                    <a:pt x="41985" y="360859"/>
                  </a:lnTo>
                  <a:lnTo>
                    <a:pt x="27258" y="407390"/>
                  </a:lnTo>
                  <a:lnTo>
                    <a:pt x="15550" y="455713"/>
                  </a:lnTo>
                  <a:lnTo>
                    <a:pt x="7008" y="505644"/>
                  </a:lnTo>
                  <a:lnTo>
                    <a:pt x="1776" y="557000"/>
                  </a:lnTo>
                  <a:lnTo>
                    <a:pt x="0" y="609600"/>
                  </a:lnTo>
                  <a:lnTo>
                    <a:pt x="152400" y="609600"/>
                  </a:lnTo>
                  <a:lnTo>
                    <a:pt x="154171" y="557224"/>
                  </a:lnTo>
                  <a:lnTo>
                    <a:pt x="159396" y="505968"/>
                  </a:lnTo>
                  <a:lnTo>
                    <a:pt x="167939" y="456033"/>
                  </a:lnTo>
                  <a:lnTo>
                    <a:pt x="179663" y="407618"/>
                  </a:lnTo>
                  <a:lnTo>
                    <a:pt x="194435" y="360924"/>
                  </a:lnTo>
                  <a:lnTo>
                    <a:pt x="212118" y="316150"/>
                  </a:lnTo>
                  <a:lnTo>
                    <a:pt x="232578" y="273497"/>
                  </a:lnTo>
                  <a:lnTo>
                    <a:pt x="255678" y="233164"/>
                  </a:lnTo>
                  <a:lnTo>
                    <a:pt x="281283" y="195353"/>
                  </a:lnTo>
                  <a:lnTo>
                    <a:pt x="309259" y="160262"/>
                  </a:lnTo>
                  <a:lnTo>
                    <a:pt x="339468" y="128093"/>
                  </a:lnTo>
                  <a:lnTo>
                    <a:pt x="371777" y="99044"/>
                  </a:lnTo>
                  <a:lnTo>
                    <a:pt x="406050" y="73317"/>
                  </a:lnTo>
                  <a:lnTo>
                    <a:pt x="442151" y="51110"/>
                  </a:lnTo>
                  <a:lnTo>
                    <a:pt x="479945" y="32625"/>
                  </a:lnTo>
                  <a:lnTo>
                    <a:pt x="519296" y="18062"/>
                  </a:lnTo>
                  <a:lnTo>
                    <a:pt x="560069" y="7620"/>
                  </a:lnTo>
                  <a:lnTo>
                    <a:pt x="541145" y="4286"/>
                  </a:lnTo>
                  <a:lnTo>
                    <a:pt x="522112" y="1905"/>
                  </a:lnTo>
                  <a:lnTo>
                    <a:pt x="503009" y="476"/>
                  </a:lnTo>
                  <a:lnTo>
                    <a:pt x="483869" y="0"/>
                  </a:lnTo>
                  <a:close/>
                </a:path>
              </a:pathLst>
            </a:custGeom>
            <a:solidFill>
              <a:srgbClr val="375C9E"/>
            </a:solidFill>
          </p:spPr>
          <p:txBody>
            <a:bodyPr wrap="square" lIns="0" tIns="0" rIns="0" bIns="0" rtlCol="0"/>
            <a:lstStyle/>
            <a:p>
              <a:endParaRPr dirty="0"/>
            </a:p>
          </p:txBody>
        </p:sp>
        <p:sp>
          <p:nvSpPr>
            <p:cNvPr id="75" name="object 75"/>
            <p:cNvSpPr/>
            <p:nvPr/>
          </p:nvSpPr>
          <p:spPr>
            <a:xfrm>
              <a:off x="2513075" y="1335023"/>
              <a:ext cx="1181100" cy="609600"/>
            </a:xfrm>
            <a:custGeom>
              <a:avLst/>
              <a:gdLst/>
              <a:ahLst/>
              <a:cxnLst/>
              <a:rect l="l" t="t" r="r" b="b"/>
              <a:pathLst>
                <a:path w="1181100" h="609600">
                  <a:moveTo>
                    <a:pt x="560069" y="7620"/>
                  </a:moveTo>
                  <a:lnTo>
                    <a:pt x="519296" y="18062"/>
                  </a:lnTo>
                  <a:lnTo>
                    <a:pt x="479945" y="32625"/>
                  </a:lnTo>
                  <a:lnTo>
                    <a:pt x="442151" y="51110"/>
                  </a:lnTo>
                  <a:lnTo>
                    <a:pt x="406050" y="73317"/>
                  </a:lnTo>
                  <a:lnTo>
                    <a:pt x="371777" y="99044"/>
                  </a:lnTo>
                  <a:lnTo>
                    <a:pt x="339468" y="128093"/>
                  </a:lnTo>
                  <a:lnTo>
                    <a:pt x="309259" y="160262"/>
                  </a:lnTo>
                  <a:lnTo>
                    <a:pt x="281283" y="195353"/>
                  </a:lnTo>
                  <a:lnTo>
                    <a:pt x="255678" y="233164"/>
                  </a:lnTo>
                  <a:lnTo>
                    <a:pt x="232578" y="273497"/>
                  </a:lnTo>
                  <a:lnTo>
                    <a:pt x="212118" y="316150"/>
                  </a:lnTo>
                  <a:lnTo>
                    <a:pt x="194435" y="360924"/>
                  </a:lnTo>
                  <a:lnTo>
                    <a:pt x="179663" y="407618"/>
                  </a:lnTo>
                  <a:lnTo>
                    <a:pt x="167939" y="456033"/>
                  </a:lnTo>
                  <a:lnTo>
                    <a:pt x="159396" y="505968"/>
                  </a:lnTo>
                  <a:lnTo>
                    <a:pt x="154171" y="557224"/>
                  </a:lnTo>
                  <a:lnTo>
                    <a:pt x="152400" y="609600"/>
                  </a:lnTo>
                  <a:lnTo>
                    <a:pt x="0" y="609600"/>
                  </a:lnTo>
                  <a:lnTo>
                    <a:pt x="1776" y="557000"/>
                  </a:lnTo>
                  <a:lnTo>
                    <a:pt x="7008" y="505644"/>
                  </a:lnTo>
                  <a:lnTo>
                    <a:pt x="15550" y="455713"/>
                  </a:lnTo>
                  <a:lnTo>
                    <a:pt x="27258" y="407390"/>
                  </a:lnTo>
                  <a:lnTo>
                    <a:pt x="41985" y="360859"/>
                  </a:lnTo>
                  <a:lnTo>
                    <a:pt x="59587" y="316303"/>
                  </a:lnTo>
                  <a:lnTo>
                    <a:pt x="79918" y="273904"/>
                  </a:lnTo>
                  <a:lnTo>
                    <a:pt x="102833" y="233845"/>
                  </a:lnTo>
                  <a:lnTo>
                    <a:pt x="128186" y="196310"/>
                  </a:lnTo>
                  <a:lnTo>
                    <a:pt x="155832" y="161481"/>
                  </a:lnTo>
                  <a:lnTo>
                    <a:pt x="185627" y="129541"/>
                  </a:lnTo>
                  <a:lnTo>
                    <a:pt x="217424" y="100674"/>
                  </a:lnTo>
                  <a:lnTo>
                    <a:pt x="251078" y="75063"/>
                  </a:lnTo>
                  <a:lnTo>
                    <a:pt x="286444" y="52889"/>
                  </a:lnTo>
                  <a:lnTo>
                    <a:pt x="323377" y="34337"/>
                  </a:lnTo>
                  <a:lnTo>
                    <a:pt x="361732" y="19589"/>
                  </a:lnTo>
                  <a:lnTo>
                    <a:pt x="401362" y="8828"/>
                  </a:lnTo>
                  <a:lnTo>
                    <a:pt x="442123" y="2237"/>
                  </a:lnTo>
                  <a:lnTo>
                    <a:pt x="483869" y="0"/>
                  </a:lnTo>
                  <a:lnTo>
                    <a:pt x="636269" y="0"/>
                  </a:lnTo>
                  <a:lnTo>
                    <a:pt x="679986" y="2476"/>
                  </a:lnTo>
                  <a:lnTo>
                    <a:pt x="722765" y="9777"/>
                  </a:lnTo>
                  <a:lnTo>
                    <a:pt x="764413" y="21713"/>
                  </a:lnTo>
                  <a:lnTo>
                    <a:pt x="804732" y="38095"/>
                  </a:lnTo>
                  <a:lnTo>
                    <a:pt x="843529" y="58730"/>
                  </a:lnTo>
                  <a:lnTo>
                    <a:pt x="880607" y="83429"/>
                  </a:lnTo>
                  <a:lnTo>
                    <a:pt x="915772" y="112002"/>
                  </a:lnTo>
                  <a:lnTo>
                    <a:pt x="948829" y="144259"/>
                  </a:lnTo>
                  <a:lnTo>
                    <a:pt x="979581" y="180008"/>
                  </a:lnTo>
                  <a:lnTo>
                    <a:pt x="1007834" y="219060"/>
                  </a:lnTo>
                  <a:lnTo>
                    <a:pt x="1033392" y="261225"/>
                  </a:lnTo>
                  <a:lnTo>
                    <a:pt x="1056060" y="306311"/>
                  </a:lnTo>
                  <a:lnTo>
                    <a:pt x="1075643" y="354129"/>
                  </a:lnTo>
                  <a:lnTo>
                    <a:pt x="1091946" y="404489"/>
                  </a:lnTo>
                  <a:lnTo>
                    <a:pt x="1104773" y="457200"/>
                  </a:lnTo>
                  <a:lnTo>
                    <a:pt x="1180973" y="457200"/>
                  </a:lnTo>
                  <a:lnTo>
                    <a:pt x="1043939" y="609600"/>
                  </a:lnTo>
                  <a:lnTo>
                    <a:pt x="876173" y="457200"/>
                  </a:lnTo>
                  <a:lnTo>
                    <a:pt x="952373" y="457200"/>
                  </a:lnTo>
                  <a:lnTo>
                    <a:pt x="939546" y="404489"/>
                  </a:lnTo>
                  <a:lnTo>
                    <a:pt x="923243" y="354129"/>
                  </a:lnTo>
                  <a:lnTo>
                    <a:pt x="903660" y="306311"/>
                  </a:lnTo>
                  <a:lnTo>
                    <a:pt x="880992" y="261225"/>
                  </a:lnTo>
                  <a:lnTo>
                    <a:pt x="855434" y="219060"/>
                  </a:lnTo>
                  <a:lnTo>
                    <a:pt x="827181" y="180008"/>
                  </a:lnTo>
                  <a:lnTo>
                    <a:pt x="796429" y="144259"/>
                  </a:lnTo>
                  <a:lnTo>
                    <a:pt x="763372" y="112002"/>
                  </a:lnTo>
                  <a:lnTo>
                    <a:pt x="728207" y="83429"/>
                  </a:lnTo>
                  <a:lnTo>
                    <a:pt x="691129" y="58730"/>
                  </a:lnTo>
                  <a:lnTo>
                    <a:pt x="652332" y="38095"/>
                  </a:lnTo>
                  <a:lnTo>
                    <a:pt x="612012" y="21713"/>
                  </a:lnTo>
                  <a:lnTo>
                    <a:pt x="570365" y="9777"/>
                  </a:lnTo>
                  <a:lnTo>
                    <a:pt x="527586" y="2476"/>
                  </a:lnTo>
                  <a:lnTo>
                    <a:pt x="483869" y="0"/>
                  </a:lnTo>
                </a:path>
              </a:pathLst>
            </a:custGeom>
            <a:ln w="12192">
              <a:solidFill>
                <a:srgbClr val="2E528F"/>
              </a:solidFill>
            </a:ln>
          </p:spPr>
          <p:txBody>
            <a:bodyPr wrap="square" lIns="0" tIns="0" rIns="0" bIns="0" rtlCol="0"/>
            <a:lstStyle/>
            <a:p>
              <a:endParaRPr dirty="0"/>
            </a:p>
          </p:txBody>
        </p:sp>
        <p:sp>
          <p:nvSpPr>
            <p:cNvPr id="76" name="object 76"/>
            <p:cNvSpPr/>
            <p:nvPr/>
          </p:nvSpPr>
          <p:spPr>
            <a:xfrm>
              <a:off x="4003547" y="2401823"/>
              <a:ext cx="2844165" cy="923925"/>
            </a:xfrm>
            <a:custGeom>
              <a:avLst/>
              <a:gdLst/>
              <a:ahLst/>
              <a:cxnLst/>
              <a:rect l="l" t="t" r="r" b="b"/>
              <a:pathLst>
                <a:path w="2844165" h="923925">
                  <a:moveTo>
                    <a:pt x="2843783" y="0"/>
                  </a:moveTo>
                  <a:lnTo>
                    <a:pt x="0" y="0"/>
                  </a:lnTo>
                  <a:lnTo>
                    <a:pt x="0" y="923543"/>
                  </a:lnTo>
                  <a:lnTo>
                    <a:pt x="2843783" y="923543"/>
                  </a:lnTo>
                  <a:lnTo>
                    <a:pt x="2843783" y="0"/>
                  </a:lnTo>
                  <a:close/>
                </a:path>
              </a:pathLst>
            </a:custGeom>
            <a:solidFill>
              <a:srgbClr val="FFFFFF"/>
            </a:solidFill>
          </p:spPr>
          <p:txBody>
            <a:bodyPr wrap="square" lIns="0" tIns="0" rIns="0" bIns="0" rtlCol="0"/>
            <a:lstStyle/>
            <a:p>
              <a:endParaRPr dirty="0"/>
            </a:p>
          </p:txBody>
        </p:sp>
        <p:sp>
          <p:nvSpPr>
            <p:cNvPr id="77" name="object 77"/>
            <p:cNvSpPr/>
            <p:nvPr/>
          </p:nvSpPr>
          <p:spPr>
            <a:xfrm>
              <a:off x="4003547" y="2401823"/>
              <a:ext cx="2844165" cy="923925"/>
            </a:xfrm>
            <a:custGeom>
              <a:avLst/>
              <a:gdLst/>
              <a:ahLst/>
              <a:cxnLst/>
              <a:rect l="l" t="t" r="r" b="b"/>
              <a:pathLst>
                <a:path w="2844165" h="923925">
                  <a:moveTo>
                    <a:pt x="0" y="923543"/>
                  </a:moveTo>
                  <a:lnTo>
                    <a:pt x="2843783" y="923543"/>
                  </a:lnTo>
                  <a:lnTo>
                    <a:pt x="2843783" y="0"/>
                  </a:lnTo>
                  <a:lnTo>
                    <a:pt x="0" y="0"/>
                  </a:lnTo>
                  <a:lnTo>
                    <a:pt x="0" y="923543"/>
                  </a:lnTo>
                  <a:close/>
                </a:path>
              </a:pathLst>
            </a:custGeom>
            <a:ln w="9144">
              <a:solidFill>
                <a:srgbClr val="4471C4"/>
              </a:solidFill>
            </a:ln>
          </p:spPr>
          <p:txBody>
            <a:bodyPr wrap="square" lIns="0" tIns="0" rIns="0" bIns="0" rtlCol="0"/>
            <a:lstStyle/>
            <a:p>
              <a:endParaRPr dirty="0"/>
            </a:p>
          </p:txBody>
        </p:sp>
      </p:grpSp>
      <p:sp>
        <p:nvSpPr>
          <p:cNvPr id="78" name="object 78"/>
          <p:cNvSpPr txBox="1"/>
          <p:nvPr/>
        </p:nvSpPr>
        <p:spPr>
          <a:xfrm>
            <a:off x="4111878" y="2428494"/>
            <a:ext cx="2626360" cy="842644"/>
          </a:xfrm>
          <a:prstGeom prst="rect">
            <a:avLst/>
          </a:prstGeom>
        </p:spPr>
        <p:txBody>
          <a:bodyPr vert="horz" wrap="square" lIns="0" tIns="15240" rIns="0" bIns="0" rtlCol="0">
            <a:spAutoFit/>
          </a:bodyPr>
          <a:lstStyle/>
          <a:p>
            <a:pPr marL="12700" marR="5080" indent="-635" algn="ctr">
              <a:lnSpc>
                <a:spcPct val="98900"/>
              </a:lnSpc>
              <a:spcBef>
                <a:spcPts val="120"/>
              </a:spcBef>
            </a:pPr>
            <a:r>
              <a:rPr sz="1800" spc="-10" dirty="0">
                <a:latin typeface="Times New Roman"/>
                <a:cs typeface="Times New Roman"/>
              </a:rPr>
              <a:t>неиспользованные</a:t>
            </a:r>
            <a:r>
              <a:rPr sz="1800" dirty="0">
                <a:latin typeface="Times New Roman"/>
                <a:cs typeface="Times New Roman"/>
              </a:rPr>
              <a:t> </a:t>
            </a:r>
            <a:r>
              <a:rPr sz="1800" spc="-5" dirty="0">
                <a:latin typeface="Times New Roman"/>
                <a:cs typeface="Times New Roman"/>
              </a:rPr>
              <a:t>ИК, </a:t>
            </a:r>
            <a:r>
              <a:rPr sz="1800" dirty="0">
                <a:latin typeface="Times New Roman"/>
                <a:cs typeface="Times New Roman"/>
              </a:rPr>
              <a:t> </a:t>
            </a:r>
            <a:r>
              <a:rPr sz="1800" spc="-5" dirty="0">
                <a:latin typeface="Times New Roman"/>
                <a:cs typeface="Times New Roman"/>
              </a:rPr>
              <a:t>испо</a:t>
            </a:r>
            <a:r>
              <a:rPr sz="1800" spc="-50" dirty="0">
                <a:latin typeface="Times New Roman"/>
                <a:cs typeface="Times New Roman"/>
              </a:rPr>
              <a:t>р</a:t>
            </a:r>
            <a:r>
              <a:rPr sz="1800" spc="-10" dirty="0">
                <a:latin typeface="Times New Roman"/>
                <a:cs typeface="Times New Roman"/>
              </a:rPr>
              <a:t>ч</a:t>
            </a:r>
            <a:r>
              <a:rPr sz="1800" dirty="0">
                <a:latin typeface="Times New Roman"/>
                <a:cs typeface="Times New Roman"/>
              </a:rPr>
              <a:t>енные/бра</a:t>
            </a:r>
            <a:r>
              <a:rPr sz="1800" spc="-90" dirty="0">
                <a:latin typeface="Times New Roman"/>
                <a:cs typeface="Times New Roman"/>
              </a:rPr>
              <a:t>к</a:t>
            </a:r>
            <a:r>
              <a:rPr sz="1800" dirty="0">
                <a:latin typeface="Times New Roman"/>
                <a:cs typeface="Times New Roman"/>
              </a:rPr>
              <a:t>о</a:t>
            </a:r>
            <a:r>
              <a:rPr sz="1800" spc="-25" dirty="0">
                <a:latin typeface="Times New Roman"/>
                <a:cs typeface="Times New Roman"/>
              </a:rPr>
              <a:t>в</a:t>
            </a:r>
            <a:r>
              <a:rPr sz="1800" dirty="0">
                <a:latin typeface="Times New Roman"/>
                <a:cs typeface="Times New Roman"/>
              </a:rPr>
              <a:t>анные  </a:t>
            </a:r>
            <a:r>
              <a:rPr sz="1800" spc="-5" dirty="0">
                <a:latin typeface="Times New Roman"/>
                <a:cs typeface="Times New Roman"/>
              </a:rPr>
              <a:t>ИК</a:t>
            </a:r>
            <a:endParaRPr sz="1800" dirty="0">
              <a:latin typeface="Times New Roman"/>
              <a:cs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867911" y="1069861"/>
            <a:ext cx="4050665" cy="5696585"/>
            <a:chOff x="3867911" y="1069861"/>
            <a:chExt cx="4050665" cy="5696585"/>
          </a:xfrm>
        </p:grpSpPr>
        <p:pic>
          <p:nvPicPr>
            <p:cNvPr id="3" name="object 3"/>
            <p:cNvPicPr/>
            <p:nvPr/>
          </p:nvPicPr>
          <p:blipFill>
            <a:blip r:embed="rId2" cstate="print"/>
            <a:stretch>
              <a:fillRect/>
            </a:stretch>
          </p:blipFill>
          <p:spPr>
            <a:xfrm>
              <a:off x="3867911" y="1069861"/>
              <a:ext cx="4050411" cy="5696331"/>
            </a:xfrm>
            <a:prstGeom prst="rect">
              <a:avLst/>
            </a:prstGeom>
          </p:spPr>
        </p:pic>
        <p:pic>
          <p:nvPicPr>
            <p:cNvPr id="4" name="object 4"/>
            <p:cNvPicPr/>
            <p:nvPr/>
          </p:nvPicPr>
          <p:blipFill>
            <a:blip r:embed="rId3" cstate="print"/>
            <a:stretch>
              <a:fillRect/>
            </a:stretch>
          </p:blipFill>
          <p:spPr>
            <a:xfrm>
              <a:off x="3902963" y="1104899"/>
              <a:ext cx="3934967" cy="5580888"/>
            </a:xfrm>
            <a:prstGeom prst="rect">
              <a:avLst/>
            </a:prstGeom>
          </p:spPr>
        </p:pic>
        <p:sp>
          <p:nvSpPr>
            <p:cNvPr id="5" name="object 5"/>
            <p:cNvSpPr/>
            <p:nvPr/>
          </p:nvSpPr>
          <p:spPr>
            <a:xfrm>
              <a:off x="3898391" y="1100327"/>
              <a:ext cx="3944620" cy="5590540"/>
            </a:xfrm>
            <a:custGeom>
              <a:avLst/>
              <a:gdLst/>
              <a:ahLst/>
              <a:cxnLst/>
              <a:rect l="l" t="t" r="r" b="b"/>
              <a:pathLst>
                <a:path w="3944620" h="5590540">
                  <a:moveTo>
                    <a:pt x="0" y="5590032"/>
                  </a:moveTo>
                  <a:lnTo>
                    <a:pt x="3944112" y="5590032"/>
                  </a:lnTo>
                  <a:lnTo>
                    <a:pt x="3944112" y="0"/>
                  </a:lnTo>
                  <a:lnTo>
                    <a:pt x="0" y="0"/>
                  </a:lnTo>
                  <a:lnTo>
                    <a:pt x="0" y="5590032"/>
                  </a:lnTo>
                  <a:close/>
                </a:path>
              </a:pathLst>
            </a:custGeom>
            <a:ln w="9143">
              <a:solidFill>
                <a:srgbClr val="000000"/>
              </a:solidFill>
            </a:ln>
          </p:spPr>
          <p:txBody>
            <a:bodyPr wrap="square" lIns="0" tIns="0" rIns="0" bIns="0" rtlCol="0"/>
            <a:lstStyle/>
            <a:p>
              <a:endParaRPr dirty="0"/>
            </a:p>
          </p:txBody>
        </p:sp>
      </p:grpSp>
      <p:grpSp>
        <p:nvGrpSpPr>
          <p:cNvPr id="6" name="object 6"/>
          <p:cNvGrpSpPr/>
          <p:nvPr/>
        </p:nvGrpSpPr>
        <p:grpSpPr>
          <a:xfrm>
            <a:off x="3762628" y="1095565"/>
            <a:ext cx="8267065" cy="5600065"/>
            <a:chOff x="3762628" y="1095565"/>
            <a:chExt cx="8267065" cy="5600065"/>
          </a:xfrm>
        </p:grpSpPr>
        <p:pic>
          <p:nvPicPr>
            <p:cNvPr id="7" name="object 7"/>
            <p:cNvPicPr/>
            <p:nvPr/>
          </p:nvPicPr>
          <p:blipFill>
            <a:blip r:embed="rId4" cstate="print"/>
            <a:stretch>
              <a:fillRect/>
            </a:stretch>
          </p:blipFill>
          <p:spPr>
            <a:xfrm>
              <a:off x="8090915" y="1104899"/>
              <a:ext cx="3928872" cy="5580888"/>
            </a:xfrm>
            <a:prstGeom prst="rect">
              <a:avLst/>
            </a:prstGeom>
          </p:spPr>
        </p:pic>
        <p:sp>
          <p:nvSpPr>
            <p:cNvPr id="8" name="object 8"/>
            <p:cNvSpPr/>
            <p:nvPr/>
          </p:nvSpPr>
          <p:spPr>
            <a:xfrm>
              <a:off x="8086344" y="1100327"/>
              <a:ext cx="3938270" cy="5590540"/>
            </a:xfrm>
            <a:custGeom>
              <a:avLst/>
              <a:gdLst/>
              <a:ahLst/>
              <a:cxnLst/>
              <a:rect l="l" t="t" r="r" b="b"/>
              <a:pathLst>
                <a:path w="3938270" h="5590540">
                  <a:moveTo>
                    <a:pt x="0" y="5590032"/>
                  </a:moveTo>
                  <a:lnTo>
                    <a:pt x="3938015" y="5590032"/>
                  </a:lnTo>
                  <a:lnTo>
                    <a:pt x="3938015" y="0"/>
                  </a:lnTo>
                  <a:lnTo>
                    <a:pt x="0" y="0"/>
                  </a:lnTo>
                  <a:lnTo>
                    <a:pt x="0" y="5590032"/>
                  </a:lnTo>
                  <a:close/>
                </a:path>
              </a:pathLst>
            </a:custGeom>
            <a:ln w="9144">
              <a:solidFill>
                <a:srgbClr val="000000"/>
              </a:solidFill>
            </a:ln>
          </p:spPr>
          <p:txBody>
            <a:bodyPr wrap="square" lIns="0" tIns="0" rIns="0" bIns="0" rtlCol="0"/>
            <a:lstStyle/>
            <a:p>
              <a:endParaRPr dirty="0"/>
            </a:p>
          </p:txBody>
        </p:sp>
        <p:sp>
          <p:nvSpPr>
            <p:cNvPr id="9" name="object 9"/>
            <p:cNvSpPr/>
            <p:nvPr/>
          </p:nvSpPr>
          <p:spPr>
            <a:xfrm>
              <a:off x="5808725" y="3382517"/>
              <a:ext cx="3261360" cy="745490"/>
            </a:xfrm>
            <a:custGeom>
              <a:avLst/>
              <a:gdLst/>
              <a:ahLst/>
              <a:cxnLst/>
              <a:rect l="l" t="t" r="r" b="b"/>
              <a:pathLst>
                <a:path w="3261359" h="745489">
                  <a:moveTo>
                    <a:pt x="3137154" y="0"/>
                  </a:moveTo>
                  <a:lnTo>
                    <a:pt x="124206" y="0"/>
                  </a:lnTo>
                  <a:lnTo>
                    <a:pt x="75866" y="9763"/>
                  </a:lnTo>
                  <a:lnTo>
                    <a:pt x="36385" y="36385"/>
                  </a:lnTo>
                  <a:lnTo>
                    <a:pt x="9763" y="75866"/>
                  </a:lnTo>
                  <a:lnTo>
                    <a:pt x="0" y="124206"/>
                  </a:lnTo>
                  <a:lnTo>
                    <a:pt x="0" y="621030"/>
                  </a:lnTo>
                  <a:lnTo>
                    <a:pt x="9763" y="669369"/>
                  </a:lnTo>
                  <a:lnTo>
                    <a:pt x="36385" y="708850"/>
                  </a:lnTo>
                  <a:lnTo>
                    <a:pt x="75866" y="735472"/>
                  </a:lnTo>
                  <a:lnTo>
                    <a:pt x="124206" y="745236"/>
                  </a:lnTo>
                  <a:lnTo>
                    <a:pt x="3137154" y="745236"/>
                  </a:lnTo>
                  <a:lnTo>
                    <a:pt x="3185493" y="735472"/>
                  </a:lnTo>
                  <a:lnTo>
                    <a:pt x="3224974" y="708850"/>
                  </a:lnTo>
                  <a:lnTo>
                    <a:pt x="3251596" y="669369"/>
                  </a:lnTo>
                  <a:lnTo>
                    <a:pt x="3261359" y="621030"/>
                  </a:lnTo>
                  <a:lnTo>
                    <a:pt x="3261359" y="124206"/>
                  </a:lnTo>
                  <a:lnTo>
                    <a:pt x="3251596" y="75866"/>
                  </a:lnTo>
                  <a:lnTo>
                    <a:pt x="3224974" y="36385"/>
                  </a:lnTo>
                  <a:lnTo>
                    <a:pt x="3185493" y="9763"/>
                  </a:lnTo>
                  <a:lnTo>
                    <a:pt x="3137154" y="0"/>
                  </a:lnTo>
                  <a:close/>
                </a:path>
              </a:pathLst>
            </a:custGeom>
            <a:solidFill>
              <a:srgbClr val="FDE0DE"/>
            </a:solidFill>
          </p:spPr>
          <p:txBody>
            <a:bodyPr wrap="square" lIns="0" tIns="0" rIns="0" bIns="0" rtlCol="0"/>
            <a:lstStyle/>
            <a:p>
              <a:endParaRPr dirty="0"/>
            </a:p>
          </p:txBody>
        </p:sp>
        <p:sp>
          <p:nvSpPr>
            <p:cNvPr id="10" name="object 10"/>
            <p:cNvSpPr/>
            <p:nvPr/>
          </p:nvSpPr>
          <p:spPr>
            <a:xfrm>
              <a:off x="3777233" y="1782318"/>
              <a:ext cx="5293360" cy="2345690"/>
            </a:xfrm>
            <a:custGeom>
              <a:avLst/>
              <a:gdLst/>
              <a:ahLst/>
              <a:cxnLst/>
              <a:rect l="l" t="t" r="r" b="b"/>
              <a:pathLst>
                <a:path w="5293359" h="2345690">
                  <a:moveTo>
                    <a:pt x="2031491" y="1724406"/>
                  </a:moveTo>
                  <a:lnTo>
                    <a:pt x="2041255" y="1676066"/>
                  </a:lnTo>
                  <a:lnTo>
                    <a:pt x="2067877" y="1636585"/>
                  </a:lnTo>
                  <a:lnTo>
                    <a:pt x="2107358" y="1609963"/>
                  </a:lnTo>
                  <a:lnTo>
                    <a:pt x="2155698" y="1600200"/>
                  </a:lnTo>
                  <a:lnTo>
                    <a:pt x="5168645" y="1600200"/>
                  </a:lnTo>
                  <a:lnTo>
                    <a:pt x="5216985" y="1609963"/>
                  </a:lnTo>
                  <a:lnTo>
                    <a:pt x="5256466" y="1636585"/>
                  </a:lnTo>
                  <a:lnTo>
                    <a:pt x="5283088" y="1676066"/>
                  </a:lnTo>
                  <a:lnTo>
                    <a:pt x="5292851" y="1724406"/>
                  </a:lnTo>
                  <a:lnTo>
                    <a:pt x="5292851" y="2221230"/>
                  </a:lnTo>
                  <a:lnTo>
                    <a:pt x="5283088" y="2269569"/>
                  </a:lnTo>
                  <a:lnTo>
                    <a:pt x="5256466" y="2309050"/>
                  </a:lnTo>
                  <a:lnTo>
                    <a:pt x="5216985" y="2335672"/>
                  </a:lnTo>
                  <a:lnTo>
                    <a:pt x="5168645" y="2345436"/>
                  </a:lnTo>
                  <a:lnTo>
                    <a:pt x="2155698" y="2345436"/>
                  </a:lnTo>
                  <a:lnTo>
                    <a:pt x="2107358" y="2335672"/>
                  </a:lnTo>
                  <a:lnTo>
                    <a:pt x="2067877" y="2309050"/>
                  </a:lnTo>
                  <a:lnTo>
                    <a:pt x="2041255" y="2269569"/>
                  </a:lnTo>
                  <a:lnTo>
                    <a:pt x="2031491" y="2221230"/>
                  </a:lnTo>
                  <a:lnTo>
                    <a:pt x="2031491" y="1724406"/>
                  </a:lnTo>
                  <a:close/>
                </a:path>
                <a:path w="5293359" h="2345690">
                  <a:moveTo>
                    <a:pt x="0" y="124206"/>
                  </a:moveTo>
                  <a:lnTo>
                    <a:pt x="9763" y="75866"/>
                  </a:lnTo>
                  <a:lnTo>
                    <a:pt x="36385" y="36385"/>
                  </a:lnTo>
                  <a:lnTo>
                    <a:pt x="75866" y="9763"/>
                  </a:lnTo>
                  <a:lnTo>
                    <a:pt x="124205" y="0"/>
                  </a:lnTo>
                  <a:lnTo>
                    <a:pt x="4065269" y="0"/>
                  </a:lnTo>
                  <a:lnTo>
                    <a:pt x="4113609" y="9763"/>
                  </a:lnTo>
                  <a:lnTo>
                    <a:pt x="4153090" y="36385"/>
                  </a:lnTo>
                  <a:lnTo>
                    <a:pt x="4179712" y="75866"/>
                  </a:lnTo>
                  <a:lnTo>
                    <a:pt x="4189475" y="124206"/>
                  </a:lnTo>
                  <a:lnTo>
                    <a:pt x="4189475" y="621030"/>
                  </a:lnTo>
                  <a:lnTo>
                    <a:pt x="4179712" y="669369"/>
                  </a:lnTo>
                  <a:lnTo>
                    <a:pt x="4153090" y="708850"/>
                  </a:lnTo>
                  <a:lnTo>
                    <a:pt x="4113609" y="735472"/>
                  </a:lnTo>
                  <a:lnTo>
                    <a:pt x="4065269" y="745236"/>
                  </a:lnTo>
                  <a:lnTo>
                    <a:pt x="124205" y="745236"/>
                  </a:lnTo>
                  <a:lnTo>
                    <a:pt x="75866" y="735472"/>
                  </a:lnTo>
                  <a:lnTo>
                    <a:pt x="36385" y="708850"/>
                  </a:lnTo>
                  <a:lnTo>
                    <a:pt x="9763" y="669369"/>
                  </a:lnTo>
                  <a:lnTo>
                    <a:pt x="0" y="621030"/>
                  </a:lnTo>
                  <a:lnTo>
                    <a:pt x="0" y="124206"/>
                  </a:lnTo>
                  <a:close/>
                </a:path>
              </a:pathLst>
            </a:custGeom>
            <a:ln w="28956">
              <a:solidFill>
                <a:srgbClr val="C00000"/>
              </a:solidFill>
            </a:ln>
          </p:spPr>
          <p:txBody>
            <a:bodyPr wrap="square" lIns="0" tIns="0" rIns="0" bIns="0" rtlCol="0"/>
            <a:lstStyle/>
            <a:p>
              <a:endParaRPr dirty="0"/>
            </a:p>
          </p:txBody>
        </p:sp>
      </p:grpSp>
      <p:sp>
        <p:nvSpPr>
          <p:cNvPr id="11" name="object 11"/>
          <p:cNvSpPr txBox="1"/>
          <p:nvPr/>
        </p:nvSpPr>
        <p:spPr>
          <a:xfrm>
            <a:off x="334162" y="2339085"/>
            <a:ext cx="3342004" cy="2220595"/>
          </a:xfrm>
          <a:prstGeom prst="rect">
            <a:avLst/>
          </a:prstGeom>
        </p:spPr>
        <p:txBody>
          <a:bodyPr vert="horz" wrap="square" lIns="0" tIns="12700" rIns="0" bIns="0" rtlCol="0">
            <a:spAutoFit/>
          </a:bodyPr>
          <a:lstStyle/>
          <a:p>
            <a:pPr marL="12700" marR="85725">
              <a:lnSpc>
                <a:spcPct val="100000"/>
              </a:lnSpc>
              <a:spcBef>
                <a:spcPts val="100"/>
              </a:spcBef>
            </a:pPr>
            <a:r>
              <a:rPr sz="1800" spc="-5" dirty="0">
                <a:latin typeface="Century Gothic"/>
                <a:cs typeface="Century Gothic"/>
              </a:rPr>
              <a:t>При</a:t>
            </a:r>
            <a:r>
              <a:rPr sz="1800" dirty="0">
                <a:latin typeface="Century Gothic"/>
                <a:cs typeface="Century Gothic"/>
              </a:rPr>
              <a:t> </a:t>
            </a:r>
            <a:r>
              <a:rPr sz="1800" spc="-5" dirty="0">
                <a:latin typeface="Century Gothic"/>
                <a:cs typeface="Century Gothic"/>
              </a:rPr>
              <a:t>осуществлении своих </a:t>
            </a:r>
            <a:r>
              <a:rPr sz="1800" dirty="0">
                <a:latin typeface="Century Gothic"/>
                <a:cs typeface="Century Gothic"/>
              </a:rPr>
              <a:t> </a:t>
            </a:r>
            <a:r>
              <a:rPr sz="1800" spc="-5" dirty="0">
                <a:latin typeface="Century Gothic"/>
                <a:cs typeface="Century Gothic"/>
              </a:rPr>
              <a:t>полномочий</a:t>
            </a:r>
            <a:r>
              <a:rPr sz="1800" spc="-70" dirty="0">
                <a:latin typeface="Century Gothic"/>
                <a:cs typeface="Century Gothic"/>
              </a:rPr>
              <a:t> </a:t>
            </a:r>
            <a:r>
              <a:rPr sz="1800" spc="-5" dirty="0">
                <a:latin typeface="Century Gothic"/>
                <a:cs typeface="Century Gothic"/>
              </a:rPr>
              <a:t>общественный </a:t>
            </a:r>
            <a:r>
              <a:rPr sz="1800" spc="-480" dirty="0">
                <a:latin typeface="Century Gothic"/>
                <a:cs typeface="Century Gothic"/>
              </a:rPr>
              <a:t> </a:t>
            </a:r>
            <a:r>
              <a:rPr sz="1800" spc="-10" dirty="0">
                <a:latin typeface="Century Gothic"/>
                <a:cs typeface="Century Gothic"/>
              </a:rPr>
              <a:t>наблюдатель</a:t>
            </a:r>
            <a:r>
              <a:rPr sz="1800" spc="10" dirty="0">
                <a:latin typeface="Century Gothic"/>
                <a:cs typeface="Century Gothic"/>
              </a:rPr>
              <a:t> </a:t>
            </a:r>
            <a:r>
              <a:rPr sz="1800" spc="-5" dirty="0">
                <a:latin typeface="Century Gothic"/>
                <a:cs typeface="Century Gothic"/>
              </a:rPr>
              <a:t>должен </a:t>
            </a:r>
            <a:r>
              <a:rPr sz="1800" dirty="0">
                <a:latin typeface="Century Gothic"/>
                <a:cs typeface="Century Gothic"/>
              </a:rPr>
              <a:t> </a:t>
            </a:r>
            <a:r>
              <a:rPr sz="1800" spc="-5" dirty="0">
                <a:latin typeface="Century Gothic"/>
                <a:cs typeface="Century Gothic"/>
              </a:rPr>
              <a:t>заполнять отчетную </a:t>
            </a:r>
            <a:r>
              <a:rPr sz="1800" spc="-10" dirty="0">
                <a:latin typeface="Century Gothic"/>
                <a:cs typeface="Century Gothic"/>
              </a:rPr>
              <a:t>форму </a:t>
            </a:r>
            <a:r>
              <a:rPr sz="1800" spc="-5" dirty="0">
                <a:latin typeface="Century Gothic"/>
                <a:cs typeface="Century Gothic"/>
              </a:rPr>
              <a:t> 18 </a:t>
            </a:r>
            <a:r>
              <a:rPr sz="1800" spc="10" dirty="0">
                <a:latin typeface="Century Gothic"/>
                <a:cs typeface="Century Gothic"/>
              </a:rPr>
              <a:t>МАШ</a:t>
            </a:r>
            <a:r>
              <a:rPr sz="1800" spc="-40" dirty="0">
                <a:latin typeface="Century Gothic"/>
                <a:cs typeface="Century Gothic"/>
              </a:rPr>
              <a:t> </a:t>
            </a:r>
            <a:r>
              <a:rPr sz="1800" dirty="0">
                <a:latin typeface="Century Gothic"/>
                <a:cs typeface="Century Gothic"/>
              </a:rPr>
              <a:t>«Акт</a:t>
            </a:r>
          </a:p>
          <a:p>
            <a:pPr marL="12700" marR="5080">
              <a:lnSpc>
                <a:spcPct val="100000"/>
              </a:lnSpc>
            </a:pPr>
            <a:r>
              <a:rPr sz="1800" spc="-5" dirty="0">
                <a:latin typeface="Century Gothic"/>
                <a:cs typeface="Century Gothic"/>
              </a:rPr>
              <a:t>общественного</a:t>
            </a:r>
            <a:r>
              <a:rPr sz="1800" spc="-50" dirty="0">
                <a:latin typeface="Century Gothic"/>
                <a:cs typeface="Century Gothic"/>
              </a:rPr>
              <a:t> </a:t>
            </a:r>
            <a:r>
              <a:rPr sz="1800" spc="-5" dirty="0">
                <a:latin typeface="Century Gothic"/>
                <a:cs typeface="Century Gothic"/>
              </a:rPr>
              <a:t>наблюдения </a:t>
            </a:r>
            <a:r>
              <a:rPr sz="1800" spc="-484" dirty="0">
                <a:latin typeface="Century Gothic"/>
                <a:cs typeface="Century Gothic"/>
              </a:rPr>
              <a:t> </a:t>
            </a:r>
            <a:r>
              <a:rPr sz="1800" spc="-5" dirty="0">
                <a:latin typeface="Century Gothic"/>
                <a:cs typeface="Century Gothic"/>
              </a:rPr>
              <a:t>за</a:t>
            </a:r>
            <a:r>
              <a:rPr sz="1800" spc="-20" dirty="0">
                <a:latin typeface="Century Gothic"/>
                <a:cs typeface="Century Gothic"/>
              </a:rPr>
              <a:t> </a:t>
            </a:r>
            <a:r>
              <a:rPr sz="1800" spc="-5" dirty="0">
                <a:latin typeface="Century Gothic"/>
                <a:cs typeface="Century Gothic"/>
              </a:rPr>
              <a:t>проведением</a:t>
            </a:r>
            <a:r>
              <a:rPr sz="1800" spc="20" dirty="0">
                <a:latin typeface="Century Gothic"/>
                <a:cs typeface="Century Gothic"/>
              </a:rPr>
              <a:t> </a:t>
            </a:r>
            <a:r>
              <a:rPr sz="1800" spc="5" dirty="0">
                <a:latin typeface="Century Gothic"/>
                <a:cs typeface="Century Gothic"/>
              </a:rPr>
              <a:t>ГИА-9</a:t>
            </a:r>
            <a:endParaRPr sz="1800" dirty="0">
              <a:latin typeface="Century Gothic"/>
              <a:cs typeface="Century Gothic"/>
            </a:endParaRPr>
          </a:p>
          <a:p>
            <a:pPr marL="12700">
              <a:lnSpc>
                <a:spcPct val="100000"/>
              </a:lnSpc>
            </a:pPr>
            <a:r>
              <a:rPr sz="1800" dirty="0">
                <a:latin typeface="Century Gothic"/>
                <a:cs typeface="Century Gothic"/>
              </a:rPr>
              <a:t>в</a:t>
            </a:r>
            <a:r>
              <a:rPr sz="1800" spc="-55" dirty="0">
                <a:latin typeface="Century Gothic"/>
                <a:cs typeface="Century Gothic"/>
              </a:rPr>
              <a:t> </a:t>
            </a:r>
            <a:r>
              <a:rPr sz="1800" spc="-5" dirty="0">
                <a:latin typeface="Century Gothic"/>
                <a:cs typeface="Century Gothic"/>
              </a:rPr>
              <a:t>ППЭ»</a:t>
            </a:r>
            <a:endParaRPr sz="1800" dirty="0">
              <a:latin typeface="Century Gothic"/>
              <a:cs typeface="Century Gothic"/>
            </a:endParaRPr>
          </a:p>
        </p:txBody>
      </p:sp>
      <p:sp>
        <p:nvSpPr>
          <p:cNvPr id="12" name="object 12"/>
          <p:cNvSpPr txBox="1"/>
          <p:nvPr/>
        </p:nvSpPr>
        <p:spPr>
          <a:xfrm>
            <a:off x="334162" y="4808346"/>
            <a:ext cx="3114040" cy="848994"/>
          </a:xfrm>
          <a:prstGeom prst="rect">
            <a:avLst/>
          </a:prstGeom>
        </p:spPr>
        <p:txBody>
          <a:bodyPr vert="horz" wrap="square" lIns="0" tIns="12700" rIns="0" bIns="0" rtlCol="0">
            <a:spAutoFit/>
          </a:bodyPr>
          <a:lstStyle/>
          <a:p>
            <a:pPr marL="12700">
              <a:lnSpc>
                <a:spcPct val="100000"/>
              </a:lnSpc>
              <a:spcBef>
                <a:spcPts val="100"/>
              </a:spcBef>
            </a:pPr>
            <a:r>
              <a:rPr sz="1800" spc="-5" dirty="0">
                <a:latin typeface="Century Gothic"/>
                <a:cs typeface="Century Gothic"/>
              </a:rPr>
              <a:t>По</a:t>
            </a:r>
            <a:r>
              <a:rPr sz="1800" spc="-35" dirty="0">
                <a:latin typeface="Century Gothic"/>
                <a:cs typeface="Century Gothic"/>
              </a:rPr>
              <a:t> </a:t>
            </a:r>
            <a:r>
              <a:rPr sz="1800" spc="-5" dirty="0">
                <a:latin typeface="Century Gothic"/>
                <a:cs typeface="Century Gothic"/>
              </a:rPr>
              <a:t>окончании</a:t>
            </a:r>
            <a:r>
              <a:rPr sz="1800" spc="-40" dirty="0">
                <a:latin typeface="Century Gothic"/>
                <a:cs typeface="Century Gothic"/>
              </a:rPr>
              <a:t> </a:t>
            </a:r>
            <a:r>
              <a:rPr sz="1800" spc="-5" dirty="0">
                <a:latin typeface="Century Gothic"/>
                <a:cs typeface="Century Gothic"/>
              </a:rPr>
              <a:t>наблюдения</a:t>
            </a:r>
            <a:endParaRPr sz="1800" dirty="0">
              <a:latin typeface="Century Gothic"/>
              <a:cs typeface="Century Gothic"/>
            </a:endParaRPr>
          </a:p>
          <a:p>
            <a:pPr marL="12700">
              <a:lnSpc>
                <a:spcPct val="100000"/>
              </a:lnSpc>
            </a:pPr>
            <a:r>
              <a:rPr sz="1800" spc="-5" dirty="0">
                <a:latin typeface="Century Gothic"/>
                <a:cs typeface="Century Gothic"/>
              </a:rPr>
              <a:t>акт</a:t>
            </a:r>
            <a:r>
              <a:rPr sz="1800" spc="-50" dirty="0">
                <a:latin typeface="Century Gothic"/>
                <a:cs typeface="Century Gothic"/>
              </a:rPr>
              <a:t> </a:t>
            </a:r>
            <a:r>
              <a:rPr sz="1800" spc="-5" dirty="0">
                <a:latin typeface="Century Gothic"/>
                <a:cs typeface="Century Gothic"/>
              </a:rPr>
              <a:t>передается</a:t>
            </a:r>
            <a:endParaRPr sz="1800" dirty="0">
              <a:latin typeface="Century Gothic"/>
              <a:cs typeface="Century Gothic"/>
            </a:endParaRPr>
          </a:p>
          <a:p>
            <a:pPr marL="12700">
              <a:lnSpc>
                <a:spcPct val="100000"/>
              </a:lnSpc>
            </a:pPr>
            <a:r>
              <a:rPr sz="1800" spc="-5" dirty="0">
                <a:latin typeface="Century Gothic"/>
                <a:cs typeface="Century Gothic"/>
              </a:rPr>
              <a:t>руководителя</a:t>
            </a:r>
            <a:r>
              <a:rPr sz="1800" spc="-25" dirty="0">
                <a:latin typeface="Century Gothic"/>
                <a:cs typeface="Century Gothic"/>
              </a:rPr>
              <a:t> </a:t>
            </a:r>
            <a:r>
              <a:rPr sz="1800" spc="-10" dirty="0">
                <a:latin typeface="Century Gothic"/>
                <a:cs typeface="Century Gothic"/>
              </a:rPr>
              <a:t>ППЭ</a:t>
            </a:r>
            <a:endParaRPr sz="1800" dirty="0">
              <a:latin typeface="Century Gothic"/>
              <a:cs typeface="Century Gothic"/>
            </a:endParaRPr>
          </a:p>
        </p:txBody>
      </p:sp>
      <p:sp>
        <p:nvSpPr>
          <p:cNvPr id="13" name="object 13"/>
          <p:cNvSpPr txBox="1"/>
          <p:nvPr/>
        </p:nvSpPr>
        <p:spPr>
          <a:xfrm>
            <a:off x="6299961" y="3463290"/>
            <a:ext cx="2275840" cy="574040"/>
          </a:xfrm>
          <a:prstGeom prst="rect">
            <a:avLst/>
          </a:prstGeom>
        </p:spPr>
        <p:txBody>
          <a:bodyPr vert="horz" wrap="square" lIns="0" tIns="12700" rIns="0" bIns="0" rtlCol="0">
            <a:spAutoFit/>
          </a:bodyPr>
          <a:lstStyle/>
          <a:p>
            <a:pPr marL="12700" marR="5080" indent="8890">
              <a:lnSpc>
                <a:spcPct val="100000"/>
              </a:lnSpc>
              <a:spcBef>
                <a:spcPts val="100"/>
              </a:spcBef>
            </a:pPr>
            <a:r>
              <a:rPr sz="1800" spc="-5" dirty="0">
                <a:latin typeface="Century Gothic"/>
                <a:cs typeface="Century Gothic"/>
              </a:rPr>
              <a:t>ОН вписывает ФИО </a:t>
            </a:r>
            <a:r>
              <a:rPr sz="1800" spc="-484" dirty="0">
                <a:latin typeface="Century Gothic"/>
                <a:cs typeface="Century Gothic"/>
              </a:rPr>
              <a:t> </a:t>
            </a:r>
            <a:r>
              <a:rPr sz="1800" dirty="0">
                <a:latin typeface="Century Gothic"/>
                <a:cs typeface="Century Gothic"/>
              </a:rPr>
              <a:t>и</a:t>
            </a:r>
            <a:r>
              <a:rPr sz="1800" spc="-30" dirty="0">
                <a:latin typeface="Century Gothic"/>
                <a:cs typeface="Century Gothic"/>
              </a:rPr>
              <a:t> </a:t>
            </a:r>
            <a:r>
              <a:rPr sz="1800" dirty="0">
                <a:latin typeface="Century Gothic"/>
                <a:cs typeface="Century Gothic"/>
              </a:rPr>
              <a:t>№</a:t>
            </a:r>
            <a:r>
              <a:rPr sz="1800" spc="-15" dirty="0">
                <a:latin typeface="Century Gothic"/>
                <a:cs typeface="Century Gothic"/>
              </a:rPr>
              <a:t> </a:t>
            </a:r>
            <a:r>
              <a:rPr sz="1800" spc="-10" dirty="0">
                <a:latin typeface="Century Gothic"/>
                <a:cs typeface="Century Gothic"/>
              </a:rPr>
              <a:t>удостоверения</a:t>
            </a:r>
            <a:endParaRPr sz="1800" dirty="0">
              <a:latin typeface="Century Gothic"/>
              <a:cs typeface="Century Gothic"/>
            </a:endParaRPr>
          </a:p>
        </p:txBody>
      </p:sp>
      <p:sp>
        <p:nvSpPr>
          <p:cNvPr id="14" name="object 14"/>
          <p:cNvSpPr/>
          <p:nvPr/>
        </p:nvSpPr>
        <p:spPr>
          <a:xfrm>
            <a:off x="5883402" y="2527554"/>
            <a:ext cx="512445" cy="862965"/>
          </a:xfrm>
          <a:custGeom>
            <a:avLst/>
            <a:gdLst/>
            <a:ahLst/>
            <a:cxnLst/>
            <a:rect l="l" t="t" r="r" b="b"/>
            <a:pathLst>
              <a:path w="512445" h="862964">
                <a:moveTo>
                  <a:pt x="56294" y="67696"/>
                </a:moveTo>
                <a:lnTo>
                  <a:pt x="31288" y="82318"/>
                </a:lnTo>
                <a:lnTo>
                  <a:pt x="487172" y="862584"/>
                </a:lnTo>
                <a:lnTo>
                  <a:pt x="512063" y="847979"/>
                </a:lnTo>
                <a:lnTo>
                  <a:pt x="56294" y="67696"/>
                </a:lnTo>
                <a:close/>
              </a:path>
              <a:path w="512445" h="862964">
                <a:moveTo>
                  <a:pt x="0" y="0"/>
                </a:moveTo>
                <a:lnTo>
                  <a:pt x="6350" y="96900"/>
                </a:lnTo>
                <a:lnTo>
                  <a:pt x="31288" y="82318"/>
                </a:lnTo>
                <a:lnTo>
                  <a:pt x="24002" y="69850"/>
                </a:lnTo>
                <a:lnTo>
                  <a:pt x="49022" y="55245"/>
                </a:lnTo>
                <a:lnTo>
                  <a:pt x="77587" y="55245"/>
                </a:lnTo>
                <a:lnTo>
                  <a:pt x="81280" y="53086"/>
                </a:lnTo>
                <a:lnTo>
                  <a:pt x="0" y="0"/>
                </a:lnTo>
                <a:close/>
              </a:path>
              <a:path w="512445" h="862964">
                <a:moveTo>
                  <a:pt x="49022" y="55245"/>
                </a:moveTo>
                <a:lnTo>
                  <a:pt x="24002" y="69850"/>
                </a:lnTo>
                <a:lnTo>
                  <a:pt x="31288" y="82318"/>
                </a:lnTo>
                <a:lnTo>
                  <a:pt x="56294" y="67696"/>
                </a:lnTo>
                <a:lnTo>
                  <a:pt x="49022" y="55245"/>
                </a:lnTo>
                <a:close/>
              </a:path>
              <a:path w="512445" h="862964">
                <a:moveTo>
                  <a:pt x="77587" y="55245"/>
                </a:moveTo>
                <a:lnTo>
                  <a:pt x="49022" y="55245"/>
                </a:lnTo>
                <a:lnTo>
                  <a:pt x="56294" y="67696"/>
                </a:lnTo>
                <a:lnTo>
                  <a:pt x="77587" y="55245"/>
                </a:lnTo>
                <a:close/>
              </a:path>
            </a:pathLst>
          </a:custGeom>
          <a:solidFill>
            <a:srgbClr val="C00000"/>
          </a:solidFill>
        </p:spPr>
        <p:txBody>
          <a:bodyPr wrap="square" lIns="0" tIns="0" rIns="0" bIns="0" rtlCol="0"/>
          <a:lstStyle/>
          <a:p>
            <a:endParaRPr dirty="0"/>
          </a:p>
        </p:txBody>
      </p:sp>
      <p:sp>
        <p:nvSpPr>
          <p:cNvPr id="15" name="object 15"/>
          <p:cNvSpPr txBox="1">
            <a:spLocks noGrp="1"/>
          </p:cNvSpPr>
          <p:nvPr>
            <p:ph type="title"/>
          </p:nvPr>
        </p:nvSpPr>
        <p:spPr>
          <a:xfrm>
            <a:off x="2819400" y="109954"/>
            <a:ext cx="8839200" cy="689932"/>
          </a:xfrm>
          <a:prstGeom prst="rect">
            <a:avLst/>
          </a:prstGeom>
        </p:spPr>
        <p:txBody>
          <a:bodyPr vert="horz" wrap="square" lIns="0" tIns="12700" rIns="0" bIns="0" rtlCol="0">
            <a:spAutoFit/>
          </a:bodyPr>
          <a:lstStyle/>
          <a:p>
            <a:pPr marL="12700">
              <a:lnSpc>
                <a:spcPct val="100000"/>
              </a:lnSpc>
              <a:spcBef>
                <a:spcPts val="100"/>
              </a:spcBef>
            </a:pPr>
            <a:r>
              <a:rPr sz="4000" b="1" spc="-5" dirty="0">
                <a:solidFill>
                  <a:schemeClr val="tx2"/>
                </a:solidFill>
              </a:rPr>
              <a:t>Акт</a:t>
            </a:r>
            <a:r>
              <a:rPr b="1" spc="-25" dirty="0">
                <a:solidFill>
                  <a:schemeClr val="tx2"/>
                </a:solidFill>
              </a:rPr>
              <a:t> </a:t>
            </a:r>
            <a:r>
              <a:rPr b="1" spc="-5" dirty="0">
                <a:solidFill>
                  <a:schemeClr val="tx2"/>
                </a:solidFill>
              </a:rPr>
              <a:t>общественного</a:t>
            </a:r>
            <a:r>
              <a:rPr b="1" spc="-25" dirty="0">
                <a:solidFill>
                  <a:schemeClr val="tx2"/>
                </a:solidFill>
              </a:rPr>
              <a:t> </a:t>
            </a:r>
            <a:r>
              <a:rPr b="1" spc="-5" dirty="0">
                <a:solidFill>
                  <a:schemeClr val="tx2"/>
                </a:solidFill>
              </a:rPr>
              <a:t>наблюдения</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36804" y="1018032"/>
            <a:ext cx="5636260" cy="5480685"/>
            <a:chOff x="336804" y="1018032"/>
            <a:chExt cx="5636260" cy="5480685"/>
          </a:xfrm>
        </p:grpSpPr>
        <p:pic>
          <p:nvPicPr>
            <p:cNvPr id="3" name="object 3"/>
            <p:cNvPicPr/>
            <p:nvPr/>
          </p:nvPicPr>
          <p:blipFill>
            <a:blip r:embed="rId2" cstate="print"/>
            <a:stretch>
              <a:fillRect/>
            </a:stretch>
          </p:blipFill>
          <p:spPr>
            <a:xfrm>
              <a:off x="2618231" y="1737360"/>
              <a:ext cx="3345179" cy="4751832"/>
            </a:xfrm>
            <a:prstGeom prst="rect">
              <a:avLst/>
            </a:prstGeom>
          </p:spPr>
        </p:pic>
        <p:sp>
          <p:nvSpPr>
            <p:cNvPr id="4" name="object 4"/>
            <p:cNvSpPr/>
            <p:nvPr/>
          </p:nvSpPr>
          <p:spPr>
            <a:xfrm>
              <a:off x="2613659" y="1732788"/>
              <a:ext cx="3354704" cy="4761230"/>
            </a:xfrm>
            <a:custGeom>
              <a:avLst/>
              <a:gdLst/>
              <a:ahLst/>
              <a:cxnLst/>
              <a:rect l="l" t="t" r="r" b="b"/>
              <a:pathLst>
                <a:path w="3354704" h="4761230">
                  <a:moveTo>
                    <a:pt x="0" y="4760976"/>
                  </a:moveTo>
                  <a:lnTo>
                    <a:pt x="3354324" y="4760976"/>
                  </a:lnTo>
                  <a:lnTo>
                    <a:pt x="3354324" y="0"/>
                  </a:lnTo>
                  <a:lnTo>
                    <a:pt x="0" y="0"/>
                  </a:lnTo>
                  <a:lnTo>
                    <a:pt x="0" y="4760976"/>
                  </a:lnTo>
                  <a:close/>
                </a:path>
              </a:pathLst>
            </a:custGeom>
            <a:ln w="9144">
              <a:solidFill>
                <a:srgbClr val="000000"/>
              </a:solidFill>
            </a:ln>
          </p:spPr>
          <p:txBody>
            <a:bodyPr wrap="square" lIns="0" tIns="0" rIns="0" bIns="0" rtlCol="0"/>
            <a:lstStyle/>
            <a:p>
              <a:endParaRPr dirty="0"/>
            </a:p>
          </p:txBody>
        </p:sp>
        <p:pic>
          <p:nvPicPr>
            <p:cNvPr id="5" name="object 5"/>
            <p:cNvPicPr/>
            <p:nvPr/>
          </p:nvPicPr>
          <p:blipFill>
            <a:blip r:embed="rId3" cstate="print"/>
            <a:stretch>
              <a:fillRect/>
            </a:stretch>
          </p:blipFill>
          <p:spPr>
            <a:xfrm>
              <a:off x="336804" y="1018032"/>
              <a:ext cx="3468242" cy="4867275"/>
            </a:xfrm>
            <a:prstGeom prst="rect">
              <a:avLst/>
            </a:prstGeom>
          </p:spPr>
        </p:pic>
        <p:pic>
          <p:nvPicPr>
            <p:cNvPr id="6" name="object 6"/>
            <p:cNvPicPr/>
            <p:nvPr/>
          </p:nvPicPr>
          <p:blipFill>
            <a:blip r:embed="rId4" cstate="print"/>
            <a:stretch>
              <a:fillRect/>
            </a:stretch>
          </p:blipFill>
          <p:spPr>
            <a:xfrm>
              <a:off x="371856" y="1053084"/>
              <a:ext cx="3352800" cy="4751832"/>
            </a:xfrm>
            <a:prstGeom prst="rect">
              <a:avLst/>
            </a:prstGeom>
          </p:spPr>
        </p:pic>
        <p:sp>
          <p:nvSpPr>
            <p:cNvPr id="7" name="object 7"/>
            <p:cNvSpPr/>
            <p:nvPr/>
          </p:nvSpPr>
          <p:spPr>
            <a:xfrm>
              <a:off x="367284" y="1048512"/>
              <a:ext cx="3362325" cy="4761230"/>
            </a:xfrm>
            <a:custGeom>
              <a:avLst/>
              <a:gdLst/>
              <a:ahLst/>
              <a:cxnLst/>
              <a:rect l="l" t="t" r="r" b="b"/>
              <a:pathLst>
                <a:path w="3362325" h="4761230">
                  <a:moveTo>
                    <a:pt x="0" y="4760976"/>
                  </a:moveTo>
                  <a:lnTo>
                    <a:pt x="3361944" y="4760976"/>
                  </a:lnTo>
                  <a:lnTo>
                    <a:pt x="3361944" y="0"/>
                  </a:lnTo>
                  <a:lnTo>
                    <a:pt x="0" y="0"/>
                  </a:lnTo>
                  <a:lnTo>
                    <a:pt x="0" y="4760976"/>
                  </a:lnTo>
                  <a:close/>
                </a:path>
              </a:pathLst>
            </a:custGeom>
            <a:ln w="9143">
              <a:solidFill>
                <a:srgbClr val="000000"/>
              </a:solidFill>
            </a:ln>
          </p:spPr>
          <p:txBody>
            <a:bodyPr wrap="square" lIns="0" tIns="0" rIns="0" bIns="0" rtlCol="0"/>
            <a:lstStyle/>
            <a:p>
              <a:endParaRPr dirty="0"/>
            </a:p>
          </p:txBody>
        </p:sp>
      </p:grpSp>
      <p:sp>
        <p:nvSpPr>
          <p:cNvPr id="11" name="object 11"/>
          <p:cNvSpPr txBox="1">
            <a:spLocks noGrp="1"/>
          </p:cNvSpPr>
          <p:nvPr>
            <p:ph type="title"/>
          </p:nvPr>
        </p:nvSpPr>
        <p:spPr>
          <a:xfrm>
            <a:off x="6638035" y="1046480"/>
            <a:ext cx="4596130" cy="1918335"/>
          </a:xfrm>
          <a:prstGeom prst="rect">
            <a:avLst/>
          </a:prstGeom>
        </p:spPr>
        <p:txBody>
          <a:bodyPr vert="horz" wrap="square" lIns="0" tIns="13335" rIns="0" bIns="0" rtlCol="0">
            <a:spAutoFit/>
          </a:bodyPr>
          <a:lstStyle/>
          <a:p>
            <a:pPr marL="227329" marR="222250" algn="ctr">
              <a:lnSpc>
                <a:spcPct val="100000"/>
              </a:lnSpc>
              <a:spcBef>
                <a:spcPts val="105"/>
              </a:spcBef>
            </a:pPr>
            <a:r>
              <a:rPr sz="3200" spc="-5" dirty="0">
                <a:solidFill>
                  <a:srgbClr val="000000"/>
                </a:solidFill>
                <a:latin typeface="Calibri"/>
                <a:cs typeface="Calibri"/>
              </a:rPr>
              <a:t>Выдается </a:t>
            </a:r>
            <a:r>
              <a:rPr sz="3200" spc="-25" dirty="0">
                <a:solidFill>
                  <a:srgbClr val="000000"/>
                </a:solidFill>
                <a:latin typeface="Calibri"/>
                <a:cs typeface="Calibri"/>
              </a:rPr>
              <a:t>один </a:t>
            </a:r>
            <a:r>
              <a:rPr sz="3200" spc="-5" dirty="0">
                <a:solidFill>
                  <a:srgbClr val="000000"/>
                </a:solidFill>
                <a:latin typeface="Calibri"/>
                <a:cs typeface="Calibri"/>
              </a:rPr>
              <a:t>на </a:t>
            </a:r>
            <a:r>
              <a:rPr sz="3200" spc="-15" dirty="0">
                <a:solidFill>
                  <a:srgbClr val="000000"/>
                </a:solidFill>
                <a:latin typeface="Calibri"/>
                <a:cs typeface="Calibri"/>
              </a:rPr>
              <a:t>день </a:t>
            </a:r>
            <a:r>
              <a:rPr sz="3200" spc="-710" dirty="0">
                <a:solidFill>
                  <a:srgbClr val="000000"/>
                </a:solidFill>
                <a:latin typeface="Calibri"/>
                <a:cs typeface="Calibri"/>
              </a:rPr>
              <a:t> </a:t>
            </a:r>
            <a:r>
              <a:rPr sz="3200" dirty="0">
                <a:solidFill>
                  <a:srgbClr val="000000"/>
                </a:solidFill>
                <a:latin typeface="Calibri"/>
                <a:cs typeface="Calibri"/>
              </a:rPr>
              <a:t>экзамена</a:t>
            </a:r>
            <a:endParaRPr sz="3200" dirty="0">
              <a:latin typeface="Calibri"/>
              <a:cs typeface="Calibri"/>
            </a:endParaRPr>
          </a:p>
          <a:p>
            <a:pPr marL="12700" marR="5080" indent="90170" algn="ctr">
              <a:lnSpc>
                <a:spcPct val="102899"/>
              </a:lnSpc>
              <a:spcBef>
                <a:spcPts val="300"/>
              </a:spcBef>
            </a:pPr>
            <a:r>
              <a:rPr sz="2800" spc="-5" dirty="0">
                <a:solidFill>
                  <a:srgbClr val="000000"/>
                </a:solidFill>
                <a:latin typeface="Calibri"/>
                <a:cs typeface="Calibri"/>
              </a:rPr>
              <a:t>(независимо</a:t>
            </a:r>
            <a:r>
              <a:rPr sz="2800" spc="50" dirty="0">
                <a:solidFill>
                  <a:srgbClr val="000000"/>
                </a:solidFill>
                <a:latin typeface="Calibri"/>
                <a:cs typeface="Calibri"/>
              </a:rPr>
              <a:t> </a:t>
            </a:r>
            <a:r>
              <a:rPr sz="2800" spc="-15" dirty="0">
                <a:solidFill>
                  <a:srgbClr val="000000"/>
                </a:solidFill>
                <a:latin typeface="Calibri"/>
                <a:cs typeface="Calibri"/>
              </a:rPr>
              <a:t>от</a:t>
            </a:r>
            <a:r>
              <a:rPr sz="2800" spc="-5" dirty="0">
                <a:solidFill>
                  <a:srgbClr val="000000"/>
                </a:solidFill>
                <a:latin typeface="Calibri"/>
                <a:cs typeface="Calibri"/>
              </a:rPr>
              <a:t> </a:t>
            </a:r>
            <a:r>
              <a:rPr sz="2800" spc="-20" dirty="0">
                <a:solidFill>
                  <a:srgbClr val="000000"/>
                </a:solidFill>
                <a:latin typeface="Calibri"/>
                <a:cs typeface="Calibri"/>
              </a:rPr>
              <a:t>количества </a:t>
            </a:r>
            <a:r>
              <a:rPr sz="2800" spc="-15" dirty="0">
                <a:solidFill>
                  <a:srgbClr val="000000"/>
                </a:solidFill>
                <a:latin typeface="Calibri"/>
                <a:cs typeface="Calibri"/>
              </a:rPr>
              <a:t> предметов</a:t>
            </a:r>
            <a:r>
              <a:rPr sz="2800" spc="10" dirty="0">
                <a:solidFill>
                  <a:srgbClr val="000000"/>
                </a:solidFill>
                <a:latin typeface="Calibri"/>
                <a:cs typeface="Calibri"/>
              </a:rPr>
              <a:t> </a:t>
            </a:r>
            <a:r>
              <a:rPr sz="2800" spc="-5" dirty="0">
                <a:solidFill>
                  <a:srgbClr val="000000"/>
                </a:solidFill>
                <a:latin typeface="Calibri"/>
                <a:cs typeface="Calibri"/>
              </a:rPr>
              <a:t>в ППЭ</a:t>
            </a:r>
            <a:r>
              <a:rPr sz="2800" dirty="0">
                <a:solidFill>
                  <a:srgbClr val="000000"/>
                </a:solidFill>
                <a:latin typeface="Calibri"/>
                <a:cs typeface="Calibri"/>
              </a:rPr>
              <a:t> </a:t>
            </a:r>
            <a:r>
              <a:rPr sz="2800" spc="-5" dirty="0">
                <a:solidFill>
                  <a:srgbClr val="000000"/>
                </a:solidFill>
                <a:latin typeface="Calibri"/>
                <a:cs typeface="Calibri"/>
              </a:rPr>
              <a:t>в </a:t>
            </a:r>
            <a:r>
              <a:rPr sz="2800" spc="-20" dirty="0">
                <a:solidFill>
                  <a:srgbClr val="000000"/>
                </a:solidFill>
                <a:latin typeface="Calibri"/>
                <a:cs typeface="Calibri"/>
              </a:rPr>
              <a:t>этот</a:t>
            </a:r>
            <a:r>
              <a:rPr sz="2800" spc="-10" dirty="0">
                <a:solidFill>
                  <a:srgbClr val="000000"/>
                </a:solidFill>
                <a:latin typeface="Calibri"/>
                <a:cs typeface="Calibri"/>
              </a:rPr>
              <a:t> </a:t>
            </a:r>
            <a:r>
              <a:rPr sz="2800" spc="-15" dirty="0">
                <a:solidFill>
                  <a:srgbClr val="000000"/>
                </a:solidFill>
                <a:latin typeface="Calibri"/>
                <a:cs typeface="Calibri"/>
              </a:rPr>
              <a:t>день)</a:t>
            </a:r>
            <a:endParaRPr sz="2800" dirty="0">
              <a:latin typeface="Calibri"/>
              <a:cs typeface="Calibri"/>
            </a:endParaRPr>
          </a:p>
        </p:txBody>
      </p:sp>
      <p:pic>
        <p:nvPicPr>
          <p:cNvPr id="12" name="object 12"/>
          <p:cNvPicPr/>
          <p:nvPr/>
        </p:nvPicPr>
        <p:blipFill>
          <a:blip r:embed="rId5" cstate="print"/>
          <a:stretch>
            <a:fillRect/>
          </a:stretch>
        </p:blipFill>
        <p:spPr>
          <a:xfrm>
            <a:off x="6284976" y="4768596"/>
            <a:ext cx="5681472" cy="1476756"/>
          </a:xfrm>
          <a:prstGeom prst="rect">
            <a:avLst/>
          </a:prstGeom>
        </p:spPr>
      </p:pic>
      <p:sp>
        <p:nvSpPr>
          <p:cNvPr id="13" name="object 13"/>
          <p:cNvSpPr txBox="1"/>
          <p:nvPr/>
        </p:nvSpPr>
        <p:spPr>
          <a:xfrm>
            <a:off x="6284976" y="4768596"/>
            <a:ext cx="5681980" cy="1477010"/>
          </a:xfrm>
          <a:prstGeom prst="rect">
            <a:avLst/>
          </a:prstGeom>
        </p:spPr>
        <p:txBody>
          <a:bodyPr vert="horz" wrap="square" lIns="0" tIns="42544" rIns="0" bIns="0" rtlCol="0">
            <a:spAutoFit/>
          </a:bodyPr>
          <a:lstStyle/>
          <a:p>
            <a:pPr marL="302895" marR="294005" algn="ctr">
              <a:lnSpc>
                <a:spcPct val="100000"/>
              </a:lnSpc>
              <a:spcBef>
                <a:spcPts val="334"/>
              </a:spcBef>
            </a:pPr>
            <a:r>
              <a:rPr sz="1800" b="1" dirty="0">
                <a:latin typeface="Century Gothic"/>
                <a:cs typeface="Century Gothic"/>
              </a:rPr>
              <a:t>!</a:t>
            </a:r>
            <a:r>
              <a:rPr sz="1800" b="1" spc="-15" dirty="0">
                <a:latin typeface="Century Gothic"/>
                <a:cs typeface="Century Gothic"/>
              </a:rPr>
              <a:t> </a:t>
            </a:r>
            <a:r>
              <a:rPr sz="1800" b="1" spc="-5" dirty="0">
                <a:latin typeface="Century Gothic"/>
                <a:cs typeface="Century Gothic"/>
              </a:rPr>
              <a:t>Форма</a:t>
            </a:r>
            <a:r>
              <a:rPr sz="1800" b="1" spc="10" dirty="0">
                <a:latin typeface="Century Gothic"/>
                <a:cs typeface="Century Gothic"/>
              </a:rPr>
              <a:t> </a:t>
            </a:r>
            <a:r>
              <a:rPr sz="1800" b="1" spc="-5" dirty="0">
                <a:latin typeface="Century Gothic"/>
                <a:cs typeface="Century Gothic"/>
              </a:rPr>
              <a:t>ППЭ-18</a:t>
            </a:r>
            <a:r>
              <a:rPr sz="1800" b="1" spc="5" dirty="0">
                <a:latin typeface="Century Gothic"/>
                <a:cs typeface="Century Gothic"/>
              </a:rPr>
              <a:t> </a:t>
            </a:r>
            <a:r>
              <a:rPr sz="1800" b="1" spc="-5" dirty="0">
                <a:latin typeface="Century Gothic"/>
                <a:cs typeface="Century Gothic"/>
              </a:rPr>
              <a:t>является</a:t>
            </a:r>
            <a:r>
              <a:rPr sz="1800" b="1" spc="-15" dirty="0">
                <a:latin typeface="Century Gothic"/>
                <a:cs typeface="Century Gothic"/>
              </a:rPr>
              <a:t> </a:t>
            </a:r>
            <a:r>
              <a:rPr sz="1800" b="1" spc="-10" dirty="0">
                <a:latin typeface="Century Gothic"/>
                <a:cs typeface="Century Gothic"/>
              </a:rPr>
              <a:t>машиночитаемой </a:t>
            </a:r>
            <a:r>
              <a:rPr sz="1800" b="1" spc="-484" dirty="0">
                <a:latin typeface="Century Gothic"/>
                <a:cs typeface="Century Gothic"/>
              </a:rPr>
              <a:t> </a:t>
            </a:r>
            <a:r>
              <a:rPr sz="1800" b="1" dirty="0">
                <a:latin typeface="Century Gothic"/>
                <a:cs typeface="Century Gothic"/>
              </a:rPr>
              <a:t>и</a:t>
            </a:r>
            <a:r>
              <a:rPr sz="1800" b="1" spc="-20" dirty="0">
                <a:latin typeface="Century Gothic"/>
                <a:cs typeface="Century Gothic"/>
              </a:rPr>
              <a:t> </a:t>
            </a:r>
            <a:r>
              <a:rPr sz="1800" b="1" spc="-5" dirty="0">
                <a:latin typeface="Century Gothic"/>
                <a:cs typeface="Century Gothic"/>
              </a:rPr>
              <a:t>каждая</a:t>
            </a:r>
            <a:r>
              <a:rPr sz="1800" b="1" spc="-15" dirty="0">
                <a:latin typeface="Century Gothic"/>
                <a:cs typeface="Century Gothic"/>
              </a:rPr>
              <a:t> </a:t>
            </a:r>
            <a:r>
              <a:rPr sz="1800" b="1" spc="-5" dirty="0">
                <a:latin typeface="Century Gothic"/>
                <a:cs typeface="Century Gothic"/>
              </a:rPr>
              <a:t>обладает</a:t>
            </a:r>
            <a:r>
              <a:rPr sz="1800" b="1" spc="-35" dirty="0">
                <a:latin typeface="Century Gothic"/>
                <a:cs typeface="Century Gothic"/>
              </a:rPr>
              <a:t> </a:t>
            </a:r>
            <a:r>
              <a:rPr sz="1800" b="1" spc="-5" dirty="0">
                <a:latin typeface="Century Gothic"/>
                <a:cs typeface="Century Gothic"/>
              </a:rPr>
              <a:t>индивидуальным</a:t>
            </a:r>
            <a:endParaRPr sz="1800" dirty="0">
              <a:latin typeface="Century Gothic"/>
              <a:cs typeface="Century Gothic"/>
            </a:endParaRPr>
          </a:p>
          <a:p>
            <a:pPr marL="375920" marR="366395" algn="ctr">
              <a:lnSpc>
                <a:spcPct val="100000"/>
              </a:lnSpc>
            </a:pPr>
            <a:r>
              <a:rPr sz="1800" b="1" dirty="0">
                <a:latin typeface="Century Gothic"/>
                <a:cs typeface="Century Gothic"/>
              </a:rPr>
              <a:t>штрихкодом, </a:t>
            </a:r>
            <a:r>
              <a:rPr sz="1800" b="1" spc="-5" dirty="0">
                <a:latin typeface="Century Gothic"/>
                <a:cs typeface="Century Gothic"/>
              </a:rPr>
              <a:t>поэтому ксерокопирование </a:t>
            </a:r>
            <a:r>
              <a:rPr sz="1800" b="1" spc="-490" dirty="0">
                <a:latin typeface="Century Gothic"/>
                <a:cs typeface="Century Gothic"/>
              </a:rPr>
              <a:t> </a:t>
            </a:r>
            <a:r>
              <a:rPr sz="1800" b="1" dirty="0">
                <a:latin typeface="Century Gothic"/>
                <a:cs typeface="Century Gothic"/>
              </a:rPr>
              <a:t>данной</a:t>
            </a:r>
            <a:r>
              <a:rPr sz="1800" b="1" spc="-25" dirty="0">
                <a:latin typeface="Century Gothic"/>
                <a:cs typeface="Century Gothic"/>
              </a:rPr>
              <a:t> </a:t>
            </a:r>
            <a:r>
              <a:rPr sz="1800" b="1" spc="-5" dirty="0">
                <a:latin typeface="Century Gothic"/>
                <a:cs typeface="Century Gothic"/>
              </a:rPr>
              <a:t>формы</a:t>
            </a:r>
            <a:endParaRPr sz="1800" dirty="0">
              <a:latin typeface="Century Gothic"/>
              <a:cs typeface="Century Gothic"/>
            </a:endParaRPr>
          </a:p>
          <a:p>
            <a:pPr marL="1905" algn="ctr">
              <a:lnSpc>
                <a:spcPct val="100000"/>
              </a:lnSpc>
            </a:pPr>
            <a:r>
              <a:rPr sz="1800" b="1" spc="-5" dirty="0">
                <a:latin typeface="Century Gothic"/>
                <a:cs typeface="Century Gothic"/>
              </a:rPr>
              <a:t>строго</a:t>
            </a:r>
            <a:r>
              <a:rPr sz="1800" b="1" spc="-45" dirty="0">
                <a:latin typeface="Century Gothic"/>
                <a:cs typeface="Century Gothic"/>
              </a:rPr>
              <a:t> </a:t>
            </a:r>
            <a:r>
              <a:rPr sz="1800" b="1" spc="-5" dirty="0">
                <a:latin typeface="Century Gothic"/>
                <a:cs typeface="Century Gothic"/>
              </a:rPr>
              <a:t>запрещено!</a:t>
            </a:r>
            <a:endParaRPr sz="1800" dirty="0">
              <a:latin typeface="Century Gothic"/>
              <a:cs typeface="Century Gothic"/>
            </a:endParaRPr>
          </a:p>
        </p:txBody>
      </p:sp>
      <p:sp>
        <p:nvSpPr>
          <p:cNvPr id="14" name="object 14"/>
          <p:cNvSpPr txBox="1"/>
          <p:nvPr/>
        </p:nvSpPr>
        <p:spPr>
          <a:xfrm>
            <a:off x="5045455" y="221741"/>
            <a:ext cx="516001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C00000"/>
                </a:solidFill>
                <a:latin typeface="Century Gothic"/>
                <a:cs typeface="Century Gothic"/>
              </a:rPr>
              <a:t>Акт</a:t>
            </a:r>
            <a:r>
              <a:rPr sz="2400" b="1" spc="-40" dirty="0">
                <a:solidFill>
                  <a:srgbClr val="C00000"/>
                </a:solidFill>
                <a:latin typeface="Century Gothic"/>
                <a:cs typeface="Century Gothic"/>
              </a:rPr>
              <a:t> </a:t>
            </a:r>
            <a:r>
              <a:rPr sz="2400" b="1" spc="-5" dirty="0">
                <a:solidFill>
                  <a:srgbClr val="C00000"/>
                </a:solidFill>
                <a:latin typeface="Century Gothic"/>
                <a:cs typeface="Century Gothic"/>
              </a:rPr>
              <a:t>общественного</a:t>
            </a:r>
            <a:r>
              <a:rPr sz="2400" b="1" spc="-40" dirty="0">
                <a:solidFill>
                  <a:srgbClr val="C00000"/>
                </a:solidFill>
                <a:latin typeface="Century Gothic"/>
                <a:cs typeface="Century Gothic"/>
              </a:rPr>
              <a:t> </a:t>
            </a:r>
            <a:r>
              <a:rPr sz="2400" b="1" spc="-5" dirty="0">
                <a:solidFill>
                  <a:srgbClr val="C00000"/>
                </a:solidFill>
                <a:latin typeface="Century Gothic"/>
                <a:cs typeface="Century Gothic"/>
              </a:rPr>
              <a:t>наблюдения</a:t>
            </a:r>
            <a:endParaRPr sz="2400" dirty="0">
              <a:latin typeface="Century Gothic"/>
              <a:cs typeface="Century Gothic"/>
            </a:endParaRPr>
          </a:p>
        </p:txBody>
      </p:sp>
      <p:sp>
        <p:nvSpPr>
          <p:cNvPr id="15" name="object 15"/>
          <p:cNvSpPr txBox="1"/>
          <p:nvPr/>
        </p:nvSpPr>
        <p:spPr>
          <a:xfrm>
            <a:off x="544068" y="6245352"/>
            <a:ext cx="1925320" cy="340360"/>
          </a:xfrm>
          <a:prstGeom prst="rect">
            <a:avLst/>
          </a:prstGeom>
          <a:solidFill>
            <a:srgbClr val="BCD6ED"/>
          </a:solidFill>
          <a:ln w="9144">
            <a:solidFill>
              <a:srgbClr val="8FAADC"/>
            </a:solidFill>
          </a:ln>
        </p:spPr>
        <p:txBody>
          <a:bodyPr vert="horz" wrap="square" lIns="0" tIns="34925" rIns="0" bIns="0" rtlCol="0">
            <a:spAutoFit/>
          </a:bodyPr>
          <a:lstStyle/>
          <a:p>
            <a:pPr marL="90805">
              <a:lnSpc>
                <a:spcPct val="100000"/>
              </a:lnSpc>
              <a:spcBef>
                <a:spcPts val="275"/>
              </a:spcBef>
            </a:pPr>
            <a:r>
              <a:rPr sz="1600" spc="-30" dirty="0">
                <a:latin typeface="Calibri"/>
                <a:cs typeface="Calibri"/>
              </a:rPr>
              <a:t>Код</a:t>
            </a:r>
            <a:r>
              <a:rPr sz="1600" spc="5" dirty="0">
                <a:latin typeface="Calibri"/>
                <a:cs typeface="Calibri"/>
              </a:rPr>
              <a:t> </a:t>
            </a:r>
            <a:r>
              <a:rPr sz="1600" spc="-10" dirty="0">
                <a:latin typeface="Calibri"/>
                <a:cs typeface="Calibri"/>
              </a:rPr>
              <a:t>привязки</a:t>
            </a:r>
            <a:r>
              <a:rPr sz="1600" spc="-5" dirty="0">
                <a:latin typeface="Calibri"/>
                <a:cs typeface="Calibri"/>
              </a:rPr>
              <a:t> к</a:t>
            </a:r>
            <a:r>
              <a:rPr sz="1600" spc="-25" dirty="0">
                <a:latin typeface="Calibri"/>
                <a:cs typeface="Calibri"/>
              </a:rPr>
              <a:t> </a:t>
            </a:r>
            <a:r>
              <a:rPr sz="1600" spc="-5" dirty="0">
                <a:latin typeface="Calibri"/>
                <a:cs typeface="Calibri"/>
              </a:rPr>
              <a:t>ППЭ</a:t>
            </a:r>
            <a:endParaRPr sz="1600" dirty="0">
              <a:latin typeface="Calibri"/>
              <a:cs typeface="Calibri"/>
            </a:endParaRPr>
          </a:p>
        </p:txBody>
      </p:sp>
      <p:sp>
        <p:nvSpPr>
          <p:cNvPr id="16" name="object 16"/>
          <p:cNvSpPr/>
          <p:nvPr/>
        </p:nvSpPr>
        <p:spPr>
          <a:xfrm>
            <a:off x="541147" y="5736183"/>
            <a:ext cx="1260475" cy="520065"/>
          </a:xfrm>
          <a:custGeom>
            <a:avLst/>
            <a:gdLst/>
            <a:ahLst/>
            <a:cxnLst/>
            <a:rect l="l" t="t" r="r" b="b"/>
            <a:pathLst>
              <a:path w="1260475" h="520064">
                <a:moveTo>
                  <a:pt x="1185856" y="26149"/>
                </a:moveTo>
                <a:lnTo>
                  <a:pt x="0" y="501522"/>
                </a:lnTo>
                <a:lnTo>
                  <a:pt x="7365" y="519912"/>
                </a:lnTo>
                <a:lnTo>
                  <a:pt x="1193220" y="44539"/>
                </a:lnTo>
                <a:lnTo>
                  <a:pt x="1185856" y="26149"/>
                </a:lnTo>
                <a:close/>
              </a:path>
              <a:path w="1260475" h="520064">
                <a:moveTo>
                  <a:pt x="1247424" y="21437"/>
                </a:moveTo>
                <a:lnTo>
                  <a:pt x="1197610" y="21437"/>
                </a:lnTo>
                <a:lnTo>
                  <a:pt x="1204976" y="39827"/>
                </a:lnTo>
                <a:lnTo>
                  <a:pt x="1193220" y="44539"/>
                </a:lnTo>
                <a:lnTo>
                  <a:pt x="1203705" y="70726"/>
                </a:lnTo>
                <a:lnTo>
                  <a:pt x="1247424" y="21437"/>
                </a:lnTo>
                <a:close/>
              </a:path>
              <a:path w="1260475" h="520064">
                <a:moveTo>
                  <a:pt x="1197610" y="21437"/>
                </a:moveTo>
                <a:lnTo>
                  <a:pt x="1185856" y="26149"/>
                </a:lnTo>
                <a:lnTo>
                  <a:pt x="1193220" y="44539"/>
                </a:lnTo>
                <a:lnTo>
                  <a:pt x="1204976" y="39827"/>
                </a:lnTo>
                <a:lnTo>
                  <a:pt x="1197610" y="21437"/>
                </a:lnTo>
                <a:close/>
              </a:path>
              <a:path w="1260475" h="520064">
                <a:moveTo>
                  <a:pt x="1175385" y="0"/>
                </a:moveTo>
                <a:lnTo>
                  <a:pt x="1185856" y="26149"/>
                </a:lnTo>
                <a:lnTo>
                  <a:pt x="1197610" y="21437"/>
                </a:lnTo>
                <a:lnTo>
                  <a:pt x="1247424" y="21437"/>
                </a:lnTo>
                <a:lnTo>
                  <a:pt x="1260221" y="7010"/>
                </a:lnTo>
                <a:lnTo>
                  <a:pt x="1175385" y="0"/>
                </a:lnTo>
                <a:close/>
              </a:path>
            </a:pathLst>
          </a:custGeom>
          <a:solidFill>
            <a:srgbClr val="006FC0"/>
          </a:solidFill>
        </p:spPr>
        <p:txBody>
          <a:bodyPr wrap="square" lIns="0" tIns="0" rIns="0" bIns="0" rtlCol="0"/>
          <a:lstStyle/>
          <a:p>
            <a:endParaRPr dirty="0"/>
          </a:p>
        </p:txBody>
      </p:sp>
      <p:sp>
        <p:nvSpPr>
          <p:cNvPr id="17" name="object 17"/>
          <p:cNvSpPr/>
          <p:nvPr/>
        </p:nvSpPr>
        <p:spPr>
          <a:xfrm>
            <a:off x="2467101" y="6386499"/>
            <a:ext cx="1477010" cy="188595"/>
          </a:xfrm>
          <a:custGeom>
            <a:avLst/>
            <a:gdLst/>
            <a:ahLst/>
            <a:cxnLst/>
            <a:rect l="l" t="t" r="r" b="b"/>
            <a:pathLst>
              <a:path w="1477010" h="188595">
                <a:moveTo>
                  <a:pt x="1399946" y="28056"/>
                </a:moveTo>
                <a:lnTo>
                  <a:pt x="0" y="168605"/>
                </a:lnTo>
                <a:lnTo>
                  <a:pt x="2031" y="188315"/>
                </a:lnTo>
                <a:lnTo>
                  <a:pt x="1401926" y="47759"/>
                </a:lnTo>
                <a:lnTo>
                  <a:pt x="1399946" y="28056"/>
                </a:lnTo>
                <a:close/>
              </a:path>
              <a:path w="1477010" h="188595">
                <a:moveTo>
                  <a:pt x="1467511" y="26784"/>
                </a:moveTo>
                <a:lnTo>
                  <a:pt x="1412621" y="26784"/>
                </a:lnTo>
                <a:lnTo>
                  <a:pt x="1414526" y="46494"/>
                </a:lnTo>
                <a:lnTo>
                  <a:pt x="1401926" y="47759"/>
                </a:lnTo>
                <a:lnTo>
                  <a:pt x="1404747" y="75818"/>
                </a:lnTo>
                <a:lnTo>
                  <a:pt x="1476756" y="30302"/>
                </a:lnTo>
                <a:lnTo>
                  <a:pt x="1467511" y="26784"/>
                </a:lnTo>
                <a:close/>
              </a:path>
              <a:path w="1477010" h="188595">
                <a:moveTo>
                  <a:pt x="1412621" y="26784"/>
                </a:moveTo>
                <a:lnTo>
                  <a:pt x="1399946" y="28056"/>
                </a:lnTo>
                <a:lnTo>
                  <a:pt x="1401926" y="47759"/>
                </a:lnTo>
                <a:lnTo>
                  <a:pt x="1414526" y="46494"/>
                </a:lnTo>
                <a:lnTo>
                  <a:pt x="1412621" y="26784"/>
                </a:lnTo>
                <a:close/>
              </a:path>
              <a:path w="1477010" h="188595">
                <a:moveTo>
                  <a:pt x="1397127" y="0"/>
                </a:moveTo>
                <a:lnTo>
                  <a:pt x="1399946" y="28056"/>
                </a:lnTo>
                <a:lnTo>
                  <a:pt x="1412621" y="26784"/>
                </a:lnTo>
                <a:lnTo>
                  <a:pt x="1467511" y="26784"/>
                </a:lnTo>
                <a:lnTo>
                  <a:pt x="1397127" y="0"/>
                </a:lnTo>
                <a:close/>
              </a:path>
            </a:pathLst>
          </a:custGeom>
          <a:solidFill>
            <a:srgbClr val="006FC0"/>
          </a:solidFill>
        </p:spPr>
        <p:txBody>
          <a:bodyPr wrap="square" lIns="0" tIns="0" rIns="0" bIns="0" rtlCol="0"/>
          <a:lstStyle/>
          <a:p>
            <a:endParaRPr dirty="0"/>
          </a:p>
        </p:txBody>
      </p:sp>
      <p:pic>
        <p:nvPicPr>
          <p:cNvPr id="18" name="object 18"/>
          <p:cNvPicPr/>
          <p:nvPr/>
        </p:nvPicPr>
        <p:blipFill>
          <a:blip r:embed="rId6" cstate="print"/>
          <a:stretch>
            <a:fillRect/>
          </a:stretch>
        </p:blipFill>
        <p:spPr>
          <a:xfrm>
            <a:off x="6284976" y="3396996"/>
            <a:ext cx="5681472" cy="922019"/>
          </a:xfrm>
          <a:prstGeom prst="rect">
            <a:avLst/>
          </a:prstGeom>
        </p:spPr>
      </p:pic>
      <p:sp>
        <p:nvSpPr>
          <p:cNvPr id="19" name="object 19"/>
          <p:cNvSpPr txBox="1"/>
          <p:nvPr/>
        </p:nvSpPr>
        <p:spPr>
          <a:xfrm>
            <a:off x="6284976" y="3396996"/>
            <a:ext cx="5681980" cy="922019"/>
          </a:xfrm>
          <a:prstGeom prst="rect">
            <a:avLst/>
          </a:prstGeom>
        </p:spPr>
        <p:txBody>
          <a:bodyPr vert="horz" wrap="square" lIns="0" tIns="41275" rIns="0" bIns="0" rtlCol="0">
            <a:spAutoFit/>
          </a:bodyPr>
          <a:lstStyle/>
          <a:p>
            <a:pPr marL="188595" marR="179705" indent="-635" algn="ctr">
              <a:lnSpc>
                <a:spcPct val="100000"/>
              </a:lnSpc>
              <a:spcBef>
                <a:spcPts val="325"/>
              </a:spcBef>
            </a:pPr>
            <a:r>
              <a:rPr sz="1800" b="1" dirty="0">
                <a:latin typeface="Century Gothic"/>
                <a:cs typeface="Century Gothic"/>
              </a:rPr>
              <a:t>!</a:t>
            </a:r>
            <a:r>
              <a:rPr sz="1800" b="1" spc="-15" dirty="0">
                <a:latin typeface="Century Gothic"/>
                <a:cs typeface="Century Gothic"/>
              </a:rPr>
              <a:t> </a:t>
            </a:r>
            <a:r>
              <a:rPr sz="1800" b="1" spc="-5" dirty="0">
                <a:latin typeface="Century Gothic"/>
                <a:cs typeface="Century Gothic"/>
              </a:rPr>
              <a:t>Форма</a:t>
            </a:r>
            <a:r>
              <a:rPr sz="1800" b="1" spc="10" dirty="0">
                <a:latin typeface="Century Gothic"/>
                <a:cs typeface="Century Gothic"/>
              </a:rPr>
              <a:t> </a:t>
            </a:r>
            <a:r>
              <a:rPr sz="1800" b="1" spc="-5" dirty="0">
                <a:latin typeface="Century Gothic"/>
                <a:cs typeface="Century Gothic"/>
              </a:rPr>
              <a:t>ППЭ-18</a:t>
            </a:r>
            <a:r>
              <a:rPr sz="1800" b="1" spc="5" dirty="0">
                <a:latin typeface="Century Gothic"/>
                <a:cs typeface="Century Gothic"/>
              </a:rPr>
              <a:t> </a:t>
            </a:r>
            <a:r>
              <a:rPr sz="1800" b="1" spc="-5" dirty="0">
                <a:latin typeface="Century Gothic"/>
                <a:cs typeface="Century Gothic"/>
              </a:rPr>
              <a:t>является</a:t>
            </a:r>
            <a:r>
              <a:rPr sz="1800" b="1" spc="-15" dirty="0">
                <a:latin typeface="Century Gothic"/>
                <a:cs typeface="Century Gothic"/>
              </a:rPr>
              <a:t> </a:t>
            </a:r>
            <a:r>
              <a:rPr sz="1800" b="1" spc="-10" dirty="0">
                <a:latin typeface="Century Gothic"/>
                <a:cs typeface="Century Gothic"/>
              </a:rPr>
              <a:t>машиночитаемой, </a:t>
            </a:r>
            <a:r>
              <a:rPr sz="1800" b="1" spc="-5" dirty="0">
                <a:latin typeface="Century Gothic"/>
                <a:cs typeface="Century Gothic"/>
              </a:rPr>
              <a:t> заполняется строго </a:t>
            </a:r>
            <a:r>
              <a:rPr sz="1800" b="1" dirty="0">
                <a:latin typeface="Century Gothic"/>
                <a:cs typeface="Century Gothic"/>
              </a:rPr>
              <a:t>гелевой </a:t>
            </a:r>
            <a:r>
              <a:rPr sz="1800" b="1" spc="-5" dirty="0">
                <a:latin typeface="Century Gothic"/>
                <a:cs typeface="Century Gothic"/>
              </a:rPr>
              <a:t>или капиллярной </a:t>
            </a:r>
            <a:r>
              <a:rPr sz="1800" b="1" spc="-490" dirty="0">
                <a:latin typeface="Century Gothic"/>
                <a:cs typeface="Century Gothic"/>
              </a:rPr>
              <a:t> </a:t>
            </a:r>
            <a:r>
              <a:rPr sz="1800" b="1" spc="-5" dirty="0">
                <a:latin typeface="Century Gothic"/>
                <a:cs typeface="Century Gothic"/>
              </a:rPr>
              <a:t>ручкой</a:t>
            </a:r>
            <a:r>
              <a:rPr sz="1800" b="1" spc="-20" dirty="0">
                <a:latin typeface="Century Gothic"/>
                <a:cs typeface="Century Gothic"/>
              </a:rPr>
              <a:t> </a:t>
            </a:r>
            <a:r>
              <a:rPr sz="1800" b="1" dirty="0">
                <a:latin typeface="Century Gothic"/>
                <a:cs typeface="Century Gothic"/>
              </a:rPr>
              <a:t>с</a:t>
            </a:r>
            <a:r>
              <a:rPr sz="1800" b="1" spc="-5" dirty="0">
                <a:latin typeface="Century Gothic"/>
                <a:cs typeface="Century Gothic"/>
              </a:rPr>
              <a:t> </a:t>
            </a:r>
            <a:r>
              <a:rPr sz="1800" b="1" spc="-10" dirty="0">
                <a:latin typeface="Century Gothic"/>
                <a:cs typeface="Century Gothic"/>
              </a:rPr>
              <a:t>черными</a:t>
            </a:r>
            <a:r>
              <a:rPr sz="1800" b="1" spc="-5" dirty="0">
                <a:latin typeface="Century Gothic"/>
                <a:cs typeface="Century Gothic"/>
              </a:rPr>
              <a:t> чернилами</a:t>
            </a:r>
            <a:endParaRPr sz="1800" dirty="0">
              <a:latin typeface="Century Gothic"/>
              <a:cs typeface="Century Gothic"/>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78891" y="1010399"/>
            <a:ext cx="6710680" cy="5636895"/>
            <a:chOff x="278891" y="1010399"/>
            <a:chExt cx="6710680" cy="5636895"/>
          </a:xfrm>
        </p:grpSpPr>
        <p:pic>
          <p:nvPicPr>
            <p:cNvPr id="3" name="object 3"/>
            <p:cNvPicPr/>
            <p:nvPr/>
          </p:nvPicPr>
          <p:blipFill>
            <a:blip r:embed="rId2" cstate="print"/>
            <a:stretch>
              <a:fillRect/>
            </a:stretch>
          </p:blipFill>
          <p:spPr>
            <a:xfrm>
              <a:off x="278891" y="1010399"/>
              <a:ext cx="4815459" cy="5636895"/>
            </a:xfrm>
            <a:prstGeom prst="rect">
              <a:avLst/>
            </a:prstGeom>
          </p:spPr>
        </p:pic>
        <p:pic>
          <p:nvPicPr>
            <p:cNvPr id="4" name="object 4"/>
            <p:cNvPicPr/>
            <p:nvPr/>
          </p:nvPicPr>
          <p:blipFill>
            <a:blip r:embed="rId3" cstate="print"/>
            <a:stretch>
              <a:fillRect/>
            </a:stretch>
          </p:blipFill>
          <p:spPr>
            <a:xfrm>
              <a:off x="313943" y="1045463"/>
              <a:ext cx="4700015" cy="5521452"/>
            </a:xfrm>
            <a:prstGeom prst="rect">
              <a:avLst/>
            </a:prstGeom>
          </p:spPr>
        </p:pic>
        <p:sp>
          <p:nvSpPr>
            <p:cNvPr id="5" name="object 5"/>
            <p:cNvSpPr/>
            <p:nvPr/>
          </p:nvSpPr>
          <p:spPr>
            <a:xfrm>
              <a:off x="309371" y="1040891"/>
              <a:ext cx="4709160" cy="5530850"/>
            </a:xfrm>
            <a:custGeom>
              <a:avLst/>
              <a:gdLst/>
              <a:ahLst/>
              <a:cxnLst/>
              <a:rect l="l" t="t" r="r" b="b"/>
              <a:pathLst>
                <a:path w="4709160" h="5530850">
                  <a:moveTo>
                    <a:pt x="0" y="5530596"/>
                  </a:moveTo>
                  <a:lnTo>
                    <a:pt x="4709160" y="5530596"/>
                  </a:lnTo>
                  <a:lnTo>
                    <a:pt x="4709160" y="0"/>
                  </a:lnTo>
                  <a:lnTo>
                    <a:pt x="0" y="0"/>
                  </a:lnTo>
                  <a:lnTo>
                    <a:pt x="0" y="5530596"/>
                  </a:lnTo>
                  <a:close/>
                </a:path>
              </a:pathLst>
            </a:custGeom>
            <a:ln w="9144">
              <a:solidFill>
                <a:srgbClr val="000000"/>
              </a:solidFill>
            </a:ln>
          </p:spPr>
          <p:txBody>
            <a:bodyPr wrap="square" lIns="0" tIns="0" rIns="0" bIns="0" rtlCol="0"/>
            <a:lstStyle/>
            <a:p>
              <a:endParaRPr dirty="0"/>
            </a:p>
          </p:txBody>
        </p:sp>
        <p:pic>
          <p:nvPicPr>
            <p:cNvPr id="6" name="object 6"/>
            <p:cNvPicPr/>
            <p:nvPr/>
          </p:nvPicPr>
          <p:blipFill>
            <a:blip r:embed="rId4" cstate="print"/>
            <a:stretch>
              <a:fillRect/>
            </a:stretch>
          </p:blipFill>
          <p:spPr>
            <a:xfrm>
              <a:off x="4083684" y="2107564"/>
              <a:ext cx="164211" cy="190754"/>
            </a:xfrm>
            <a:prstGeom prst="rect">
              <a:avLst/>
            </a:prstGeom>
          </p:spPr>
        </p:pic>
        <p:sp>
          <p:nvSpPr>
            <p:cNvPr id="7" name="object 7"/>
            <p:cNvSpPr/>
            <p:nvPr/>
          </p:nvSpPr>
          <p:spPr>
            <a:xfrm>
              <a:off x="4443983" y="1572767"/>
              <a:ext cx="2539365" cy="1217930"/>
            </a:xfrm>
            <a:custGeom>
              <a:avLst/>
              <a:gdLst/>
              <a:ahLst/>
              <a:cxnLst/>
              <a:rect l="l" t="t" r="r" b="b"/>
              <a:pathLst>
                <a:path w="2539365" h="1217930">
                  <a:moveTo>
                    <a:pt x="2538984" y="0"/>
                  </a:moveTo>
                  <a:lnTo>
                    <a:pt x="850900" y="0"/>
                  </a:lnTo>
                  <a:lnTo>
                    <a:pt x="850900" y="554355"/>
                  </a:lnTo>
                  <a:lnTo>
                    <a:pt x="304418" y="554355"/>
                  </a:lnTo>
                  <a:lnTo>
                    <a:pt x="304418" y="304419"/>
                  </a:lnTo>
                  <a:lnTo>
                    <a:pt x="0" y="608838"/>
                  </a:lnTo>
                  <a:lnTo>
                    <a:pt x="304418" y="913257"/>
                  </a:lnTo>
                  <a:lnTo>
                    <a:pt x="304418" y="663321"/>
                  </a:lnTo>
                  <a:lnTo>
                    <a:pt x="850900" y="663321"/>
                  </a:lnTo>
                  <a:lnTo>
                    <a:pt x="850900" y="1217676"/>
                  </a:lnTo>
                  <a:lnTo>
                    <a:pt x="2538984" y="1217676"/>
                  </a:lnTo>
                  <a:lnTo>
                    <a:pt x="2538984" y="0"/>
                  </a:lnTo>
                  <a:close/>
                </a:path>
              </a:pathLst>
            </a:custGeom>
            <a:solidFill>
              <a:srgbClr val="DAE2F3"/>
            </a:solidFill>
          </p:spPr>
          <p:txBody>
            <a:bodyPr wrap="square" lIns="0" tIns="0" rIns="0" bIns="0" rtlCol="0"/>
            <a:lstStyle/>
            <a:p>
              <a:endParaRPr dirty="0"/>
            </a:p>
          </p:txBody>
        </p:sp>
        <p:sp>
          <p:nvSpPr>
            <p:cNvPr id="8" name="object 8"/>
            <p:cNvSpPr/>
            <p:nvPr/>
          </p:nvSpPr>
          <p:spPr>
            <a:xfrm>
              <a:off x="4443983" y="1572767"/>
              <a:ext cx="2539365" cy="1217930"/>
            </a:xfrm>
            <a:custGeom>
              <a:avLst/>
              <a:gdLst/>
              <a:ahLst/>
              <a:cxnLst/>
              <a:rect l="l" t="t" r="r" b="b"/>
              <a:pathLst>
                <a:path w="2539365" h="1217930">
                  <a:moveTo>
                    <a:pt x="0" y="608838"/>
                  </a:moveTo>
                  <a:lnTo>
                    <a:pt x="304418" y="304419"/>
                  </a:lnTo>
                  <a:lnTo>
                    <a:pt x="304418" y="554355"/>
                  </a:lnTo>
                  <a:lnTo>
                    <a:pt x="850900" y="554355"/>
                  </a:lnTo>
                  <a:lnTo>
                    <a:pt x="850900" y="0"/>
                  </a:lnTo>
                  <a:lnTo>
                    <a:pt x="2538984" y="0"/>
                  </a:lnTo>
                  <a:lnTo>
                    <a:pt x="2538984" y="1217676"/>
                  </a:lnTo>
                  <a:lnTo>
                    <a:pt x="850900" y="1217676"/>
                  </a:lnTo>
                  <a:lnTo>
                    <a:pt x="850900" y="663321"/>
                  </a:lnTo>
                  <a:lnTo>
                    <a:pt x="304418" y="663321"/>
                  </a:lnTo>
                  <a:lnTo>
                    <a:pt x="304418" y="913257"/>
                  </a:lnTo>
                  <a:lnTo>
                    <a:pt x="0" y="608838"/>
                  </a:lnTo>
                  <a:close/>
                </a:path>
              </a:pathLst>
            </a:custGeom>
            <a:ln w="12192">
              <a:solidFill>
                <a:srgbClr val="2E528F"/>
              </a:solidFill>
            </a:ln>
          </p:spPr>
          <p:txBody>
            <a:bodyPr wrap="square" lIns="0" tIns="0" rIns="0" bIns="0" rtlCol="0"/>
            <a:lstStyle/>
            <a:p>
              <a:endParaRPr dirty="0"/>
            </a:p>
          </p:txBody>
        </p:sp>
      </p:grpSp>
      <p:sp>
        <p:nvSpPr>
          <p:cNvPr id="9" name="object 9"/>
          <p:cNvSpPr txBox="1"/>
          <p:nvPr/>
        </p:nvSpPr>
        <p:spPr>
          <a:xfrm>
            <a:off x="5437123" y="1615821"/>
            <a:ext cx="1404620" cy="1122680"/>
          </a:xfrm>
          <a:prstGeom prst="rect">
            <a:avLst/>
          </a:prstGeom>
        </p:spPr>
        <p:txBody>
          <a:bodyPr vert="horz" wrap="square" lIns="0" tIns="12700" rIns="0" bIns="0" rtlCol="0">
            <a:spAutoFit/>
          </a:bodyPr>
          <a:lstStyle/>
          <a:p>
            <a:pPr marL="17145" marR="8255" algn="ctr">
              <a:lnSpc>
                <a:spcPct val="100000"/>
              </a:lnSpc>
              <a:spcBef>
                <a:spcPts val="100"/>
              </a:spcBef>
            </a:pPr>
            <a:r>
              <a:rPr sz="1800" spc="-10" dirty="0">
                <a:latin typeface="Century Gothic"/>
                <a:cs typeface="Century Gothic"/>
              </a:rPr>
              <a:t>На</a:t>
            </a:r>
            <a:r>
              <a:rPr sz="1800" spc="-5" dirty="0">
                <a:latin typeface="Century Gothic"/>
                <a:cs typeface="Century Gothic"/>
              </a:rPr>
              <a:t>р</a:t>
            </a:r>
            <a:r>
              <a:rPr sz="1800" spc="-10" dirty="0">
                <a:latin typeface="Century Gothic"/>
                <a:cs typeface="Century Gothic"/>
              </a:rPr>
              <a:t>у</a:t>
            </a:r>
            <a:r>
              <a:rPr sz="1800" dirty="0">
                <a:latin typeface="Century Gothic"/>
                <a:cs typeface="Century Gothic"/>
              </a:rPr>
              <a:t>шен</a:t>
            </a:r>
            <a:r>
              <a:rPr sz="1800" spc="-5" dirty="0">
                <a:latin typeface="Century Gothic"/>
                <a:cs typeface="Century Gothic"/>
              </a:rPr>
              <a:t>и</a:t>
            </a:r>
            <a:r>
              <a:rPr sz="1800" dirty="0">
                <a:latin typeface="Century Gothic"/>
                <a:cs typeface="Century Gothic"/>
              </a:rPr>
              <a:t>й  вне</a:t>
            </a:r>
          </a:p>
          <a:p>
            <a:pPr marL="12700" marR="5080" indent="1905" algn="ctr">
              <a:lnSpc>
                <a:spcPct val="100000"/>
              </a:lnSpc>
            </a:pPr>
            <a:r>
              <a:rPr sz="1800" spc="-10" dirty="0">
                <a:latin typeface="Century Gothic"/>
                <a:cs typeface="Century Gothic"/>
              </a:rPr>
              <a:t>аудиторий </a:t>
            </a:r>
            <a:r>
              <a:rPr sz="1800" spc="-5" dirty="0">
                <a:latin typeface="Century Gothic"/>
                <a:cs typeface="Century Gothic"/>
              </a:rPr>
              <a:t> не</a:t>
            </a:r>
            <a:r>
              <a:rPr sz="1800" spc="-75" dirty="0">
                <a:latin typeface="Century Gothic"/>
                <a:cs typeface="Century Gothic"/>
              </a:rPr>
              <a:t> </a:t>
            </a:r>
            <a:r>
              <a:rPr sz="1800" spc="-5" dirty="0">
                <a:latin typeface="Century Gothic"/>
                <a:cs typeface="Century Gothic"/>
              </a:rPr>
              <a:t>выявлено</a:t>
            </a:r>
            <a:endParaRPr sz="1800" dirty="0">
              <a:latin typeface="Century Gothic"/>
              <a:cs typeface="Century Gothic"/>
            </a:endParaRPr>
          </a:p>
        </p:txBody>
      </p:sp>
      <p:grpSp>
        <p:nvGrpSpPr>
          <p:cNvPr id="10" name="object 10"/>
          <p:cNvGrpSpPr/>
          <p:nvPr/>
        </p:nvGrpSpPr>
        <p:grpSpPr>
          <a:xfrm>
            <a:off x="4361688" y="2397251"/>
            <a:ext cx="2569845" cy="2406650"/>
            <a:chOff x="4361688" y="2397251"/>
            <a:chExt cx="2569845" cy="2406650"/>
          </a:xfrm>
        </p:grpSpPr>
        <p:sp>
          <p:nvSpPr>
            <p:cNvPr id="11" name="object 11"/>
            <p:cNvSpPr/>
            <p:nvPr/>
          </p:nvSpPr>
          <p:spPr>
            <a:xfrm>
              <a:off x="4373118" y="2408681"/>
              <a:ext cx="356870" cy="1827530"/>
            </a:xfrm>
            <a:custGeom>
              <a:avLst/>
              <a:gdLst/>
              <a:ahLst/>
              <a:cxnLst/>
              <a:rect l="l" t="t" r="r" b="b"/>
              <a:pathLst>
                <a:path w="356870" h="1827529">
                  <a:moveTo>
                    <a:pt x="0" y="0"/>
                  </a:moveTo>
                  <a:lnTo>
                    <a:pt x="69383" y="2339"/>
                  </a:lnTo>
                  <a:lnTo>
                    <a:pt x="126063" y="8715"/>
                  </a:lnTo>
                  <a:lnTo>
                    <a:pt x="164288" y="18162"/>
                  </a:lnTo>
                  <a:lnTo>
                    <a:pt x="178308" y="29717"/>
                  </a:lnTo>
                  <a:lnTo>
                    <a:pt x="178308" y="883919"/>
                  </a:lnTo>
                  <a:lnTo>
                    <a:pt x="192327" y="895475"/>
                  </a:lnTo>
                  <a:lnTo>
                    <a:pt x="230552" y="904922"/>
                  </a:lnTo>
                  <a:lnTo>
                    <a:pt x="287232" y="911298"/>
                  </a:lnTo>
                  <a:lnTo>
                    <a:pt x="356616" y="913638"/>
                  </a:lnTo>
                  <a:lnTo>
                    <a:pt x="287232" y="915977"/>
                  </a:lnTo>
                  <a:lnTo>
                    <a:pt x="230552" y="922353"/>
                  </a:lnTo>
                  <a:lnTo>
                    <a:pt x="192327" y="931800"/>
                  </a:lnTo>
                  <a:lnTo>
                    <a:pt x="178308" y="943355"/>
                  </a:lnTo>
                  <a:lnTo>
                    <a:pt x="178308" y="1797557"/>
                  </a:lnTo>
                  <a:lnTo>
                    <a:pt x="164288" y="1809113"/>
                  </a:lnTo>
                  <a:lnTo>
                    <a:pt x="126063" y="1818560"/>
                  </a:lnTo>
                  <a:lnTo>
                    <a:pt x="69383" y="1824936"/>
                  </a:lnTo>
                  <a:lnTo>
                    <a:pt x="0" y="1827275"/>
                  </a:lnTo>
                </a:path>
              </a:pathLst>
            </a:custGeom>
            <a:ln w="22860">
              <a:solidFill>
                <a:srgbClr val="4471C4"/>
              </a:solidFill>
            </a:ln>
          </p:spPr>
          <p:txBody>
            <a:bodyPr wrap="square" lIns="0" tIns="0" rIns="0" bIns="0" rtlCol="0"/>
            <a:lstStyle/>
            <a:p>
              <a:endParaRPr dirty="0"/>
            </a:p>
          </p:txBody>
        </p:sp>
        <p:sp>
          <p:nvSpPr>
            <p:cNvPr id="12" name="object 12"/>
            <p:cNvSpPr/>
            <p:nvPr/>
          </p:nvSpPr>
          <p:spPr>
            <a:xfrm>
              <a:off x="4503420" y="4245863"/>
              <a:ext cx="2421890" cy="551815"/>
            </a:xfrm>
            <a:custGeom>
              <a:avLst/>
              <a:gdLst/>
              <a:ahLst/>
              <a:cxnLst/>
              <a:rect l="l" t="t" r="r" b="b"/>
              <a:pathLst>
                <a:path w="2421890" h="551814">
                  <a:moveTo>
                    <a:pt x="2421635" y="0"/>
                  </a:moveTo>
                  <a:lnTo>
                    <a:pt x="811529" y="0"/>
                  </a:lnTo>
                  <a:lnTo>
                    <a:pt x="811529" y="206883"/>
                  </a:lnTo>
                  <a:lnTo>
                    <a:pt x="137921" y="206883"/>
                  </a:lnTo>
                  <a:lnTo>
                    <a:pt x="137921" y="137922"/>
                  </a:lnTo>
                  <a:lnTo>
                    <a:pt x="0" y="275844"/>
                  </a:lnTo>
                  <a:lnTo>
                    <a:pt x="137921" y="413766"/>
                  </a:lnTo>
                  <a:lnTo>
                    <a:pt x="137921" y="344805"/>
                  </a:lnTo>
                  <a:lnTo>
                    <a:pt x="811529" y="344805"/>
                  </a:lnTo>
                  <a:lnTo>
                    <a:pt x="811529" y="551688"/>
                  </a:lnTo>
                  <a:lnTo>
                    <a:pt x="2421635" y="551688"/>
                  </a:lnTo>
                  <a:lnTo>
                    <a:pt x="2421635" y="0"/>
                  </a:lnTo>
                  <a:close/>
                </a:path>
              </a:pathLst>
            </a:custGeom>
            <a:solidFill>
              <a:srgbClr val="92D050"/>
            </a:solidFill>
          </p:spPr>
          <p:txBody>
            <a:bodyPr wrap="square" lIns="0" tIns="0" rIns="0" bIns="0" rtlCol="0"/>
            <a:lstStyle/>
            <a:p>
              <a:endParaRPr dirty="0"/>
            </a:p>
          </p:txBody>
        </p:sp>
        <p:sp>
          <p:nvSpPr>
            <p:cNvPr id="13" name="object 13"/>
            <p:cNvSpPr/>
            <p:nvPr/>
          </p:nvSpPr>
          <p:spPr>
            <a:xfrm>
              <a:off x="4503420" y="4245863"/>
              <a:ext cx="2421890" cy="551815"/>
            </a:xfrm>
            <a:custGeom>
              <a:avLst/>
              <a:gdLst/>
              <a:ahLst/>
              <a:cxnLst/>
              <a:rect l="l" t="t" r="r" b="b"/>
              <a:pathLst>
                <a:path w="2421890" h="551814">
                  <a:moveTo>
                    <a:pt x="0" y="275844"/>
                  </a:moveTo>
                  <a:lnTo>
                    <a:pt x="137921" y="137922"/>
                  </a:lnTo>
                  <a:lnTo>
                    <a:pt x="137921" y="206883"/>
                  </a:lnTo>
                  <a:lnTo>
                    <a:pt x="811529" y="206883"/>
                  </a:lnTo>
                  <a:lnTo>
                    <a:pt x="811529" y="0"/>
                  </a:lnTo>
                  <a:lnTo>
                    <a:pt x="2421635" y="0"/>
                  </a:lnTo>
                  <a:lnTo>
                    <a:pt x="2421635" y="551688"/>
                  </a:lnTo>
                  <a:lnTo>
                    <a:pt x="811529" y="551688"/>
                  </a:lnTo>
                  <a:lnTo>
                    <a:pt x="811529" y="344805"/>
                  </a:lnTo>
                  <a:lnTo>
                    <a:pt x="137921" y="344805"/>
                  </a:lnTo>
                  <a:lnTo>
                    <a:pt x="137921" y="413766"/>
                  </a:lnTo>
                  <a:lnTo>
                    <a:pt x="0" y="275844"/>
                  </a:lnTo>
                  <a:close/>
                </a:path>
              </a:pathLst>
            </a:custGeom>
            <a:ln w="12191">
              <a:solidFill>
                <a:srgbClr val="2E528F"/>
              </a:solidFill>
            </a:ln>
          </p:spPr>
          <p:txBody>
            <a:bodyPr wrap="square" lIns="0" tIns="0" rIns="0" bIns="0" rtlCol="0"/>
            <a:lstStyle/>
            <a:p>
              <a:endParaRPr dirty="0"/>
            </a:p>
          </p:txBody>
        </p:sp>
      </p:grpSp>
      <p:sp>
        <p:nvSpPr>
          <p:cNvPr id="14" name="object 14"/>
          <p:cNvSpPr txBox="1"/>
          <p:nvPr/>
        </p:nvSpPr>
        <p:spPr>
          <a:xfrm>
            <a:off x="5291328" y="3194304"/>
            <a:ext cx="1633855" cy="500380"/>
          </a:xfrm>
          <a:prstGeom prst="rect">
            <a:avLst/>
          </a:prstGeom>
          <a:solidFill>
            <a:srgbClr val="DEEBF7"/>
          </a:solidFill>
          <a:ln w="12192">
            <a:solidFill>
              <a:srgbClr val="2E528F"/>
            </a:solidFill>
          </a:ln>
        </p:spPr>
        <p:txBody>
          <a:bodyPr vert="horz" wrap="square" lIns="0" tIns="108585" rIns="0" bIns="0" rtlCol="0">
            <a:spAutoFit/>
          </a:bodyPr>
          <a:lstStyle/>
          <a:p>
            <a:pPr marL="150495">
              <a:lnSpc>
                <a:spcPct val="100000"/>
              </a:lnSpc>
              <a:spcBef>
                <a:spcPts val="855"/>
              </a:spcBef>
            </a:pPr>
            <a:r>
              <a:rPr sz="1800" spc="-5" dirty="0">
                <a:latin typeface="Century Gothic"/>
                <a:cs typeface="Century Gothic"/>
              </a:rPr>
              <a:t>Нарушения</a:t>
            </a:r>
            <a:endParaRPr sz="1800" dirty="0">
              <a:latin typeface="Century Gothic"/>
              <a:cs typeface="Century Gothic"/>
            </a:endParaRPr>
          </a:p>
        </p:txBody>
      </p:sp>
      <p:sp>
        <p:nvSpPr>
          <p:cNvPr id="15" name="object 15"/>
          <p:cNvSpPr txBox="1"/>
          <p:nvPr/>
        </p:nvSpPr>
        <p:spPr>
          <a:xfrm>
            <a:off x="5574029" y="4383151"/>
            <a:ext cx="1092200" cy="269240"/>
          </a:xfrm>
          <a:prstGeom prst="rect">
            <a:avLst/>
          </a:prstGeom>
        </p:spPr>
        <p:txBody>
          <a:bodyPr vert="horz" wrap="square" lIns="0" tIns="12065" rIns="0" bIns="0" rtlCol="0">
            <a:spAutoFit/>
          </a:bodyPr>
          <a:lstStyle/>
          <a:p>
            <a:pPr marL="12700">
              <a:lnSpc>
                <a:spcPct val="100000"/>
              </a:lnSpc>
              <a:spcBef>
                <a:spcPts val="95"/>
              </a:spcBef>
            </a:pPr>
            <a:r>
              <a:rPr sz="1600" spc="-10" dirty="0">
                <a:latin typeface="Century Gothic"/>
                <a:cs typeface="Century Gothic"/>
              </a:rPr>
              <a:t>Неявка</a:t>
            </a:r>
            <a:r>
              <a:rPr sz="1600" spc="-60" dirty="0">
                <a:latin typeface="Century Gothic"/>
                <a:cs typeface="Century Gothic"/>
              </a:rPr>
              <a:t> </a:t>
            </a:r>
            <a:r>
              <a:rPr sz="1600" spc="-5" dirty="0">
                <a:latin typeface="Century Gothic"/>
                <a:cs typeface="Century Gothic"/>
              </a:rPr>
              <a:t>ОН</a:t>
            </a:r>
            <a:endParaRPr sz="1600" dirty="0">
              <a:latin typeface="Century Gothic"/>
              <a:cs typeface="Century Gothic"/>
            </a:endParaRPr>
          </a:p>
        </p:txBody>
      </p:sp>
      <p:grpSp>
        <p:nvGrpSpPr>
          <p:cNvPr id="16" name="object 16"/>
          <p:cNvGrpSpPr/>
          <p:nvPr/>
        </p:nvGrpSpPr>
        <p:grpSpPr>
          <a:xfrm>
            <a:off x="4497070" y="5195061"/>
            <a:ext cx="2434590" cy="564515"/>
            <a:chOff x="4497070" y="5195061"/>
            <a:chExt cx="2434590" cy="564515"/>
          </a:xfrm>
        </p:grpSpPr>
        <p:sp>
          <p:nvSpPr>
            <p:cNvPr id="17" name="object 17"/>
            <p:cNvSpPr/>
            <p:nvPr/>
          </p:nvSpPr>
          <p:spPr>
            <a:xfrm>
              <a:off x="4503420" y="5201411"/>
              <a:ext cx="2421890" cy="551815"/>
            </a:xfrm>
            <a:custGeom>
              <a:avLst/>
              <a:gdLst/>
              <a:ahLst/>
              <a:cxnLst/>
              <a:rect l="l" t="t" r="r" b="b"/>
              <a:pathLst>
                <a:path w="2421890" h="551814">
                  <a:moveTo>
                    <a:pt x="2421635" y="0"/>
                  </a:moveTo>
                  <a:lnTo>
                    <a:pt x="811529" y="0"/>
                  </a:lnTo>
                  <a:lnTo>
                    <a:pt x="811529" y="206882"/>
                  </a:lnTo>
                  <a:lnTo>
                    <a:pt x="137921" y="206882"/>
                  </a:lnTo>
                  <a:lnTo>
                    <a:pt x="137921" y="137922"/>
                  </a:lnTo>
                  <a:lnTo>
                    <a:pt x="0" y="275844"/>
                  </a:lnTo>
                  <a:lnTo>
                    <a:pt x="137921" y="413766"/>
                  </a:lnTo>
                  <a:lnTo>
                    <a:pt x="137921" y="344804"/>
                  </a:lnTo>
                  <a:lnTo>
                    <a:pt x="811529" y="344804"/>
                  </a:lnTo>
                  <a:lnTo>
                    <a:pt x="811529" y="551688"/>
                  </a:lnTo>
                  <a:lnTo>
                    <a:pt x="2421635" y="551688"/>
                  </a:lnTo>
                  <a:lnTo>
                    <a:pt x="2421635" y="0"/>
                  </a:lnTo>
                  <a:close/>
                </a:path>
              </a:pathLst>
            </a:custGeom>
            <a:solidFill>
              <a:srgbClr val="00AFEF"/>
            </a:solidFill>
          </p:spPr>
          <p:txBody>
            <a:bodyPr wrap="square" lIns="0" tIns="0" rIns="0" bIns="0" rtlCol="0"/>
            <a:lstStyle/>
            <a:p>
              <a:endParaRPr dirty="0"/>
            </a:p>
          </p:txBody>
        </p:sp>
        <p:sp>
          <p:nvSpPr>
            <p:cNvPr id="18" name="object 18"/>
            <p:cNvSpPr/>
            <p:nvPr/>
          </p:nvSpPr>
          <p:spPr>
            <a:xfrm>
              <a:off x="4503420" y="5201411"/>
              <a:ext cx="2421890" cy="551815"/>
            </a:xfrm>
            <a:custGeom>
              <a:avLst/>
              <a:gdLst/>
              <a:ahLst/>
              <a:cxnLst/>
              <a:rect l="l" t="t" r="r" b="b"/>
              <a:pathLst>
                <a:path w="2421890" h="551814">
                  <a:moveTo>
                    <a:pt x="0" y="275844"/>
                  </a:moveTo>
                  <a:lnTo>
                    <a:pt x="137921" y="137922"/>
                  </a:lnTo>
                  <a:lnTo>
                    <a:pt x="137921" y="206882"/>
                  </a:lnTo>
                  <a:lnTo>
                    <a:pt x="811529" y="206882"/>
                  </a:lnTo>
                  <a:lnTo>
                    <a:pt x="811529" y="0"/>
                  </a:lnTo>
                  <a:lnTo>
                    <a:pt x="2421635" y="0"/>
                  </a:lnTo>
                  <a:lnTo>
                    <a:pt x="2421635" y="551688"/>
                  </a:lnTo>
                  <a:lnTo>
                    <a:pt x="811529" y="551688"/>
                  </a:lnTo>
                  <a:lnTo>
                    <a:pt x="811529" y="344804"/>
                  </a:lnTo>
                  <a:lnTo>
                    <a:pt x="137921" y="344804"/>
                  </a:lnTo>
                  <a:lnTo>
                    <a:pt x="137921" y="413766"/>
                  </a:lnTo>
                  <a:lnTo>
                    <a:pt x="0" y="275844"/>
                  </a:lnTo>
                  <a:close/>
                </a:path>
              </a:pathLst>
            </a:custGeom>
            <a:ln w="12191">
              <a:solidFill>
                <a:srgbClr val="2E528F"/>
              </a:solidFill>
            </a:ln>
          </p:spPr>
          <p:txBody>
            <a:bodyPr wrap="square" lIns="0" tIns="0" rIns="0" bIns="0" rtlCol="0"/>
            <a:lstStyle/>
            <a:p>
              <a:endParaRPr dirty="0"/>
            </a:p>
          </p:txBody>
        </p:sp>
      </p:grpSp>
      <p:sp>
        <p:nvSpPr>
          <p:cNvPr id="19" name="object 19"/>
          <p:cNvSpPr txBox="1"/>
          <p:nvPr/>
        </p:nvSpPr>
        <p:spPr>
          <a:xfrm>
            <a:off x="5414009" y="5339333"/>
            <a:ext cx="141224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Century Gothic"/>
                <a:cs typeface="Century Gothic"/>
              </a:rPr>
              <a:t>Удаление</a:t>
            </a:r>
            <a:r>
              <a:rPr sz="1600" spc="-60" dirty="0">
                <a:latin typeface="Century Gothic"/>
                <a:cs typeface="Century Gothic"/>
              </a:rPr>
              <a:t> </a:t>
            </a:r>
            <a:r>
              <a:rPr sz="1600" spc="-5" dirty="0">
                <a:latin typeface="Century Gothic"/>
                <a:cs typeface="Century Gothic"/>
              </a:rPr>
              <a:t>ОН</a:t>
            </a:r>
            <a:endParaRPr sz="1600" dirty="0">
              <a:latin typeface="Century Gothic"/>
              <a:cs typeface="Century Gothic"/>
            </a:endParaRPr>
          </a:p>
        </p:txBody>
      </p:sp>
      <p:grpSp>
        <p:nvGrpSpPr>
          <p:cNvPr id="20" name="object 20"/>
          <p:cNvGrpSpPr/>
          <p:nvPr/>
        </p:nvGrpSpPr>
        <p:grpSpPr>
          <a:xfrm>
            <a:off x="4497323" y="5881115"/>
            <a:ext cx="2360930" cy="563880"/>
            <a:chOff x="4497323" y="5881115"/>
            <a:chExt cx="2360930" cy="563880"/>
          </a:xfrm>
        </p:grpSpPr>
        <p:sp>
          <p:nvSpPr>
            <p:cNvPr id="21" name="object 21"/>
            <p:cNvSpPr/>
            <p:nvPr/>
          </p:nvSpPr>
          <p:spPr>
            <a:xfrm>
              <a:off x="4503419" y="5887211"/>
              <a:ext cx="2348865" cy="551815"/>
            </a:xfrm>
            <a:custGeom>
              <a:avLst/>
              <a:gdLst/>
              <a:ahLst/>
              <a:cxnLst/>
              <a:rect l="l" t="t" r="r" b="b"/>
              <a:pathLst>
                <a:path w="2348865" h="551814">
                  <a:moveTo>
                    <a:pt x="2348483" y="0"/>
                  </a:moveTo>
                  <a:lnTo>
                    <a:pt x="787018" y="0"/>
                  </a:lnTo>
                  <a:lnTo>
                    <a:pt x="787018" y="206883"/>
                  </a:lnTo>
                  <a:lnTo>
                    <a:pt x="137921" y="206883"/>
                  </a:lnTo>
                  <a:lnTo>
                    <a:pt x="137921" y="137922"/>
                  </a:lnTo>
                  <a:lnTo>
                    <a:pt x="0" y="275844"/>
                  </a:lnTo>
                  <a:lnTo>
                    <a:pt x="137921" y="413766"/>
                  </a:lnTo>
                  <a:lnTo>
                    <a:pt x="137921" y="344805"/>
                  </a:lnTo>
                  <a:lnTo>
                    <a:pt x="787018" y="344805"/>
                  </a:lnTo>
                  <a:lnTo>
                    <a:pt x="787018" y="551688"/>
                  </a:lnTo>
                  <a:lnTo>
                    <a:pt x="2348483" y="551688"/>
                  </a:lnTo>
                  <a:lnTo>
                    <a:pt x="2348483" y="0"/>
                  </a:lnTo>
                  <a:close/>
                </a:path>
              </a:pathLst>
            </a:custGeom>
            <a:solidFill>
              <a:srgbClr val="C55A11"/>
            </a:solidFill>
          </p:spPr>
          <p:txBody>
            <a:bodyPr wrap="square" lIns="0" tIns="0" rIns="0" bIns="0" rtlCol="0"/>
            <a:lstStyle/>
            <a:p>
              <a:endParaRPr dirty="0"/>
            </a:p>
          </p:txBody>
        </p:sp>
        <p:sp>
          <p:nvSpPr>
            <p:cNvPr id="22" name="object 22"/>
            <p:cNvSpPr/>
            <p:nvPr/>
          </p:nvSpPr>
          <p:spPr>
            <a:xfrm>
              <a:off x="4503419" y="5887211"/>
              <a:ext cx="2348865" cy="551815"/>
            </a:xfrm>
            <a:custGeom>
              <a:avLst/>
              <a:gdLst/>
              <a:ahLst/>
              <a:cxnLst/>
              <a:rect l="l" t="t" r="r" b="b"/>
              <a:pathLst>
                <a:path w="2348865" h="551814">
                  <a:moveTo>
                    <a:pt x="0" y="275844"/>
                  </a:moveTo>
                  <a:lnTo>
                    <a:pt x="137921" y="137922"/>
                  </a:lnTo>
                  <a:lnTo>
                    <a:pt x="137921" y="206883"/>
                  </a:lnTo>
                  <a:lnTo>
                    <a:pt x="787018" y="206883"/>
                  </a:lnTo>
                  <a:lnTo>
                    <a:pt x="787018" y="0"/>
                  </a:lnTo>
                  <a:lnTo>
                    <a:pt x="2348483" y="0"/>
                  </a:lnTo>
                  <a:lnTo>
                    <a:pt x="2348483" y="551688"/>
                  </a:lnTo>
                  <a:lnTo>
                    <a:pt x="787018" y="551688"/>
                  </a:lnTo>
                  <a:lnTo>
                    <a:pt x="787018" y="344805"/>
                  </a:lnTo>
                  <a:lnTo>
                    <a:pt x="137921" y="344805"/>
                  </a:lnTo>
                  <a:lnTo>
                    <a:pt x="137921" y="413766"/>
                  </a:lnTo>
                  <a:lnTo>
                    <a:pt x="0" y="275844"/>
                  </a:lnTo>
                  <a:close/>
                </a:path>
              </a:pathLst>
            </a:custGeom>
            <a:ln w="12191">
              <a:solidFill>
                <a:srgbClr val="2E528F"/>
              </a:solidFill>
            </a:ln>
          </p:spPr>
          <p:txBody>
            <a:bodyPr wrap="square" lIns="0" tIns="0" rIns="0" bIns="0" rtlCol="0"/>
            <a:lstStyle/>
            <a:p>
              <a:endParaRPr dirty="0"/>
            </a:p>
          </p:txBody>
        </p:sp>
      </p:grpSp>
      <p:sp>
        <p:nvSpPr>
          <p:cNvPr id="23" name="object 23"/>
          <p:cNvSpPr txBox="1"/>
          <p:nvPr/>
        </p:nvSpPr>
        <p:spPr>
          <a:xfrm>
            <a:off x="5519165" y="5933643"/>
            <a:ext cx="1104265" cy="452755"/>
          </a:xfrm>
          <a:prstGeom prst="rect">
            <a:avLst/>
          </a:prstGeom>
        </p:spPr>
        <p:txBody>
          <a:bodyPr vert="horz" wrap="square" lIns="0" tIns="12700" rIns="0" bIns="0" rtlCol="0">
            <a:spAutoFit/>
          </a:bodyPr>
          <a:lstStyle/>
          <a:p>
            <a:pPr marL="99060" marR="5080" indent="-86995">
              <a:lnSpc>
                <a:spcPct val="100000"/>
              </a:lnSpc>
              <a:spcBef>
                <a:spcPts val="100"/>
              </a:spcBef>
            </a:pPr>
            <a:r>
              <a:rPr sz="1400" dirty="0">
                <a:latin typeface="Century Gothic"/>
                <a:cs typeface="Century Gothic"/>
              </a:rPr>
              <a:t>Экзамен</a:t>
            </a:r>
            <a:r>
              <a:rPr sz="1400" spc="-30" dirty="0">
                <a:latin typeface="Century Gothic"/>
                <a:cs typeface="Century Gothic"/>
              </a:rPr>
              <a:t> </a:t>
            </a:r>
            <a:r>
              <a:rPr sz="1400" spc="-5" dirty="0">
                <a:latin typeface="Century Gothic"/>
                <a:cs typeface="Century Gothic"/>
              </a:rPr>
              <a:t>не  </a:t>
            </a:r>
            <a:r>
              <a:rPr sz="1400" dirty="0">
                <a:latin typeface="Century Gothic"/>
                <a:cs typeface="Century Gothic"/>
              </a:rPr>
              <a:t>состоялся</a:t>
            </a:r>
          </a:p>
        </p:txBody>
      </p:sp>
      <p:sp>
        <p:nvSpPr>
          <p:cNvPr id="24" name="object 24"/>
          <p:cNvSpPr txBox="1"/>
          <p:nvPr/>
        </p:nvSpPr>
        <p:spPr>
          <a:xfrm>
            <a:off x="7041642" y="4246626"/>
            <a:ext cx="5046345" cy="551815"/>
          </a:xfrm>
          <a:prstGeom prst="rect">
            <a:avLst/>
          </a:prstGeom>
          <a:solidFill>
            <a:srgbClr val="E1EFD9"/>
          </a:solidFill>
          <a:ln w="25907">
            <a:solidFill>
              <a:srgbClr val="00AF50"/>
            </a:solidFill>
          </a:ln>
        </p:spPr>
        <p:txBody>
          <a:bodyPr vert="horz" wrap="square" lIns="0" tIns="59690" rIns="0" bIns="0" rtlCol="0">
            <a:spAutoFit/>
          </a:bodyPr>
          <a:lstStyle/>
          <a:p>
            <a:pPr marL="1162050" marR="244475" indent="-911860">
              <a:lnSpc>
                <a:spcPct val="100000"/>
              </a:lnSpc>
              <a:spcBef>
                <a:spcPts val="470"/>
              </a:spcBef>
            </a:pPr>
            <a:r>
              <a:rPr sz="1400" b="1" spc="-5" dirty="0">
                <a:latin typeface="Century Gothic"/>
                <a:cs typeface="Century Gothic"/>
              </a:rPr>
              <a:t>Заполняется руководителем </a:t>
            </a:r>
            <a:r>
              <a:rPr sz="1400" b="1" dirty="0">
                <a:latin typeface="Century Gothic"/>
                <a:cs typeface="Century Gothic"/>
              </a:rPr>
              <a:t>ППЭ в </a:t>
            </a:r>
            <a:r>
              <a:rPr sz="1400" b="1" spc="-5" dirty="0">
                <a:latin typeface="Century Gothic"/>
                <a:cs typeface="Century Gothic"/>
              </a:rPr>
              <a:t>случае неявки </a:t>
            </a:r>
            <a:r>
              <a:rPr sz="1400" b="1" spc="-380" dirty="0">
                <a:latin typeface="Century Gothic"/>
                <a:cs typeface="Century Gothic"/>
              </a:rPr>
              <a:t> </a:t>
            </a:r>
            <a:r>
              <a:rPr sz="1400" b="1" spc="-5" dirty="0">
                <a:latin typeface="Century Gothic"/>
                <a:cs typeface="Century Gothic"/>
              </a:rPr>
              <a:t>общественного</a:t>
            </a:r>
            <a:r>
              <a:rPr sz="1400" b="1" spc="-35" dirty="0">
                <a:latin typeface="Century Gothic"/>
                <a:cs typeface="Century Gothic"/>
              </a:rPr>
              <a:t> </a:t>
            </a:r>
            <a:r>
              <a:rPr sz="1400" b="1" spc="-5" dirty="0">
                <a:latin typeface="Century Gothic"/>
                <a:cs typeface="Century Gothic"/>
              </a:rPr>
              <a:t>наблюдателя</a:t>
            </a:r>
            <a:endParaRPr sz="1400" dirty="0">
              <a:latin typeface="Century Gothic"/>
              <a:cs typeface="Century Gothic"/>
            </a:endParaRPr>
          </a:p>
        </p:txBody>
      </p:sp>
      <p:sp>
        <p:nvSpPr>
          <p:cNvPr id="25" name="object 25"/>
          <p:cNvSpPr txBox="1"/>
          <p:nvPr/>
        </p:nvSpPr>
        <p:spPr>
          <a:xfrm>
            <a:off x="7041642" y="5202173"/>
            <a:ext cx="5046345" cy="551815"/>
          </a:xfrm>
          <a:prstGeom prst="rect">
            <a:avLst/>
          </a:prstGeom>
          <a:solidFill>
            <a:srgbClr val="DEEBF7"/>
          </a:solidFill>
          <a:ln w="25907">
            <a:solidFill>
              <a:srgbClr val="006FC0"/>
            </a:solidFill>
          </a:ln>
        </p:spPr>
        <p:txBody>
          <a:bodyPr vert="horz" wrap="square" lIns="0" tIns="73660" rIns="0" bIns="0" rtlCol="0">
            <a:spAutoFit/>
          </a:bodyPr>
          <a:lstStyle/>
          <a:p>
            <a:pPr marL="1162050" marR="522605" indent="-631190">
              <a:lnSpc>
                <a:spcPts val="1620"/>
              </a:lnSpc>
              <a:spcBef>
                <a:spcPts val="580"/>
              </a:spcBef>
            </a:pPr>
            <a:r>
              <a:rPr sz="1400" b="1" spc="-5" dirty="0">
                <a:latin typeface="Century Gothic"/>
                <a:cs typeface="Century Gothic"/>
              </a:rPr>
              <a:t>Заполняется членом ГЭК </a:t>
            </a:r>
            <a:r>
              <a:rPr sz="1400" b="1" dirty="0">
                <a:latin typeface="Century Gothic"/>
                <a:cs typeface="Century Gothic"/>
              </a:rPr>
              <a:t>в </a:t>
            </a:r>
            <a:r>
              <a:rPr sz="1400" b="1" spc="-5" dirty="0">
                <a:latin typeface="Century Gothic"/>
                <a:cs typeface="Century Gothic"/>
              </a:rPr>
              <a:t>случае удаления </a:t>
            </a:r>
            <a:r>
              <a:rPr sz="1400" b="1" spc="-380" dirty="0">
                <a:latin typeface="Century Gothic"/>
                <a:cs typeface="Century Gothic"/>
              </a:rPr>
              <a:t> </a:t>
            </a:r>
            <a:r>
              <a:rPr sz="1400" b="1" spc="-5" dirty="0">
                <a:latin typeface="Century Gothic"/>
                <a:cs typeface="Century Gothic"/>
              </a:rPr>
              <a:t>общественного</a:t>
            </a:r>
            <a:r>
              <a:rPr sz="1400" b="1" spc="-35" dirty="0">
                <a:latin typeface="Century Gothic"/>
                <a:cs typeface="Century Gothic"/>
              </a:rPr>
              <a:t> </a:t>
            </a:r>
            <a:r>
              <a:rPr sz="1400" b="1" spc="-5" dirty="0">
                <a:latin typeface="Century Gothic"/>
                <a:cs typeface="Century Gothic"/>
              </a:rPr>
              <a:t>наблюдателя</a:t>
            </a:r>
            <a:endParaRPr sz="1400" dirty="0">
              <a:latin typeface="Century Gothic"/>
              <a:cs typeface="Century Gothic"/>
            </a:endParaRPr>
          </a:p>
        </p:txBody>
      </p:sp>
      <p:sp>
        <p:nvSpPr>
          <p:cNvPr id="26" name="object 26"/>
          <p:cNvSpPr txBox="1"/>
          <p:nvPr/>
        </p:nvSpPr>
        <p:spPr>
          <a:xfrm>
            <a:off x="7041642" y="5887973"/>
            <a:ext cx="5046345" cy="581025"/>
          </a:xfrm>
          <a:prstGeom prst="rect">
            <a:avLst/>
          </a:prstGeom>
          <a:solidFill>
            <a:srgbClr val="FFF1CC"/>
          </a:solidFill>
          <a:ln w="25907">
            <a:solidFill>
              <a:srgbClr val="843B0C"/>
            </a:solidFill>
          </a:ln>
        </p:spPr>
        <p:txBody>
          <a:bodyPr vert="horz" wrap="square" lIns="0" tIns="3810" rIns="0" bIns="0" rtlCol="0">
            <a:spAutoFit/>
          </a:bodyPr>
          <a:lstStyle/>
          <a:p>
            <a:pPr>
              <a:lnSpc>
                <a:spcPct val="100000"/>
              </a:lnSpc>
              <a:spcBef>
                <a:spcPts val="30"/>
              </a:spcBef>
            </a:pPr>
            <a:endParaRPr sz="1150" dirty="0">
              <a:latin typeface="Times New Roman"/>
              <a:cs typeface="Times New Roman"/>
            </a:endParaRPr>
          </a:p>
          <a:p>
            <a:pPr marL="183515">
              <a:lnSpc>
                <a:spcPct val="100000"/>
              </a:lnSpc>
              <a:spcBef>
                <a:spcPts val="5"/>
              </a:spcBef>
            </a:pPr>
            <a:r>
              <a:rPr sz="1400" b="1" spc="-5" dirty="0">
                <a:latin typeface="Calibri"/>
                <a:cs typeface="Calibri"/>
              </a:rPr>
              <a:t>Заполняется</a:t>
            </a:r>
            <a:r>
              <a:rPr sz="1400" b="1" spc="-45" dirty="0">
                <a:latin typeface="Calibri"/>
                <a:cs typeface="Calibri"/>
              </a:rPr>
              <a:t> </a:t>
            </a:r>
            <a:r>
              <a:rPr sz="1400" b="1" dirty="0">
                <a:latin typeface="Calibri"/>
                <a:cs typeface="Calibri"/>
              </a:rPr>
              <a:t>членом</a:t>
            </a:r>
            <a:r>
              <a:rPr sz="1400" b="1" spc="-20" dirty="0">
                <a:latin typeface="Calibri"/>
                <a:cs typeface="Calibri"/>
              </a:rPr>
              <a:t> </a:t>
            </a:r>
            <a:r>
              <a:rPr sz="1400" b="1" dirty="0">
                <a:latin typeface="Calibri"/>
                <a:cs typeface="Calibri"/>
              </a:rPr>
              <a:t>ГЭК</a:t>
            </a:r>
            <a:r>
              <a:rPr sz="1400" b="1" spc="-25" dirty="0">
                <a:latin typeface="Calibri"/>
                <a:cs typeface="Calibri"/>
              </a:rPr>
              <a:t> </a:t>
            </a:r>
            <a:r>
              <a:rPr sz="1400" b="1" dirty="0">
                <a:latin typeface="Calibri"/>
                <a:cs typeface="Calibri"/>
              </a:rPr>
              <a:t>в</a:t>
            </a:r>
            <a:r>
              <a:rPr sz="1400" b="1" spc="-15" dirty="0">
                <a:latin typeface="Calibri"/>
                <a:cs typeface="Calibri"/>
              </a:rPr>
              <a:t> </a:t>
            </a:r>
            <a:r>
              <a:rPr sz="1400" b="1" spc="-5" dirty="0">
                <a:latin typeface="Calibri"/>
                <a:cs typeface="Calibri"/>
              </a:rPr>
              <a:t>случае</a:t>
            </a:r>
            <a:r>
              <a:rPr sz="1400" b="1" spc="-10" dirty="0">
                <a:latin typeface="Calibri"/>
                <a:cs typeface="Calibri"/>
              </a:rPr>
              <a:t> </a:t>
            </a:r>
            <a:r>
              <a:rPr sz="1400" b="1" dirty="0">
                <a:latin typeface="Calibri"/>
                <a:cs typeface="Calibri"/>
              </a:rPr>
              <a:t>если</a:t>
            </a:r>
            <a:r>
              <a:rPr sz="1400" b="1" spc="-30" dirty="0">
                <a:latin typeface="Calibri"/>
                <a:cs typeface="Calibri"/>
              </a:rPr>
              <a:t> </a:t>
            </a:r>
            <a:r>
              <a:rPr sz="1400" b="1" dirty="0">
                <a:latin typeface="Calibri"/>
                <a:cs typeface="Calibri"/>
              </a:rPr>
              <a:t>экзамен</a:t>
            </a:r>
            <a:r>
              <a:rPr sz="1400" b="1" spc="-25" dirty="0">
                <a:latin typeface="Calibri"/>
                <a:cs typeface="Calibri"/>
              </a:rPr>
              <a:t> </a:t>
            </a:r>
            <a:r>
              <a:rPr sz="1400" b="1" spc="-5" dirty="0">
                <a:latin typeface="Calibri"/>
                <a:cs typeface="Calibri"/>
              </a:rPr>
              <a:t>не</a:t>
            </a:r>
            <a:r>
              <a:rPr sz="1400" b="1" spc="-15" dirty="0">
                <a:latin typeface="Calibri"/>
                <a:cs typeface="Calibri"/>
              </a:rPr>
              <a:t> </a:t>
            </a:r>
            <a:r>
              <a:rPr sz="1400" b="1" spc="-5" dirty="0">
                <a:latin typeface="Calibri"/>
                <a:cs typeface="Calibri"/>
              </a:rPr>
              <a:t>состоялся</a:t>
            </a:r>
            <a:endParaRPr sz="1400" dirty="0">
              <a:latin typeface="Calibri"/>
              <a:cs typeface="Calibri"/>
            </a:endParaRPr>
          </a:p>
        </p:txBody>
      </p:sp>
      <p:sp>
        <p:nvSpPr>
          <p:cNvPr id="27" name="object 27"/>
          <p:cNvSpPr txBox="1">
            <a:spLocks noGrp="1"/>
          </p:cNvSpPr>
          <p:nvPr>
            <p:ph type="title"/>
          </p:nvPr>
        </p:nvSpPr>
        <p:spPr>
          <a:xfrm>
            <a:off x="3886200" y="76200"/>
            <a:ext cx="6377177" cy="1243930"/>
          </a:xfrm>
          <a:prstGeom prst="rect">
            <a:avLst/>
          </a:prstGeom>
        </p:spPr>
        <p:txBody>
          <a:bodyPr vert="horz" wrap="square" lIns="0" tIns="12700" rIns="0" bIns="0" rtlCol="0">
            <a:spAutoFit/>
          </a:bodyPr>
          <a:lstStyle/>
          <a:p>
            <a:pPr marL="12700">
              <a:lnSpc>
                <a:spcPct val="100000"/>
              </a:lnSpc>
              <a:spcBef>
                <a:spcPts val="100"/>
              </a:spcBef>
            </a:pPr>
            <a:r>
              <a:rPr sz="4000" b="1" dirty="0">
                <a:solidFill>
                  <a:schemeClr val="tx2"/>
                </a:solidFill>
              </a:rPr>
              <a:t>Акт</a:t>
            </a:r>
            <a:r>
              <a:rPr sz="4000" b="1" spc="-40" dirty="0">
                <a:solidFill>
                  <a:schemeClr val="tx2"/>
                </a:solidFill>
              </a:rPr>
              <a:t> </a:t>
            </a:r>
            <a:r>
              <a:rPr sz="4000" b="1" spc="-5" dirty="0">
                <a:solidFill>
                  <a:schemeClr val="tx2"/>
                </a:solidFill>
              </a:rPr>
              <a:t>общественного</a:t>
            </a:r>
            <a:r>
              <a:rPr sz="4000" b="1" spc="-40" dirty="0">
                <a:solidFill>
                  <a:schemeClr val="tx2"/>
                </a:solidFill>
              </a:rPr>
              <a:t> </a:t>
            </a:r>
            <a:r>
              <a:rPr sz="4000" b="1" spc="-5" dirty="0">
                <a:solidFill>
                  <a:schemeClr val="tx2"/>
                </a:solidFill>
              </a:rPr>
              <a:t>наблюдения</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06780" y="902207"/>
            <a:ext cx="7486650" cy="5589905"/>
            <a:chOff x="906780" y="902207"/>
            <a:chExt cx="7486650" cy="5589905"/>
          </a:xfrm>
        </p:grpSpPr>
        <p:pic>
          <p:nvPicPr>
            <p:cNvPr id="3" name="object 3"/>
            <p:cNvPicPr/>
            <p:nvPr/>
          </p:nvPicPr>
          <p:blipFill>
            <a:blip r:embed="rId2" cstate="print"/>
            <a:stretch>
              <a:fillRect/>
            </a:stretch>
          </p:blipFill>
          <p:spPr>
            <a:xfrm>
              <a:off x="906780" y="902207"/>
              <a:ext cx="3951351" cy="5589651"/>
            </a:xfrm>
            <a:prstGeom prst="rect">
              <a:avLst/>
            </a:prstGeom>
          </p:spPr>
        </p:pic>
        <p:pic>
          <p:nvPicPr>
            <p:cNvPr id="4" name="object 4"/>
            <p:cNvPicPr/>
            <p:nvPr/>
          </p:nvPicPr>
          <p:blipFill>
            <a:blip r:embed="rId3" cstate="print"/>
            <a:stretch>
              <a:fillRect/>
            </a:stretch>
          </p:blipFill>
          <p:spPr>
            <a:xfrm>
              <a:off x="931164" y="991361"/>
              <a:ext cx="3835908" cy="5447538"/>
            </a:xfrm>
            <a:prstGeom prst="rect">
              <a:avLst/>
            </a:prstGeom>
          </p:spPr>
        </p:pic>
        <p:sp>
          <p:nvSpPr>
            <p:cNvPr id="5" name="object 5"/>
            <p:cNvSpPr/>
            <p:nvPr/>
          </p:nvSpPr>
          <p:spPr>
            <a:xfrm>
              <a:off x="926592" y="960119"/>
              <a:ext cx="3845560" cy="5483860"/>
            </a:xfrm>
            <a:custGeom>
              <a:avLst/>
              <a:gdLst/>
              <a:ahLst/>
              <a:cxnLst/>
              <a:rect l="l" t="t" r="r" b="b"/>
              <a:pathLst>
                <a:path w="3845560" h="5483860">
                  <a:moveTo>
                    <a:pt x="0" y="5483352"/>
                  </a:moveTo>
                  <a:lnTo>
                    <a:pt x="3845052" y="5483352"/>
                  </a:lnTo>
                  <a:lnTo>
                    <a:pt x="3845052" y="0"/>
                  </a:lnTo>
                  <a:lnTo>
                    <a:pt x="0" y="0"/>
                  </a:lnTo>
                  <a:lnTo>
                    <a:pt x="0" y="5483352"/>
                  </a:lnTo>
                  <a:close/>
                </a:path>
              </a:pathLst>
            </a:custGeom>
            <a:ln w="9144">
              <a:solidFill>
                <a:srgbClr val="000000"/>
              </a:solidFill>
            </a:ln>
          </p:spPr>
          <p:txBody>
            <a:bodyPr wrap="square" lIns="0" tIns="0" rIns="0" bIns="0" rtlCol="0"/>
            <a:lstStyle/>
            <a:p>
              <a:endParaRPr dirty="0"/>
            </a:p>
          </p:txBody>
        </p:sp>
        <p:pic>
          <p:nvPicPr>
            <p:cNvPr id="6" name="object 6"/>
            <p:cNvPicPr/>
            <p:nvPr/>
          </p:nvPicPr>
          <p:blipFill>
            <a:blip r:embed="rId4" cstate="print"/>
            <a:stretch>
              <a:fillRect/>
            </a:stretch>
          </p:blipFill>
          <p:spPr>
            <a:xfrm>
              <a:off x="3959987" y="1233423"/>
              <a:ext cx="163322" cy="191008"/>
            </a:xfrm>
            <a:prstGeom prst="rect">
              <a:avLst/>
            </a:prstGeom>
          </p:spPr>
        </p:pic>
        <p:sp>
          <p:nvSpPr>
            <p:cNvPr id="7" name="object 7"/>
            <p:cNvSpPr/>
            <p:nvPr/>
          </p:nvSpPr>
          <p:spPr>
            <a:xfrm>
              <a:off x="4550664" y="1008887"/>
              <a:ext cx="3836035" cy="713740"/>
            </a:xfrm>
            <a:custGeom>
              <a:avLst/>
              <a:gdLst/>
              <a:ahLst/>
              <a:cxnLst/>
              <a:rect l="l" t="t" r="r" b="b"/>
              <a:pathLst>
                <a:path w="3836034" h="713739">
                  <a:moveTo>
                    <a:pt x="3835908" y="0"/>
                  </a:moveTo>
                  <a:lnTo>
                    <a:pt x="544068" y="0"/>
                  </a:lnTo>
                  <a:lnTo>
                    <a:pt x="544068" y="267462"/>
                  </a:lnTo>
                  <a:lnTo>
                    <a:pt x="178308" y="267462"/>
                  </a:lnTo>
                  <a:lnTo>
                    <a:pt x="178308" y="178308"/>
                  </a:lnTo>
                  <a:lnTo>
                    <a:pt x="0" y="356615"/>
                  </a:lnTo>
                  <a:lnTo>
                    <a:pt x="178308" y="534924"/>
                  </a:lnTo>
                  <a:lnTo>
                    <a:pt x="178308" y="445770"/>
                  </a:lnTo>
                  <a:lnTo>
                    <a:pt x="544068" y="445770"/>
                  </a:lnTo>
                  <a:lnTo>
                    <a:pt x="544068" y="713232"/>
                  </a:lnTo>
                  <a:lnTo>
                    <a:pt x="3835908" y="713232"/>
                  </a:lnTo>
                  <a:lnTo>
                    <a:pt x="3835908" y="0"/>
                  </a:lnTo>
                  <a:close/>
                </a:path>
              </a:pathLst>
            </a:custGeom>
            <a:solidFill>
              <a:srgbClr val="DAE2F3"/>
            </a:solidFill>
          </p:spPr>
          <p:txBody>
            <a:bodyPr wrap="square" lIns="0" tIns="0" rIns="0" bIns="0" rtlCol="0"/>
            <a:lstStyle/>
            <a:p>
              <a:endParaRPr dirty="0"/>
            </a:p>
          </p:txBody>
        </p:sp>
        <p:sp>
          <p:nvSpPr>
            <p:cNvPr id="8" name="object 8"/>
            <p:cNvSpPr/>
            <p:nvPr/>
          </p:nvSpPr>
          <p:spPr>
            <a:xfrm>
              <a:off x="4550664" y="1008887"/>
              <a:ext cx="3836035" cy="713740"/>
            </a:xfrm>
            <a:custGeom>
              <a:avLst/>
              <a:gdLst/>
              <a:ahLst/>
              <a:cxnLst/>
              <a:rect l="l" t="t" r="r" b="b"/>
              <a:pathLst>
                <a:path w="3836034" h="713739">
                  <a:moveTo>
                    <a:pt x="0" y="356615"/>
                  </a:moveTo>
                  <a:lnTo>
                    <a:pt x="178308" y="178308"/>
                  </a:lnTo>
                  <a:lnTo>
                    <a:pt x="178308" y="267462"/>
                  </a:lnTo>
                  <a:lnTo>
                    <a:pt x="544068" y="267462"/>
                  </a:lnTo>
                  <a:lnTo>
                    <a:pt x="544068" y="0"/>
                  </a:lnTo>
                  <a:lnTo>
                    <a:pt x="3835908" y="0"/>
                  </a:lnTo>
                  <a:lnTo>
                    <a:pt x="3835908" y="713232"/>
                  </a:lnTo>
                  <a:lnTo>
                    <a:pt x="544068" y="713232"/>
                  </a:lnTo>
                  <a:lnTo>
                    <a:pt x="544068" y="445770"/>
                  </a:lnTo>
                  <a:lnTo>
                    <a:pt x="178308" y="445770"/>
                  </a:lnTo>
                  <a:lnTo>
                    <a:pt x="178308" y="534924"/>
                  </a:lnTo>
                  <a:lnTo>
                    <a:pt x="0" y="356615"/>
                  </a:lnTo>
                  <a:close/>
                </a:path>
              </a:pathLst>
            </a:custGeom>
            <a:ln w="12191">
              <a:solidFill>
                <a:srgbClr val="2E528F"/>
              </a:solidFill>
            </a:ln>
          </p:spPr>
          <p:txBody>
            <a:bodyPr wrap="square" lIns="0" tIns="0" rIns="0" bIns="0" rtlCol="0"/>
            <a:lstStyle/>
            <a:p>
              <a:endParaRPr dirty="0"/>
            </a:p>
          </p:txBody>
        </p:sp>
      </p:grpSp>
      <p:sp>
        <p:nvSpPr>
          <p:cNvPr id="9" name="object 9"/>
          <p:cNvSpPr txBox="1"/>
          <p:nvPr/>
        </p:nvSpPr>
        <p:spPr>
          <a:xfrm>
            <a:off x="5274945" y="1073911"/>
            <a:ext cx="2931795" cy="574675"/>
          </a:xfrm>
          <a:prstGeom prst="rect">
            <a:avLst/>
          </a:prstGeom>
        </p:spPr>
        <p:txBody>
          <a:bodyPr vert="horz" wrap="square" lIns="0" tIns="12700" rIns="0" bIns="0" rtlCol="0">
            <a:spAutoFit/>
          </a:bodyPr>
          <a:lstStyle/>
          <a:p>
            <a:pPr marL="775970" marR="5080" indent="-763905">
              <a:lnSpc>
                <a:spcPct val="100000"/>
              </a:lnSpc>
              <a:spcBef>
                <a:spcPts val="100"/>
              </a:spcBef>
            </a:pPr>
            <a:r>
              <a:rPr sz="1800" spc="-5" dirty="0">
                <a:latin typeface="Century Gothic"/>
                <a:cs typeface="Century Gothic"/>
              </a:rPr>
              <a:t>Нарушений </a:t>
            </a:r>
            <a:r>
              <a:rPr sz="1800" dirty="0">
                <a:latin typeface="Century Gothic"/>
                <a:cs typeface="Century Gothic"/>
              </a:rPr>
              <a:t>в </a:t>
            </a:r>
            <a:r>
              <a:rPr sz="1800" spc="-10" dirty="0">
                <a:latin typeface="Century Gothic"/>
                <a:cs typeface="Century Gothic"/>
              </a:rPr>
              <a:t>аудиториях </a:t>
            </a:r>
            <a:r>
              <a:rPr sz="1800" spc="-484" dirty="0">
                <a:latin typeface="Century Gothic"/>
                <a:cs typeface="Century Gothic"/>
              </a:rPr>
              <a:t> </a:t>
            </a:r>
            <a:r>
              <a:rPr sz="1800" spc="-5" dirty="0">
                <a:latin typeface="Century Gothic"/>
                <a:cs typeface="Century Gothic"/>
              </a:rPr>
              <a:t>не</a:t>
            </a:r>
            <a:r>
              <a:rPr sz="1800" spc="-15" dirty="0">
                <a:latin typeface="Century Gothic"/>
                <a:cs typeface="Century Gothic"/>
              </a:rPr>
              <a:t> </a:t>
            </a:r>
            <a:r>
              <a:rPr sz="1800" spc="-5" dirty="0">
                <a:latin typeface="Century Gothic"/>
                <a:cs typeface="Century Gothic"/>
              </a:rPr>
              <a:t>выявлено</a:t>
            </a:r>
            <a:endParaRPr sz="1800" dirty="0">
              <a:latin typeface="Century Gothic"/>
              <a:cs typeface="Century Gothic"/>
            </a:endParaRPr>
          </a:p>
        </p:txBody>
      </p:sp>
      <p:grpSp>
        <p:nvGrpSpPr>
          <p:cNvPr id="10" name="object 10"/>
          <p:cNvGrpSpPr/>
          <p:nvPr/>
        </p:nvGrpSpPr>
        <p:grpSpPr>
          <a:xfrm>
            <a:off x="4183379" y="1534667"/>
            <a:ext cx="4210050" cy="2592705"/>
            <a:chOff x="4183379" y="1534667"/>
            <a:chExt cx="4210050" cy="2592705"/>
          </a:xfrm>
        </p:grpSpPr>
        <p:sp>
          <p:nvSpPr>
            <p:cNvPr id="11" name="object 11"/>
            <p:cNvSpPr/>
            <p:nvPr/>
          </p:nvSpPr>
          <p:spPr>
            <a:xfrm>
              <a:off x="4194809" y="1546097"/>
              <a:ext cx="356870" cy="2148840"/>
            </a:xfrm>
            <a:custGeom>
              <a:avLst/>
              <a:gdLst/>
              <a:ahLst/>
              <a:cxnLst/>
              <a:rect l="l" t="t" r="r" b="b"/>
              <a:pathLst>
                <a:path w="356870" h="2148840">
                  <a:moveTo>
                    <a:pt x="0" y="0"/>
                  </a:moveTo>
                  <a:lnTo>
                    <a:pt x="69383" y="2339"/>
                  </a:lnTo>
                  <a:lnTo>
                    <a:pt x="126063" y="8715"/>
                  </a:lnTo>
                  <a:lnTo>
                    <a:pt x="164288" y="18162"/>
                  </a:lnTo>
                  <a:lnTo>
                    <a:pt x="178307" y="29717"/>
                  </a:lnTo>
                  <a:lnTo>
                    <a:pt x="178307" y="1044701"/>
                  </a:lnTo>
                  <a:lnTo>
                    <a:pt x="192327" y="1056257"/>
                  </a:lnTo>
                  <a:lnTo>
                    <a:pt x="230552" y="1065704"/>
                  </a:lnTo>
                  <a:lnTo>
                    <a:pt x="287232" y="1072080"/>
                  </a:lnTo>
                  <a:lnTo>
                    <a:pt x="356615" y="1074419"/>
                  </a:lnTo>
                  <a:lnTo>
                    <a:pt x="287232" y="1076759"/>
                  </a:lnTo>
                  <a:lnTo>
                    <a:pt x="230552" y="1083135"/>
                  </a:lnTo>
                  <a:lnTo>
                    <a:pt x="192327" y="1092582"/>
                  </a:lnTo>
                  <a:lnTo>
                    <a:pt x="178307" y="1104138"/>
                  </a:lnTo>
                  <a:lnTo>
                    <a:pt x="178307" y="2119122"/>
                  </a:lnTo>
                  <a:lnTo>
                    <a:pt x="164288" y="2130677"/>
                  </a:lnTo>
                  <a:lnTo>
                    <a:pt x="126063" y="2140124"/>
                  </a:lnTo>
                  <a:lnTo>
                    <a:pt x="69383" y="2146500"/>
                  </a:lnTo>
                  <a:lnTo>
                    <a:pt x="0" y="2148840"/>
                  </a:lnTo>
                </a:path>
              </a:pathLst>
            </a:custGeom>
            <a:ln w="22860">
              <a:solidFill>
                <a:srgbClr val="4471C4"/>
              </a:solidFill>
            </a:ln>
          </p:spPr>
          <p:txBody>
            <a:bodyPr wrap="square" lIns="0" tIns="0" rIns="0" bIns="0" rtlCol="0"/>
            <a:lstStyle/>
            <a:p>
              <a:endParaRPr dirty="0"/>
            </a:p>
          </p:txBody>
        </p:sp>
        <p:sp>
          <p:nvSpPr>
            <p:cNvPr id="12" name="object 12"/>
            <p:cNvSpPr/>
            <p:nvPr/>
          </p:nvSpPr>
          <p:spPr>
            <a:xfrm>
              <a:off x="4550663" y="3569207"/>
              <a:ext cx="3836035" cy="551815"/>
            </a:xfrm>
            <a:custGeom>
              <a:avLst/>
              <a:gdLst/>
              <a:ahLst/>
              <a:cxnLst/>
              <a:rect l="l" t="t" r="r" b="b"/>
              <a:pathLst>
                <a:path w="3836034" h="551814">
                  <a:moveTo>
                    <a:pt x="3835908" y="0"/>
                  </a:moveTo>
                  <a:lnTo>
                    <a:pt x="596773" y="0"/>
                  </a:lnTo>
                  <a:lnTo>
                    <a:pt x="596773" y="206882"/>
                  </a:lnTo>
                  <a:lnTo>
                    <a:pt x="137922" y="206882"/>
                  </a:lnTo>
                  <a:lnTo>
                    <a:pt x="137922" y="137921"/>
                  </a:lnTo>
                  <a:lnTo>
                    <a:pt x="0" y="275843"/>
                  </a:lnTo>
                  <a:lnTo>
                    <a:pt x="137922" y="413765"/>
                  </a:lnTo>
                  <a:lnTo>
                    <a:pt x="137922" y="344804"/>
                  </a:lnTo>
                  <a:lnTo>
                    <a:pt x="596773" y="344804"/>
                  </a:lnTo>
                  <a:lnTo>
                    <a:pt x="596773" y="551687"/>
                  </a:lnTo>
                  <a:lnTo>
                    <a:pt x="3835908" y="551687"/>
                  </a:lnTo>
                  <a:lnTo>
                    <a:pt x="3835908" y="0"/>
                  </a:lnTo>
                  <a:close/>
                </a:path>
              </a:pathLst>
            </a:custGeom>
            <a:solidFill>
              <a:srgbClr val="DAE2F3"/>
            </a:solidFill>
          </p:spPr>
          <p:txBody>
            <a:bodyPr wrap="square" lIns="0" tIns="0" rIns="0" bIns="0" rtlCol="0"/>
            <a:lstStyle/>
            <a:p>
              <a:endParaRPr dirty="0"/>
            </a:p>
          </p:txBody>
        </p:sp>
        <p:sp>
          <p:nvSpPr>
            <p:cNvPr id="13" name="object 13"/>
            <p:cNvSpPr/>
            <p:nvPr/>
          </p:nvSpPr>
          <p:spPr>
            <a:xfrm>
              <a:off x="4550663" y="3569207"/>
              <a:ext cx="3836035" cy="551815"/>
            </a:xfrm>
            <a:custGeom>
              <a:avLst/>
              <a:gdLst/>
              <a:ahLst/>
              <a:cxnLst/>
              <a:rect l="l" t="t" r="r" b="b"/>
              <a:pathLst>
                <a:path w="3836034" h="551814">
                  <a:moveTo>
                    <a:pt x="0" y="275843"/>
                  </a:moveTo>
                  <a:lnTo>
                    <a:pt x="137922" y="137921"/>
                  </a:lnTo>
                  <a:lnTo>
                    <a:pt x="137922" y="206882"/>
                  </a:lnTo>
                  <a:lnTo>
                    <a:pt x="596773" y="206882"/>
                  </a:lnTo>
                  <a:lnTo>
                    <a:pt x="596773" y="0"/>
                  </a:lnTo>
                  <a:lnTo>
                    <a:pt x="3835908" y="0"/>
                  </a:lnTo>
                  <a:lnTo>
                    <a:pt x="3835908" y="551687"/>
                  </a:lnTo>
                  <a:lnTo>
                    <a:pt x="596773" y="551687"/>
                  </a:lnTo>
                  <a:lnTo>
                    <a:pt x="596773" y="344804"/>
                  </a:lnTo>
                  <a:lnTo>
                    <a:pt x="137922" y="344804"/>
                  </a:lnTo>
                  <a:lnTo>
                    <a:pt x="137922" y="413765"/>
                  </a:lnTo>
                  <a:lnTo>
                    <a:pt x="0" y="275843"/>
                  </a:lnTo>
                  <a:close/>
                </a:path>
              </a:pathLst>
            </a:custGeom>
            <a:ln w="12192">
              <a:solidFill>
                <a:srgbClr val="2E528F"/>
              </a:solidFill>
            </a:ln>
          </p:spPr>
          <p:txBody>
            <a:bodyPr wrap="square" lIns="0" tIns="0" rIns="0" bIns="0" rtlCol="0"/>
            <a:lstStyle/>
            <a:p>
              <a:endParaRPr dirty="0"/>
            </a:p>
          </p:txBody>
        </p:sp>
      </p:grpSp>
      <p:sp>
        <p:nvSpPr>
          <p:cNvPr id="14" name="object 14"/>
          <p:cNvSpPr txBox="1"/>
          <p:nvPr/>
        </p:nvSpPr>
        <p:spPr>
          <a:xfrm>
            <a:off x="5134355" y="2342388"/>
            <a:ext cx="3252470" cy="551815"/>
          </a:xfrm>
          <a:prstGeom prst="rect">
            <a:avLst/>
          </a:prstGeom>
          <a:solidFill>
            <a:srgbClr val="DEEBF7"/>
          </a:solidFill>
          <a:ln w="12192">
            <a:solidFill>
              <a:srgbClr val="2E528F"/>
            </a:solidFill>
          </a:ln>
        </p:spPr>
        <p:txBody>
          <a:bodyPr vert="horz" wrap="square" lIns="0" tIns="135255" rIns="0" bIns="0" rtlCol="0">
            <a:spAutoFit/>
          </a:bodyPr>
          <a:lstStyle/>
          <a:p>
            <a:pPr marL="960755">
              <a:lnSpc>
                <a:spcPct val="100000"/>
              </a:lnSpc>
              <a:spcBef>
                <a:spcPts val="1065"/>
              </a:spcBef>
            </a:pPr>
            <a:r>
              <a:rPr sz="1800" spc="-5" dirty="0">
                <a:latin typeface="Century Gothic"/>
                <a:cs typeface="Century Gothic"/>
              </a:rPr>
              <a:t>Нарушения</a:t>
            </a:r>
            <a:endParaRPr sz="1800" dirty="0">
              <a:latin typeface="Century Gothic"/>
              <a:cs typeface="Century Gothic"/>
            </a:endParaRPr>
          </a:p>
        </p:txBody>
      </p:sp>
      <p:sp>
        <p:nvSpPr>
          <p:cNvPr id="15" name="object 15"/>
          <p:cNvSpPr txBox="1"/>
          <p:nvPr/>
        </p:nvSpPr>
        <p:spPr>
          <a:xfrm>
            <a:off x="5760211" y="3690873"/>
            <a:ext cx="2012314"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entury Gothic"/>
                <a:cs typeface="Century Gothic"/>
              </a:rPr>
              <a:t>Иные</a:t>
            </a:r>
            <a:r>
              <a:rPr sz="1800" spc="-40" dirty="0">
                <a:latin typeface="Century Gothic"/>
                <a:cs typeface="Century Gothic"/>
              </a:rPr>
              <a:t> </a:t>
            </a:r>
            <a:r>
              <a:rPr sz="1800" spc="-10" dirty="0">
                <a:latin typeface="Century Gothic"/>
                <a:cs typeface="Century Gothic"/>
              </a:rPr>
              <a:t>нарушения</a:t>
            </a:r>
            <a:endParaRPr sz="1800" dirty="0">
              <a:latin typeface="Century Gothic"/>
              <a:cs typeface="Century Gothic"/>
            </a:endParaRPr>
          </a:p>
        </p:txBody>
      </p:sp>
      <p:grpSp>
        <p:nvGrpSpPr>
          <p:cNvPr id="16" name="object 16"/>
          <p:cNvGrpSpPr/>
          <p:nvPr/>
        </p:nvGrpSpPr>
        <p:grpSpPr>
          <a:xfrm>
            <a:off x="4544567" y="5568696"/>
            <a:ext cx="3848100" cy="562610"/>
            <a:chOff x="4544567" y="5568696"/>
            <a:chExt cx="3848100" cy="562610"/>
          </a:xfrm>
        </p:grpSpPr>
        <p:sp>
          <p:nvSpPr>
            <p:cNvPr id="17" name="object 17"/>
            <p:cNvSpPr/>
            <p:nvPr/>
          </p:nvSpPr>
          <p:spPr>
            <a:xfrm>
              <a:off x="4550663" y="5574792"/>
              <a:ext cx="3836035" cy="550545"/>
            </a:xfrm>
            <a:custGeom>
              <a:avLst/>
              <a:gdLst/>
              <a:ahLst/>
              <a:cxnLst/>
              <a:rect l="l" t="t" r="r" b="b"/>
              <a:pathLst>
                <a:path w="3836034" h="550545">
                  <a:moveTo>
                    <a:pt x="3835908" y="0"/>
                  </a:moveTo>
                  <a:lnTo>
                    <a:pt x="628141" y="0"/>
                  </a:lnTo>
                  <a:lnTo>
                    <a:pt x="628141" y="206311"/>
                  </a:lnTo>
                  <a:lnTo>
                    <a:pt x="137540" y="206311"/>
                  </a:lnTo>
                  <a:lnTo>
                    <a:pt x="137540" y="137541"/>
                  </a:lnTo>
                  <a:lnTo>
                    <a:pt x="0" y="275082"/>
                  </a:lnTo>
                  <a:lnTo>
                    <a:pt x="137540" y="412623"/>
                  </a:lnTo>
                  <a:lnTo>
                    <a:pt x="137540" y="343852"/>
                  </a:lnTo>
                  <a:lnTo>
                    <a:pt x="628141" y="343852"/>
                  </a:lnTo>
                  <a:lnTo>
                    <a:pt x="628141" y="550164"/>
                  </a:lnTo>
                  <a:lnTo>
                    <a:pt x="3835908" y="550164"/>
                  </a:lnTo>
                  <a:lnTo>
                    <a:pt x="3835908" y="0"/>
                  </a:lnTo>
                  <a:close/>
                </a:path>
              </a:pathLst>
            </a:custGeom>
            <a:solidFill>
              <a:srgbClr val="DAE2F3"/>
            </a:solidFill>
          </p:spPr>
          <p:txBody>
            <a:bodyPr wrap="square" lIns="0" tIns="0" rIns="0" bIns="0" rtlCol="0"/>
            <a:lstStyle/>
            <a:p>
              <a:endParaRPr dirty="0"/>
            </a:p>
          </p:txBody>
        </p:sp>
        <p:sp>
          <p:nvSpPr>
            <p:cNvPr id="18" name="object 18"/>
            <p:cNvSpPr/>
            <p:nvPr/>
          </p:nvSpPr>
          <p:spPr>
            <a:xfrm>
              <a:off x="4550663" y="5574792"/>
              <a:ext cx="3836035" cy="550545"/>
            </a:xfrm>
            <a:custGeom>
              <a:avLst/>
              <a:gdLst/>
              <a:ahLst/>
              <a:cxnLst/>
              <a:rect l="l" t="t" r="r" b="b"/>
              <a:pathLst>
                <a:path w="3836034" h="550545">
                  <a:moveTo>
                    <a:pt x="0" y="275082"/>
                  </a:moveTo>
                  <a:lnTo>
                    <a:pt x="137540" y="137541"/>
                  </a:lnTo>
                  <a:lnTo>
                    <a:pt x="137540" y="206311"/>
                  </a:lnTo>
                  <a:lnTo>
                    <a:pt x="628141" y="206311"/>
                  </a:lnTo>
                  <a:lnTo>
                    <a:pt x="628141" y="0"/>
                  </a:lnTo>
                  <a:lnTo>
                    <a:pt x="3835908" y="0"/>
                  </a:lnTo>
                  <a:lnTo>
                    <a:pt x="3835908" y="550164"/>
                  </a:lnTo>
                  <a:lnTo>
                    <a:pt x="628141" y="550164"/>
                  </a:lnTo>
                  <a:lnTo>
                    <a:pt x="628141" y="343852"/>
                  </a:lnTo>
                  <a:lnTo>
                    <a:pt x="137540" y="343852"/>
                  </a:lnTo>
                  <a:lnTo>
                    <a:pt x="137540" y="412623"/>
                  </a:lnTo>
                  <a:lnTo>
                    <a:pt x="0" y="275082"/>
                  </a:lnTo>
                  <a:close/>
                </a:path>
              </a:pathLst>
            </a:custGeom>
            <a:ln w="12192">
              <a:solidFill>
                <a:srgbClr val="2E528F"/>
              </a:solidFill>
            </a:ln>
          </p:spPr>
          <p:txBody>
            <a:bodyPr wrap="square" lIns="0" tIns="0" rIns="0" bIns="0" rtlCol="0"/>
            <a:lstStyle/>
            <a:p>
              <a:endParaRPr dirty="0"/>
            </a:p>
          </p:txBody>
        </p:sp>
      </p:grpSp>
      <p:sp>
        <p:nvSpPr>
          <p:cNvPr id="19" name="object 19"/>
          <p:cNvSpPr txBox="1"/>
          <p:nvPr/>
        </p:nvSpPr>
        <p:spPr>
          <a:xfrm>
            <a:off x="6073902" y="5696508"/>
            <a:ext cx="141986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entury Gothic"/>
                <a:cs typeface="Century Gothic"/>
              </a:rPr>
              <a:t>Подпись</a:t>
            </a:r>
            <a:r>
              <a:rPr sz="1800" spc="-65" dirty="0">
                <a:latin typeface="Century Gothic"/>
                <a:cs typeface="Century Gothic"/>
              </a:rPr>
              <a:t> </a:t>
            </a:r>
            <a:r>
              <a:rPr sz="1800" spc="-5" dirty="0">
                <a:latin typeface="Century Gothic"/>
                <a:cs typeface="Century Gothic"/>
              </a:rPr>
              <a:t>ОН</a:t>
            </a:r>
            <a:endParaRPr sz="1800" dirty="0">
              <a:latin typeface="Century Gothic"/>
              <a:cs typeface="Century Gothic"/>
            </a:endParaRPr>
          </a:p>
        </p:txBody>
      </p:sp>
      <p:sp>
        <p:nvSpPr>
          <p:cNvPr id="20" name="object 20"/>
          <p:cNvSpPr txBox="1">
            <a:spLocks noGrp="1"/>
          </p:cNvSpPr>
          <p:nvPr>
            <p:ph type="title"/>
          </p:nvPr>
        </p:nvSpPr>
        <p:spPr>
          <a:xfrm>
            <a:off x="3505200" y="140732"/>
            <a:ext cx="7283957" cy="628377"/>
          </a:xfrm>
          <a:prstGeom prst="rect">
            <a:avLst/>
          </a:prstGeom>
        </p:spPr>
        <p:txBody>
          <a:bodyPr vert="horz" wrap="square" lIns="0" tIns="12700" rIns="0" bIns="0" rtlCol="0">
            <a:spAutoFit/>
          </a:bodyPr>
          <a:lstStyle/>
          <a:p>
            <a:pPr marL="12700">
              <a:lnSpc>
                <a:spcPct val="100000"/>
              </a:lnSpc>
              <a:spcBef>
                <a:spcPts val="100"/>
              </a:spcBef>
            </a:pPr>
            <a:r>
              <a:rPr sz="4000" dirty="0">
                <a:solidFill>
                  <a:schemeClr val="tx2"/>
                </a:solidFill>
              </a:rPr>
              <a:t>Акт</a:t>
            </a:r>
            <a:r>
              <a:rPr sz="4000" spc="-40" dirty="0">
                <a:solidFill>
                  <a:schemeClr val="tx2"/>
                </a:solidFill>
              </a:rPr>
              <a:t> </a:t>
            </a:r>
            <a:r>
              <a:rPr sz="4000" spc="-5" dirty="0">
                <a:solidFill>
                  <a:schemeClr val="tx2"/>
                </a:solidFill>
              </a:rPr>
              <a:t>общественного</a:t>
            </a:r>
            <a:r>
              <a:rPr sz="4000" spc="-40" dirty="0">
                <a:solidFill>
                  <a:schemeClr val="tx2"/>
                </a:solidFill>
              </a:rPr>
              <a:t> </a:t>
            </a:r>
            <a:r>
              <a:rPr sz="4000" spc="-5" dirty="0">
                <a:solidFill>
                  <a:schemeClr val="tx2"/>
                </a:solidFill>
              </a:rPr>
              <a:t>наблюдения</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228600"/>
            <a:ext cx="9448799" cy="1106841"/>
          </a:xfrm>
          <a:prstGeom prst="rect">
            <a:avLst/>
          </a:prstGeom>
        </p:spPr>
        <p:txBody>
          <a:bodyPr vert="horz" wrap="square" lIns="0" tIns="53975" rIns="0" bIns="0" rtlCol="0">
            <a:spAutoFit/>
          </a:bodyPr>
          <a:lstStyle/>
          <a:p>
            <a:pPr marL="12700" marR="5080" indent="406400">
              <a:lnSpc>
                <a:spcPts val="2590"/>
              </a:lnSpc>
              <a:spcBef>
                <a:spcPts val="425"/>
              </a:spcBef>
            </a:pPr>
            <a:r>
              <a:rPr sz="4000" spc="-5" dirty="0">
                <a:solidFill>
                  <a:schemeClr val="tx2"/>
                </a:solidFill>
                <a:latin typeface="Calibri"/>
                <a:cs typeface="Calibri"/>
              </a:rPr>
              <a:t>Особенности</a:t>
            </a:r>
            <a:r>
              <a:rPr sz="4000" spc="-25" dirty="0">
                <a:solidFill>
                  <a:schemeClr val="tx2"/>
                </a:solidFill>
                <a:latin typeface="Calibri"/>
                <a:cs typeface="Calibri"/>
              </a:rPr>
              <a:t> </a:t>
            </a:r>
            <a:r>
              <a:rPr sz="4000" spc="-5" dirty="0">
                <a:solidFill>
                  <a:schemeClr val="tx2"/>
                </a:solidFill>
                <a:latin typeface="Calibri"/>
                <a:cs typeface="Calibri"/>
              </a:rPr>
              <a:t>организации</a:t>
            </a:r>
            <a:r>
              <a:rPr sz="4000" spc="5" dirty="0">
                <a:solidFill>
                  <a:schemeClr val="tx2"/>
                </a:solidFill>
                <a:latin typeface="Calibri"/>
                <a:cs typeface="Calibri"/>
              </a:rPr>
              <a:t> </a:t>
            </a:r>
            <a:r>
              <a:rPr sz="4000" dirty="0">
                <a:solidFill>
                  <a:schemeClr val="tx2"/>
                </a:solidFill>
                <a:latin typeface="Calibri"/>
                <a:cs typeface="Calibri"/>
              </a:rPr>
              <a:t>и</a:t>
            </a:r>
            <a:r>
              <a:rPr sz="4000" spc="-5" dirty="0">
                <a:solidFill>
                  <a:schemeClr val="tx2"/>
                </a:solidFill>
                <a:latin typeface="Calibri"/>
                <a:cs typeface="Calibri"/>
              </a:rPr>
              <a:t> </a:t>
            </a:r>
            <a:r>
              <a:rPr sz="4000" spc="-10" dirty="0">
                <a:solidFill>
                  <a:schemeClr val="tx2"/>
                </a:solidFill>
                <a:latin typeface="Calibri"/>
                <a:cs typeface="Calibri"/>
              </a:rPr>
              <a:t>проведения</a:t>
            </a:r>
            <a:r>
              <a:rPr sz="4000" spc="20" dirty="0">
                <a:solidFill>
                  <a:schemeClr val="tx2"/>
                </a:solidFill>
                <a:latin typeface="Calibri"/>
                <a:cs typeface="Calibri"/>
              </a:rPr>
              <a:t> </a:t>
            </a:r>
            <a:r>
              <a:rPr sz="4000" spc="-5" dirty="0">
                <a:solidFill>
                  <a:schemeClr val="tx2"/>
                </a:solidFill>
                <a:latin typeface="Calibri"/>
                <a:cs typeface="Calibri"/>
              </a:rPr>
              <a:t>ГИА-9 </a:t>
            </a:r>
            <a:r>
              <a:rPr sz="4000" dirty="0">
                <a:solidFill>
                  <a:schemeClr val="tx2"/>
                </a:solidFill>
                <a:latin typeface="Calibri"/>
                <a:cs typeface="Calibri"/>
              </a:rPr>
              <a:t> </a:t>
            </a:r>
            <a:r>
              <a:rPr sz="4000" spc="-5" dirty="0">
                <a:solidFill>
                  <a:schemeClr val="tx2"/>
                </a:solidFill>
                <a:latin typeface="Calibri"/>
                <a:cs typeface="Calibri"/>
              </a:rPr>
              <a:t>для</a:t>
            </a:r>
            <a:r>
              <a:rPr sz="4000" spc="15" dirty="0">
                <a:solidFill>
                  <a:schemeClr val="tx2"/>
                </a:solidFill>
                <a:latin typeface="Calibri"/>
                <a:cs typeface="Calibri"/>
              </a:rPr>
              <a:t> </a:t>
            </a:r>
            <a:r>
              <a:rPr sz="4000" spc="-10" dirty="0">
                <a:solidFill>
                  <a:schemeClr val="tx2"/>
                </a:solidFill>
                <a:latin typeface="Calibri"/>
                <a:cs typeface="Calibri"/>
              </a:rPr>
              <a:t>участников</a:t>
            </a:r>
            <a:r>
              <a:rPr sz="4000" spc="-15" dirty="0">
                <a:solidFill>
                  <a:schemeClr val="tx2"/>
                </a:solidFill>
                <a:latin typeface="Calibri"/>
                <a:cs typeface="Calibri"/>
              </a:rPr>
              <a:t> </a:t>
            </a:r>
            <a:r>
              <a:rPr sz="4000" dirty="0">
                <a:solidFill>
                  <a:schemeClr val="tx2"/>
                </a:solidFill>
                <a:latin typeface="Calibri"/>
                <a:cs typeface="Calibri"/>
              </a:rPr>
              <a:t>с</a:t>
            </a:r>
            <a:r>
              <a:rPr sz="4000" spc="-5" dirty="0">
                <a:solidFill>
                  <a:schemeClr val="tx2"/>
                </a:solidFill>
                <a:latin typeface="Calibri"/>
                <a:cs typeface="Calibri"/>
              </a:rPr>
              <a:t> </a:t>
            </a:r>
            <a:r>
              <a:rPr sz="4000" spc="-10" dirty="0">
                <a:solidFill>
                  <a:schemeClr val="tx2"/>
                </a:solidFill>
                <a:latin typeface="Calibri"/>
                <a:cs typeface="Calibri"/>
              </a:rPr>
              <a:t>ОВЗ,</a:t>
            </a:r>
            <a:r>
              <a:rPr sz="4000" spc="25" dirty="0">
                <a:solidFill>
                  <a:schemeClr val="tx2"/>
                </a:solidFill>
                <a:latin typeface="Calibri"/>
                <a:cs typeface="Calibri"/>
              </a:rPr>
              <a:t> </a:t>
            </a:r>
            <a:r>
              <a:rPr sz="4000" spc="-10" dirty="0">
                <a:solidFill>
                  <a:schemeClr val="tx2"/>
                </a:solidFill>
                <a:latin typeface="Calibri"/>
                <a:cs typeface="Calibri"/>
              </a:rPr>
              <a:t>детей-инвалидов</a:t>
            </a:r>
            <a:r>
              <a:rPr sz="4000" spc="45" dirty="0">
                <a:solidFill>
                  <a:schemeClr val="tx2"/>
                </a:solidFill>
                <a:latin typeface="Calibri"/>
                <a:cs typeface="Calibri"/>
              </a:rPr>
              <a:t> </a:t>
            </a:r>
            <a:r>
              <a:rPr sz="4000" dirty="0">
                <a:solidFill>
                  <a:schemeClr val="tx2"/>
                </a:solidFill>
                <a:latin typeface="Calibri"/>
                <a:cs typeface="Calibri"/>
              </a:rPr>
              <a:t>и</a:t>
            </a:r>
            <a:r>
              <a:rPr sz="4000" spc="5" dirty="0">
                <a:solidFill>
                  <a:schemeClr val="tx2"/>
                </a:solidFill>
                <a:latin typeface="Calibri"/>
                <a:cs typeface="Calibri"/>
              </a:rPr>
              <a:t> </a:t>
            </a:r>
            <a:r>
              <a:rPr sz="4000" spc="-10" dirty="0">
                <a:solidFill>
                  <a:schemeClr val="tx2"/>
                </a:solidFill>
                <a:latin typeface="Calibri"/>
                <a:cs typeface="Calibri"/>
              </a:rPr>
              <a:t>инвалидов</a:t>
            </a:r>
          </a:p>
        </p:txBody>
      </p:sp>
      <p:sp>
        <p:nvSpPr>
          <p:cNvPr id="3" name="object 3"/>
          <p:cNvSpPr txBox="1"/>
          <p:nvPr/>
        </p:nvSpPr>
        <p:spPr>
          <a:xfrm>
            <a:off x="707542" y="1520190"/>
            <a:ext cx="9541510" cy="2459648"/>
          </a:xfrm>
          <a:prstGeom prst="rect">
            <a:avLst/>
          </a:prstGeom>
        </p:spPr>
        <p:txBody>
          <a:bodyPr vert="horz" wrap="square" lIns="0" tIns="12700" rIns="0" bIns="0" rtlCol="0">
            <a:spAutoFit/>
          </a:bodyPr>
          <a:lstStyle/>
          <a:p>
            <a:pPr marL="299085" marR="6985" indent="-287020" algn="just">
              <a:lnSpc>
                <a:spcPct val="100000"/>
              </a:lnSpc>
              <a:spcBef>
                <a:spcPts val="600"/>
              </a:spcBef>
              <a:buFont typeface="Wingdings"/>
              <a:buChar char=""/>
              <a:tabLst>
                <a:tab pos="299720" algn="l"/>
              </a:tabLst>
            </a:pPr>
            <a:r>
              <a:rPr lang="ru-RU" spc="-5" dirty="0">
                <a:latin typeface="Century Gothic"/>
                <a:cs typeface="Century Gothic"/>
              </a:rPr>
              <a:t>у</a:t>
            </a:r>
            <a:r>
              <a:rPr lang="ru-RU" sz="1800" spc="-5" dirty="0" smtClean="0">
                <a:latin typeface="Century Gothic"/>
                <a:cs typeface="Century Gothic"/>
              </a:rPr>
              <a:t>величение продолжительности экзамена на 1,5 часа</a:t>
            </a:r>
          </a:p>
          <a:p>
            <a:pPr marL="299085" marR="6985" indent="-287020" algn="just">
              <a:lnSpc>
                <a:spcPct val="100000"/>
              </a:lnSpc>
              <a:spcBef>
                <a:spcPts val="600"/>
              </a:spcBef>
              <a:buFont typeface="Wingdings"/>
              <a:buChar char=""/>
              <a:tabLst>
                <a:tab pos="299720" algn="l"/>
              </a:tabLst>
            </a:pPr>
            <a:r>
              <a:rPr sz="1800" spc="-5" dirty="0" smtClean="0">
                <a:latin typeface="Century Gothic"/>
                <a:cs typeface="Century Gothic"/>
              </a:rPr>
              <a:t>организация</a:t>
            </a:r>
            <a:r>
              <a:rPr sz="1800" spc="200" dirty="0" smtClean="0">
                <a:latin typeface="Century Gothic"/>
                <a:cs typeface="Century Gothic"/>
              </a:rPr>
              <a:t> </a:t>
            </a:r>
            <a:r>
              <a:rPr sz="1800" spc="-10" dirty="0">
                <a:latin typeface="Century Gothic"/>
                <a:cs typeface="Century Gothic"/>
              </a:rPr>
              <a:t>питания</a:t>
            </a:r>
            <a:r>
              <a:rPr sz="1800" spc="695" dirty="0">
                <a:latin typeface="Century Gothic"/>
                <a:cs typeface="Century Gothic"/>
              </a:rPr>
              <a:t> </a:t>
            </a:r>
            <a:r>
              <a:rPr sz="1800" dirty="0">
                <a:latin typeface="Century Gothic"/>
                <a:cs typeface="Century Gothic"/>
              </a:rPr>
              <a:t>и</a:t>
            </a:r>
            <a:r>
              <a:rPr sz="1800" spc="695" dirty="0">
                <a:latin typeface="Century Gothic"/>
                <a:cs typeface="Century Gothic"/>
              </a:rPr>
              <a:t> </a:t>
            </a:r>
            <a:r>
              <a:rPr sz="1800" spc="-5" dirty="0">
                <a:latin typeface="Century Gothic"/>
                <a:cs typeface="Century Gothic"/>
              </a:rPr>
              <a:t>перерывов</a:t>
            </a:r>
            <a:r>
              <a:rPr sz="1800" spc="685" dirty="0">
                <a:latin typeface="Century Gothic"/>
                <a:cs typeface="Century Gothic"/>
              </a:rPr>
              <a:t> </a:t>
            </a:r>
            <a:r>
              <a:rPr sz="1800" dirty="0">
                <a:latin typeface="Century Gothic"/>
                <a:cs typeface="Century Gothic"/>
              </a:rPr>
              <a:t>для</a:t>
            </a:r>
            <a:r>
              <a:rPr sz="1800" spc="695" dirty="0">
                <a:latin typeface="Century Gothic"/>
                <a:cs typeface="Century Gothic"/>
              </a:rPr>
              <a:t> </a:t>
            </a:r>
            <a:r>
              <a:rPr sz="1800" spc="-5" dirty="0">
                <a:latin typeface="Century Gothic"/>
                <a:cs typeface="Century Gothic"/>
              </a:rPr>
              <a:t>проведения</a:t>
            </a:r>
            <a:r>
              <a:rPr sz="1800" spc="695" dirty="0">
                <a:latin typeface="Century Gothic"/>
                <a:cs typeface="Century Gothic"/>
              </a:rPr>
              <a:t> </a:t>
            </a:r>
            <a:r>
              <a:rPr sz="1800" spc="-5" dirty="0">
                <a:latin typeface="Century Gothic"/>
                <a:cs typeface="Century Gothic"/>
              </a:rPr>
              <a:t>необходимых</a:t>
            </a:r>
            <a:r>
              <a:rPr sz="1800" spc="695" dirty="0">
                <a:latin typeface="Century Gothic"/>
                <a:cs typeface="Century Gothic"/>
              </a:rPr>
              <a:t> </a:t>
            </a:r>
            <a:r>
              <a:rPr sz="1800" spc="-5" dirty="0">
                <a:latin typeface="Century Gothic"/>
                <a:cs typeface="Century Gothic"/>
              </a:rPr>
              <a:t>лечебных </a:t>
            </a:r>
            <a:r>
              <a:rPr sz="1800" spc="-490" dirty="0">
                <a:latin typeface="Century Gothic"/>
                <a:cs typeface="Century Gothic"/>
              </a:rPr>
              <a:t> </a:t>
            </a:r>
            <a:r>
              <a:rPr sz="1800" dirty="0">
                <a:latin typeface="Century Gothic"/>
                <a:cs typeface="Century Gothic"/>
              </a:rPr>
              <a:t>и </a:t>
            </a:r>
            <a:r>
              <a:rPr sz="1800" spc="-10" dirty="0">
                <a:latin typeface="Century Gothic"/>
                <a:cs typeface="Century Gothic"/>
              </a:rPr>
              <a:t>профилактических</a:t>
            </a:r>
            <a:r>
              <a:rPr sz="1800" spc="45" dirty="0">
                <a:latin typeface="Century Gothic"/>
                <a:cs typeface="Century Gothic"/>
              </a:rPr>
              <a:t> </a:t>
            </a:r>
            <a:r>
              <a:rPr sz="1800" spc="-5" dirty="0">
                <a:latin typeface="Century Gothic"/>
                <a:cs typeface="Century Gothic"/>
              </a:rPr>
              <a:t>мероприятий</a:t>
            </a:r>
            <a:r>
              <a:rPr sz="1800" spc="30" dirty="0">
                <a:latin typeface="Century Gothic"/>
                <a:cs typeface="Century Gothic"/>
              </a:rPr>
              <a:t> </a:t>
            </a:r>
            <a:r>
              <a:rPr sz="1800" spc="-5" dirty="0">
                <a:latin typeface="Century Gothic"/>
                <a:cs typeface="Century Gothic"/>
              </a:rPr>
              <a:t>во</a:t>
            </a:r>
            <a:r>
              <a:rPr sz="1800" spc="-10" dirty="0">
                <a:latin typeface="Century Gothic"/>
                <a:cs typeface="Century Gothic"/>
              </a:rPr>
              <a:t> </a:t>
            </a:r>
            <a:r>
              <a:rPr sz="1800" spc="-5" dirty="0">
                <a:latin typeface="Century Gothic"/>
                <a:cs typeface="Century Gothic"/>
              </a:rPr>
              <a:t>время</a:t>
            </a:r>
            <a:r>
              <a:rPr sz="1800" spc="25" dirty="0">
                <a:latin typeface="Century Gothic"/>
                <a:cs typeface="Century Gothic"/>
              </a:rPr>
              <a:t> </a:t>
            </a:r>
            <a:r>
              <a:rPr sz="1800" spc="-5" dirty="0">
                <a:latin typeface="Century Gothic"/>
                <a:cs typeface="Century Gothic"/>
              </a:rPr>
              <a:t>проведения</a:t>
            </a:r>
            <a:r>
              <a:rPr sz="1800" dirty="0">
                <a:latin typeface="Century Gothic"/>
                <a:cs typeface="Century Gothic"/>
              </a:rPr>
              <a:t> </a:t>
            </a:r>
            <a:r>
              <a:rPr sz="1800" spc="-5" dirty="0">
                <a:latin typeface="Century Gothic"/>
                <a:cs typeface="Century Gothic"/>
              </a:rPr>
              <a:t>экзамена</a:t>
            </a:r>
            <a:endParaRPr sz="1800" dirty="0">
              <a:latin typeface="Century Gothic"/>
              <a:cs typeface="Century Gothic"/>
            </a:endParaRPr>
          </a:p>
          <a:p>
            <a:pPr marL="299085" marR="5715" indent="-287020" algn="just">
              <a:lnSpc>
                <a:spcPct val="100000"/>
              </a:lnSpc>
              <a:spcBef>
                <a:spcPts val="600"/>
              </a:spcBef>
              <a:buFont typeface="Wingdings"/>
              <a:buChar char=""/>
              <a:tabLst>
                <a:tab pos="299720" algn="l"/>
              </a:tabLst>
            </a:pPr>
            <a:r>
              <a:rPr sz="1800" spc="-5" dirty="0">
                <a:latin typeface="Century Gothic"/>
                <a:cs typeface="Century Gothic"/>
              </a:rPr>
              <a:t>обеспечение</a:t>
            </a:r>
            <a:r>
              <a:rPr sz="1800" dirty="0">
                <a:latin typeface="Century Gothic"/>
                <a:cs typeface="Century Gothic"/>
              </a:rPr>
              <a:t> </a:t>
            </a:r>
            <a:r>
              <a:rPr sz="1800" spc="-5" dirty="0">
                <a:latin typeface="Century Gothic"/>
                <a:cs typeface="Century Gothic"/>
              </a:rPr>
              <a:t>беспрепятственного</a:t>
            </a:r>
            <a:r>
              <a:rPr sz="1800" dirty="0">
                <a:latin typeface="Century Gothic"/>
                <a:cs typeface="Century Gothic"/>
              </a:rPr>
              <a:t> </a:t>
            </a:r>
            <a:r>
              <a:rPr sz="1800" spc="-5" dirty="0">
                <a:latin typeface="Century Gothic"/>
                <a:cs typeface="Century Gothic"/>
              </a:rPr>
              <a:t>доступа</a:t>
            </a:r>
            <a:r>
              <a:rPr sz="1800" dirty="0">
                <a:latin typeface="Century Gothic"/>
                <a:cs typeface="Century Gothic"/>
              </a:rPr>
              <a:t> в</a:t>
            </a:r>
            <a:r>
              <a:rPr sz="1800" spc="5" dirty="0">
                <a:latin typeface="Century Gothic"/>
                <a:cs typeface="Century Gothic"/>
              </a:rPr>
              <a:t> </a:t>
            </a:r>
            <a:r>
              <a:rPr sz="1800" spc="-5" dirty="0">
                <a:latin typeface="Century Gothic"/>
                <a:cs typeface="Century Gothic"/>
              </a:rPr>
              <a:t>аудитории,</a:t>
            </a:r>
            <a:r>
              <a:rPr sz="1800" dirty="0">
                <a:latin typeface="Century Gothic"/>
                <a:cs typeface="Century Gothic"/>
              </a:rPr>
              <a:t> </a:t>
            </a:r>
            <a:r>
              <a:rPr sz="1800" spc="-5" dirty="0">
                <a:latin typeface="Century Gothic"/>
                <a:cs typeface="Century Gothic"/>
              </a:rPr>
              <a:t>туалетные</a:t>
            </a:r>
            <a:r>
              <a:rPr sz="1800" dirty="0">
                <a:latin typeface="Century Gothic"/>
                <a:cs typeface="Century Gothic"/>
              </a:rPr>
              <a:t> и</a:t>
            </a:r>
            <a:r>
              <a:rPr sz="1800" spc="5" dirty="0">
                <a:latin typeface="Century Gothic"/>
                <a:cs typeface="Century Gothic"/>
              </a:rPr>
              <a:t> </a:t>
            </a:r>
            <a:r>
              <a:rPr sz="1800" dirty="0">
                <a:latin typeface="Century Gothic"/>
                <a:cs typeface="Century Gothic"/>
              </a:rPr>
              <a:t>иные </a:t>
            </a:r>
            <a:r>
              <a:rPr sz="1800" spc="5" dirty="0">
                <a:latin typeface="Century Gothic"/>
                <a:cs typeface="Century Gothic"/>
              </a:rPr>
              <a:t> </a:t>
            </a:r>
            <a:r>
              <a:rPr sz="1800" spc="-5" dirty="0">
                <a:latin typeface="Century Gothic"/>
                <a:cs typeface="Century Gothic"/>
              </a:rPr>
              <a:t>помещения,</a:t>
            </a:r>
            <a:r>
              <a:rPr sz="1800" dirty="0">
                <a:latin typeface="Century Gothic"/>
                <a:cs typeface="Century Gothic"/>
              </a:rPr>
              <a:t> а</a:t>
            </a:r>
            <a:r>
              <a:rPr sz="1800" spc="5" dirty="0">
                <a:latin typeface="Century Gothic"/>
                <a:cs typeface="Century Gothic"/>
              </a:rPr>
              <a:t> </a:t>
            </a:r>
            <a:r>
              <a:rPr sz="1800" spc="-5" dirty="0">
                <a:latin typeface="Century Gothic"/>
                <a:cs typeface="Century Gothic"/>
              </a:rPr>
              <a:t>также</a:t>
            </a:r>
            <a:r>
              <a:rPr sz="1800" dirty="0">
                <a:latin typeface="Century Gothic"/>
                <a:cs typeface="Century Gothic"/>
              </a:rPr>
              <a:t> </a:t>
            </a:r>
            <a:r>
              <a:rPr sz="1800" spc="-5" dirty="0">
                <a:latin typeface="Century Gothic"/>
                <a:cs typeface="Century Gothic"/>
              </a:rPr>
              <a:t>пребывания</a:t>
            </a:r>
            <a:r>
              <a:rPr sz="1800" dirty="0">
                <a:latin typeface="Century Gothic"/>
                <a:cs typeface="Century Gothic"/>
              </a:rPr>
              <a:t> </a:t>
            </a:r>
            <a:r>
              <a:rPr sz="1800" spc="-10" dirty="0">
                <a:latin typeface="Century Gothic"/>
                <a:cs typeface="Century Gothic"/>
              </a:rPr>
              <a:t>участников</a:t>
            </a:r>
            <a:r>
              <a:rPr sz="1800" spc="-5" dirty="0">
                <a:latin typeface="Century Gothic"/>
                <a:cs typeface="Century Gothic"/>
              </a:rPr>
              <a:t> экзамена</a:t>
            </a:r>
            <a:r>
              <a:rPr sz="1800" dirty="0">
                <a:latin typeface="Century Gothic"/>
                <a:cs typeface="Century Gothic"/>
              </a:rPr>
              <a:t> в</a:t>
            </a:r>
            <a:r>
              <a:rPr sz="1800" spc="5" dirty="0">
                <a:latin typeface="Century Gothic"/>
                <a:cs typeface="Century Gothic"/>
              </a:rPr>
              <a:t> </a:t>
            </a:r>
            <a:r>
              <a:rPr sz="1800" spc="-5" dirty="0">
                <a:latin typeface="Century Gothic"/>
                <a:cs typeface="Century Gothic"/>
              </a:rPr>
              <a:t>указанных </a:t>
            </a:r>
            <a:r>
              <a:rPr sz="1800" dirty="0">
                <a:latin typeface="Century Gothic"/>
                <a:cs typeface="Century Gothic"/>
              </a:rPr>
              <a:t> </a:t>
            </a:r>
            <a:r>
              <a:rPr sz="1800" spc="-5" dirty="0">
                <a:latin typeface="Century Gothic"/>
                <a:cs typeface="Century Gothic"/>
              </a:rPr>
              <a:t>помещениях (наличие пандусов, поручней, расширенных дверных проемов, </a:t>
            </a:r>
            <a:r>
              <a:rPr sz="1800" dirty="0">
                <a:latin typeface="Century Gothic"/>
                <a:cs typeface="Century Gothic"/>
              </a:rPr>
              <a:t> </a:t>
            </a:r>
            <a:r>
              <a:rPr sz="1800" spc="-5" dirty="0">
                <a:latin typeface="Century Gothic"/>
                <a:cs typeface="Century Gothic"/>
              </a:rPr>
              <a:t>лифтов,</a:t>
            </a:r>
            <a:r>
              <a:rPr sz="1800" spc="15" dirty="0">
                <a:latin typeface="Century Gothic"/>
                <a:cs typeface="Century Gothic"/>
              </a:rPr>
              <a:t> </a:t>
            </a:r>
            <a:r>
              <a:rPr sz="1800" spc="-5" dirty="0">
                <a:latin typeface="Century Gothic"/>
                <a:cs typeface="Century Gothic"/>
              </a:rPr>
              <a:t>при</a:t>
            </a:r>
            <a:r>
              <a:rPr sz="1800" dirty="0">
                <a:latin typeface="Century Gothic"/>
                <a:cs typeface="Century Gothic"/>
              </a:rPr>
              <a:t> </a:t>
            </a:r>
            <a:r>
              <a:rPr sz="1800" spc="-5" dirty="0">
                <a:latin typeface="Century Gothic"/>
                <a:cs typeface="Century Gothic"/>
              </a:rPr>
              <a:t>отсутствии</a:t>
            </a:r>
            <a:r>
              <a:rPr sz="1800" spc="15" dirty="0">
                <a:latin typeface="Century Gothic"/>
                <a:cs typeface="Century Gothic"/>
              </a:rPr>
              <a:t> </a:t>
            </a:r>
            <a:r>
              <a:rPr sz="1800" spc="-5" dirty="0">
                <a:latin typeface="Century Gothic"/>
                <a:cs typeface="Century Gothic"/>
              </a:rPr>
              <a:t>лифтов</a:t>
            </a:r>
            <a:r>
              <a:rPr sz="1800" spc="10" dirty="0">
                <a:latin typeface="Century Gothic"/>
                <a:cs typeface="Century Gothic"/>
              </a:rPr>
              <a:t> </a:t>
            </a:r>
            <a:r>
              <a:rPr sz="1800" spc="-10" dirty="0">
                <a:latin typeface="Century Gothic"/>
                <a:cs typeface="Century Gothic"/>
              </a:rPr>
              <a:t>аудитория</a:t>
            </a:r>
            <a:r>
              <a:rPr sz="1800" spc="20" dirty="0">
                <a:latin typeface="Century Gothic"/>
                <a:cs typeface="Century Gothic"/>
              </a:rPr>
              <a:t> </a:t>
            </a:r>
            <a:r>
              <a:rPr sz="1800" spc="-5" dirty="0">
                <a:latin typeface="Century Gothic"/>
                <a:cs typeface="Century Gothic"/>
              </a:rPr>
              <a:t>располагается</a:t>
            </a:r>
            <a:r>
              <a:rPr sz="1800" dirty="0">
                <a:latin typeface="Century Gothic"/>
                <a:cs typeface="Century Gothic"/>
              </a:rPr>
              <a:t> на </a:t>
            </a:r>
            <a:r>
              <a:rPr sz="1800" spc="-5" dirty="0">
                <a:latin typeface="Century Gothic"/>
                <a:cs typeface="Century Gothic"/>
              </a:rPr>
              <a:t>первом</a:t>
            </a:r>
            <a:r>
              <a:rPr sz="1800" spc="5" dirty="0">
                <a:latin typeface="Century Gothic"/>
                <a:cs typeface="Century Gothic"/>
              </a:rPr>
              <a:t> </a:t>
            </a:r>
            <a:r>
              <a:rPr sz="1800" spc="-10" dirty="0">
                <a:latin typeface="Century Gothic"/>
                <a:cs typeface="Century Gothic"/>
              </a:rPr>
              <a:t>этаже)</a:t>
            </a:r>
            <a:endParaRPr sz="1800" dirty="0">
              <a:latin typeface="Century Gothic"/>
              <a:cs typeface="Century Gothic"/>
            </a:endParaRPr>
          </a:p>
          <a:p>
            <a:pPr marL="299085" indent="-287020" algn="just">
              <a:lnSpc>
                <a:spcPct val="100000"/>
              </a:lnSpc>
              <a:spcBef>
                <a:spcPts val="600"/>
              </a:spcBef>
              <a:buFont typeface="Wingdings"/>
              <a:buChar char=""/>
              <a:tabLst>
                <a:tab pos="299720" algn="l"/>
              </a:tabLst>
            </a:pPr>
            <a:r>
              <a:rPr sz="1800" spc="-5" dirty="0">
                <a:latin typeface="Century Gothic"/>
                <a:cs typeface="Century Gothic"/>
              </a:rPr>
              <a:t>наличие</a:t>
            </a:r>
            <a:r>
              <a:rPr sz="1800" spc="15" dirty="0">
                <a:latin typeface="Century Gothic"/>
                <a:cs typeface="Century Gothic"/>
              </a:rPr>
              <a:t> </a:t>
            </a:r>
            <a:r>
              <a:rPr sz="1800" spc="-5" dirty="0">
                <a:latin typeface="Century Gothic"/>
                <a:cs typeface="Century Gothic"/>
              </a:rPr>
              <a:t>специальных</a:t>
            </a:r>
            <a:r>
              <a:rPr sz="1800" spc="10" dirty="0">
                <a:latin typeface="Century Gothic"/>
                <a:cs typeface="Century Gothic"/>
              </a:rPr>
              <a:t> </a:t>
            </a:r>
            <a:r>
              <a:rPr sz="1800" spc="-5" dirty="0">
                <a:latin typeface="Century Gothic"/>
                <a:cs typeface="Century Gothic"/>
              </a:rPr>
              <a:t>кресел</a:t>
            </a:r>
            <a:r>
              <a:rPr sz="1800" spc="25" dirty="0">
                <a:latin typeface="Century Gothic"/>
                <a:cs typeface="Century Gothic"/>
              </a:rPr>
              <a:t> </a:t>
            </a:r>
            <a:r>
              <a:rPr sz="1800" dirty="0">
                <a:latin typeface="Century Gothic"/>
                <a:cs typeface="Century Gothic"/>
              </a:rPr>
              <a:t>и </a:t>
            </a:r>
            <a:r>
              <a:rPr sz="1800" spc="-5" dirty="0">
                <a:latin typeface="Century Gothic"/>
                <a:cs typeface="Century Gothic"/>
              </a:rPr>
              <a:t>других</a:t>
            </a:r>
            <a:r>
              <a:rPr sz="1800" spc="15" dirty="0">
                <a:latin typeface="Century Gothic"/>
                <a:cs typeface="Century Gothic"/>
              </a:rPr>
              <a:t> </a:t>
            </a:r>
            <a:r>
              <a:rPr sz="1800" spc="-5" dirty="0">
                <a:latin typeface="Century Gothic"/>
                <a:cs typeface="Century Gothic"/>
              </a:rPr>
              <a:t>приспособлений</a:t>
            </a:r>
            <a:endParaRPr sz="1800" dirty="0">
              <a:latin typeface="Century Gothic"/>
              <a:cs typeface="Century Gothic"/>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4819" y="1723644"/>
            <a:ext cx="11497310" cy="4494530"/>
          </a:xfrm>
          <a:custGeom>
            <a:avLst/>
            <a:gdLst/>
            <a:ahLst/>
            <a:cxnLst/>
            <a:rect l="l" t="t" r="r" b="b"/>
            <a:pathLst>
              <a:path w="11497310" h="4494530">
                <a:moveTo>
                  <a:pt x="11497056" y="0"/>
                </a:moveTo>
                <a:lnTo>
                  <a:pt x="0" y="0"/>
                </a:lnTo>
                <a:lnTo>
                  <a:pt x="0" y="4494276"/>
                </a:lnTo>
                <a:lnTo>
                  <a:pt x="11497056" y="4494276"/>
                </a:lnTo>
                <a:lnTo>
                  <a:pt x="11497056" y="0"/>
                </a:lnTo>
                <a:close/>
              </a:path>
            </a:pathLst>
          </a:custGeom>
          <a:solidFill>
            <a:srgbClr val="FFFFFF"/>
          </a:solidFill>
        </p:spPr>
        <p:txBody>
          <a:bodyPr wrap="square" lIns="0" tIns="0" rIns="0" bIns="0" rtlCol="0"/>
          <a:lstStyle/>
          <a:p>
            <a:endParaRPr dirty="0"/>
          </a:p>
        </p:txBody>
      </p:sp>
      <p:sp>
        <p:nvSpPr>
          <p:cNvPr id="3" name="object 3"/>
          <p:cNvSpPr txBox="1">
            <a:spLocks noGrp="1"/>
          </p:cNvSpPr>
          <p:nvPr>
            <p:ph type="title"/>
          </p:nvPr>
        </p:nvSpPr>
        <p:spPr>
          <a:xfrm>
            <a:off x="2438401" y="126368"/>
            <a:ext cx="9753599" cy="1106841"/>
          </a:xfrm>
          <a:prstGeom prst="rect">
            <a:avLst/>
          </a:prstGeom>
        </p:spPr>
        <p:txBody>
          <a:bodyPr vert="horz" wrap="square" lIns="0" tIns="53975" rIns="0" bIns="0" rtlCol="0">
            <a:spAutoFit/>
          </a:bodyPr>
          <a:lstStyle/>
          <a:p>
            <a:pPr marL="12700" marR="5080" indent="406400">
              <a:lnSpc>
                <a:spcPts val="2590"/>
              </a:lnSpc>
              <a:spcBef>
                <a:spcPts val="425"/>
              </a:spcBef>
            </a:pPr>
            <a:r>
              <a:rPr sz="4000" b="1" spc="-5" dirty="0">
                <a:solidFill>
                  <a:schemeClr val="tx2"/>
                </a:solidFill>
                <a:latin typeface="Calibri"/>
                <a:cs typeface="Calibri"/>
              </a:rPr>
              <a:t>Особенности</a:t>
            </a:r>
            <a:r>
              <a:rPr sz="4000" b="1" spc="-25" dirty="0">
                <a:solidFill>
                  <a:schemeClr val="tx2"/>
                </a:solidFill>
                <a:latin typeface="Calibri"/>
                <a:cs typeface="Calibri"/>
              </a:rPr>
              <a:t> </a:t>
            </a:r>
            <a:r>
              <a:rPr sz="4000" b="1" spc="-5" dirty="0">
                <a:solidFill>
                  <a:schemeClr val="tx2"/>
                </a:solidFill>
                <a:latin typeface="Calibri"/>
                <a:cs typeface="Calibri"/>
              </a:rPr>
              <a:t>организации</a:t>
            </a:r>
            <a:r>
              <a:rPr sz="4000" b="1" spc="5" dirty="0">
                <a:solidFill>
                  <a:schemeClr val="tx2"/>
                </a:solidFill>
                <a:latin typeface="Calibri"/>
                <a:cs typeface="Calibri"/>
              </a:rPr>
              <a:t> </a:t>
            </a:r>
            <a:r>
              <a:rPr sz="4000" b="1" dirty="0">
                <a:solidFill>
                  <a:schemeClr val="tx2"/>
                </a:solidFill>
                <a:latin typeface="Calibri"/>
                <a:cs typeface="Calibri"/>
              </a:rPr>
              <a:t>и</a:t>
            </a:r>
            <a:r>
              <a:rPr sz="4000" b="1" spc="-5" dirty="0">
                <a:solidFill>
                  <a:schemeClr val="tx2"/>
                </a:solidFill>
                <a:latin typeface="Calibri"/>
                <a:cs typeface="Calibri"/>
              </a:rPr>
              <a:t> </a:t>
            </a:r>
            <a:r>
              <a:rPr sz="4000" b="1" spc="-10" dirty="0">
                <a:solidFill>
                  <a:schemeClr val="tx2"/>
                </a:solidFill>
                <a:latin typeface="Calibri"/>
                <a:cs typeface="Calibri"/>
              </a:rPr>
              <a:t>проведения</a:t>
            </a:r>
            <a:r>
              <a:rPr sz="4000" b="1" spc="20" dirty="0">
                <a:solidFill>
                  <a:schemeClr val="tx2"/>
                </a:solidFill>
                <a:latin typeface="Calibri"/>
                <a:cs typeface="Calibri"/>
              </a:rPr>
              <a:t> </a:t>
            </a:r>
            <a:r>
              <a:rPr sz="4000" b="1" spc="-5" dirty="0">
                <a:solidFill>
                  <a:schemeClr val="tx2"/>
                </a:solidFill>
                <a:latin typeface="Calibri"/>
                <a:cs typeface="Calibri"/>
              </a:rPr>
              <a:t>ГИА-9 </a:t>
            </a:r>
            <a:r>
              <a:rPr sz="4000" b="1" dirty="0">
                <a:solidFill>
                  <a:schemeClr val="tx2"/>
                </a:solidFill>
                <a:latin typeface="Calibri"/>
                <a:cs typeface="Calibri"/>
              </a:rPr>
              <a:t> </a:t>
            </a:r>
            <a:r>
              <a:rPr sz="4000" b="1" spc="-5" dirty="0">
                <a:solidFill>
                  <a:schemeClr val="tx2"/>
                </a:solidFill>
                <a:latin typeface="Calibri"/>
                <a:cs typeface="Calibri"/>
              </a:rPr>
              <a:t>для</a:t>
            </a:r>
            <a:r>
              <a:rPr sz="4000" b="1" spc="15" dirty="0">
                <a:solidFill>
                  <a:schemeClr val="tx2"/>
                </a:solidFill>
                <a:latin typeface="Calibri"/>
                <a:cs typeface="Calibri"/>
              </a:rPr>
              <a:t> </a:t>
            </a:r>
            <a:r>
              <a:rPr sz="4000" b="1" spc="-10" dirty="0">
                <a:solidFill>
                  <a:schemeClr val="tx2"/>
                </a:solidFill>
                <a:latin typeface="Calibri"/>
                <a:cs typeface="Calibri"/>
              </a:rPr>
              <a:t>участников</a:t>
            </a:r>
            <a:r>
              <a:rPr sz="4000" b="1" spc="-15" dirty="0">
                <a:solidFill>
                  <a:schemeClr val="tx2"/>
                </a:solidFill>
                <a:latin typeface="Calibri"/>
                <a:cs typeface="Calibri"/>
              </a:rPr>
              <a:t> </a:t>
            </a:r>
            <a:r>
              <a:rPr sz="4000" b="1" dirty="0">
                <a:solidFill>
                  <a:schemeClr val="tx2"/>
                </a:solidFill>
                <a:latin typeface="Calibri"/>
                <a:cs typeface="Calibri"/>
              </a:rPr>
              <a:t>с</a:t>
            </a:r>
            <a:r>
              <a:rPr sz="4000" b="1" spc="-5" dirty="0">
                <a:solidFill>
                  <a:schemeClr val="tx2"/>
                </a:solidFill>
                <a:latin typeface="Calibri"/>
                <a:cs typeface="Calibri"/>
              </a:rPr>
              <a:t> </a:t>
            </a:r>
            <a:r>
              <a:rPr sz="4000" b="1" spc="-10" dirty="0">
                <a:solidFill>
                  <a:schemeClr val="tx2"/>
                </a:solidFill>
                <a:latin typeface="Calibri"/>
                <a:cs typeface="Calibri"/>
              </a:rPr>
              <a:t>ОВЗ,</a:t>
            </a:r>
            <a:r>
              <a:rPr sz="4000" b="1" spc="25" dirty="0">
                <a:solidFill>
                  <a:schemeClr val="tx2"/>
                </a:solidFill>
                <a:latin typeface="Calibri"/>
                <a:cs typeface="Calibri"/>
              </a:rPr>
              <a:t> </a:t>
            </a:r>
            <a:r>
              <a:rPr sz="4000" b="1" spc="-10" dirty="0">
                <a:solidFill>
                  <a:schemeClr val="tx2"/>
                </a:solidFill>
                <a:latin typeface="Calibri"/>
                <a:cs typeface="Calibri"/>
              </a:rPr>
              <a:t>детей-инвалидов</a:t>
            </a:r>
            <a:r>
              <a:rPr sz="4000" b="1" spc="45" dirty="0">
                <a:solidFill>
                  <a:schemeClr val="tx2"/>
                </a:solidFill>
                <a:latin typeface="Calibri"/>
                <a:cs typeface="Calibri"/>
              </a:rPr>
              <a:t> </a:t>
            </a:r>
            <a:r>
              <a:rPr sz="4000" b="1" dirty="0">
                <a:solidFill>
                  <a:schemeClr val="tx2"/>
                </a:solidFill>
                <a:latin typeface="Calibri"/>
                <a:cs typeface="Calibri"/>
              </a:rPr>
              <a:t>и</a:t>
            </a:r>
            <a:r>
              <a:rPr sz="4000" b="1" spc="5" dirty="0">
                <a:solidFill>
                  <a:schemeClr val="tx2"/>
                </a:solidFill>
                <a:latin typeface="Calibri"/>
                <a:cs typeface="Calibri"/>
              </a:rPr>
              <a:t> </a:t>
            </a:r>
            <a:r>
              <a:rPr sz="4000" b="1" spc="-10" dirty="0">
                <a:solidFill>
                  <a:schemeClr val="tx2"/>
                </a:solidFill>
                <a:latin typeface="Calibri"/>
                <a:cs typeface="Calibri"/>
              </a:rPr>
              <a:t>инвалидов</a:t>
            </a:r>
          </a:p>
        </p:txBody>
      </p:sp>
      <p:sp>
        <p:nvSpPr>
          <p:cNvPr id="4" name="object 4"/>
          <p:cNvSpPr txBox="1"/>
          <p:nvPr/>
        </p:nvSpPr>
        <p:spPr>
          <a:xfrm>
            <a:off x="544169" y="1151382"/>
            <a:ext cx="11341100" cy="4986020"/>
          </a:xfrm>
          <a:prstGeom prst="rect">
            <a:avLst/>
          </a:prstGeom>
        </p:spPr>
        <p:txBody>
          <a:bodyPr vert="horz" wrap="square" lIns="0" tIns="12700" rIns="0" bIns="0" rtlCol="0">
            <a:spAutoFit/>
          </a:bodyPr>
          <a:lstStyle/>
          <a:p>
            <a:pPr marL="115570">
              <a:lnSpc>
                <a:spcPct val="100000"/>
              </a:lnSpc>
              <a:spcBef>
                <a:spcPts val="100"/>
              </a:spcBef>
            </a:pPr>
            <a:r>
              <a:rPr sz="1800" spc="-5" dirty="0">
                <a:latin typeface="Century Gothic"/>
                <a:cs typeface="Century Gothic"/>
              </a:rPr>
              <a:t>Для</a:t>
            </a:r>
            <a:r>
              <a:rPr sz="1800" dirty="0">
                <a:latin typeface="Century Gothic"/>
                <a:cs typeface="Century Gothic"/>
              </a:rPr>
              <a:t> </a:t>
            </a:r>
            <a:r>
              <a:rPr sz="1800" spc="-5" dirty="0">
                <a:latin typeface="Century Gothic"/>
                <a:cs typeface="Century Gothic"/>
              </a:rPr>
              <a:t>указанных</a:t>
            </a:r>
            <a:r>
              <a:rPr sz="1800" spc="5" dirty="0">
                <a:latin typeface="Century Gothic"/>
                <a:cs typeface="Century Gothic"/>
              </a:rPr>
              <a:t> </a:t>
            </a:r>
            <a:r>
              <a:rPr sz="1800" spc="-10" dirty="0">
                <a:latin typeface="Century Gothic"/>
                <a:cs typeface="Century Gothic"/>
              </a:rPr>
              <a:t>участников</a:t>
            </a:r>
            <a:r>
              <a:rPr sz="1800" dirty="0">
                <a:latin typeface="Century Gothic"/>
                <a:cs typeface="Century Gothic"/>
              </a:rPr>
              <a:t> могут</a:t>
            </a:r>
            <a:r>
              <a:rPr sz="1800" spc="-10" dirty="0">
                <a:latin typeface="Century Gothic"/>
                <a:cs typeface="Century Gothic"/>
              </a:rPr>
              <a:t> </a:t>
            </a:r>
            <a:r>
              <a:rPr sz="1800" dirty="0">
                <a:latin typeface="Century Gothic"/>
                <a:cs typeface="Century Gothic"/>
              </a:rPr>
              <a:t>быть </a:t>
            </a:r>
            <a:r>
              <a:rPr sz="1800" spc="-5" dirty="0">
                <a:latin typeface="Century Gothic"/>
                <a:cs typeface="Century Gothic"/>
              </a:rPr>
              <a:t>обеспечены</a:t>
            </a:r>
            <a:r>
              <a:rPr sz="1800" spc="30" dirty="0">
                <a:latin typeface="Century Gothic"/>
                <a:cs typeface="Century Gothic"/>
              </a:rPr>
              <a:t> </a:t>
            </a:r>
            <a:r>
              <a:rPr sz="1800" b="1" spc="-5" dirty="0">
                <a:latin typeface="Century Gothic"/>
                <a:cs typeface="Century Gothic"/>
              </a:rPr>
              <a:t>специальные</a:t>
            </a:r>
            <a:r>
              <a:rPr sz="1800" b="1" spc="-20" dirty="0">
                <a:latin typeface="Century Gothic"/>
                <a:cs typeface="Century Gothic"/>
              </a:rPr>
              <a:t> </a:t>
            </a:r>
            <a:r>
              <a:rPr sz="1800" b="1" spc="-5" dirty="0">
                <a:latin typeface="Century Gothic"/>
                <a:cs typeface="Century Gothic"/>
              </a:rPr>
              <a:t>условия</a:t>
            </a:r>
            <a:r>
              <a:rPr sz="1800" b="1" spc="-10" dirty="0">
                <a:latin typeface="Century Gothic"/>
                <a:cs typeface="Century Gothic"/>
              </a:rPr>
              <a:t> </a:t>
            </a:r>
            <a:r>
              <a:rPr sz="1800" spc="-5" dirty="0">
                <a:latin typeface="Century Gothic"/>
                <a:cs typeface="Century Gothic"/>
              </a:rPr>
              <a:t>проведения</a:t>
            </a:r>
            <a:r>
              <a:rPr sz="1800" spc="10" dirty="0">
                <a:latin typeface="Century Gothic"/>
                <a:cs typeface="Century Gothic"/>
              </a:rPr>
              <a:t> </a:t>
            </a:r>
            <a:r>
              <a:rPr sz="1800" spc="-5" dirty="0">
                <a:latin typeface="Century Gothic"/>
                <a:cs typeface="Century Gothic"/>
              </a:rPr>
              <a:t>экзамена:</a:t>
            </a:r>
            <a:endParaRPr sz="1800" dirty="0">
              <a:latin typeface="Century Gothic"/>
              <a:cs typeface="Century Gothic"/>
            </a:endParaRPr>
          </a:p>
          <a:p>
            <a:pPr>
              <a:lnSpc>
                <a:spcPct val="100000"/>
              </a:lnSpc>
              <a:spcBef>
                <a:spcPts val="55"/>
              </a:spcBef>
            </a:pPr>
            <a:endParaRPr sz="2050" dirty="0">
              <a:latin typeface="Century Gothic"/>
              <a:cs typeface="Century Gothic"/>
            </a:endParaRPr>
          </a:p>
          <a:p>
            <a:pPr marL="355600" indent="-342900">
              <a:lnSpc>
                <a:spcPct val="100000"/>
              </a:lnSpc>
              <a:spcBef>
                <a:spcPts val="5"/>
              </a:spcBef>
              <a:buFont typeface="Wingdings"/>
              <a:buChar char=""/>
              <a:tabLst>
                <a:tab pos="354965" algn="l"/>
                <a:tab pos="355600" algn="l"/>
              </a:tabLst>
            </a:pPr>
            <a:r>
              <a:rPr sz="1600" spc="-5" dirty="0">
                <a:latin typeface="Century Gothic"/>
                <a:cs typeface="Century Gothic"/>
              </a:rPr>
              <a:t>присутствие </a:t>
            </a:r>
            <a:r>
              <a:rPr sz="1600" spc="-10" dirty="0">
                <a:latin typeface="Century Gothic"/>
                <a:cs typeface="Century Gothic"/>
              </a:rPr>
              <a:t>ассистентов</a:t>
            </a:r>
            <a:endParaRPr sz="1600" dirty="0">
              <a:latin typeface="Century Gothic"/>
              <a:cs typeface="Century Gothic"/>
            </a:endParaRPr>
          </a:p>
          <a:p>
            <a:pPr marL="355600" marR="6985" indent="-342900">
              <a:lnSpc>
                <a:spcPct val="100000"/>
              </a:lnSpc>
              <a:spcBef>
                <a:spcPts val="600"/>
              </a:spcBef>
              <a:buFont typeface="Wingdings"/>
              <a:buChar char=""/>
              <a:tabLst>
                <a:tab pos="354965" algn="l"/>
                <a:tab pos="355600" algn="l"/>
                <a:tab pos="2094230" algn="l"/>
                <a:tab pos="2540635" algn="l"/>
                <a:tab pos="3746500" algn="l"/>
                <a:tab pos="5346700" algn="l"/>
                <a:tab pos="5857240" algn="l"/>
                <a:tab pos="7235190" algn="l"/>
                <a:tab pos="8277859" algn="l"/>
                <a:tab pos="9698355" algn="l"/>
                <a:tab pos="10713720" algn="l"/>
              </a:tabLst>
            </a:pPr>
            <a:r>
              <a:rPr sz="1600" spc="-10" dirty="0">
                <a:latin typeface="Century Gothic"/>
                <a:cs typeface="Century Gothic"/>
              </a:rPr>
              <a:t>ис</a:t>
            </a:r>
            <a:r>
              <a:rPr sz="1600" spc="-5" dirty="0">
                <a:latin typeface="Century Gothic"/>
                <a:cs typeface="Century Gothic"/>
              </a:rPr>
              <a:t>пол</a:t>
            </a:r>
            <a:r>
              <a:rPr sz="1600" dirty="0">
                <a:latin typeface="Century Gothic"/>
                <a:cs typeface="Century Gothic"/>
              </a:rPr>
              <a:t>ьз</a:t>
            </a:r>
            <a:r>
              <a:rPr sz="1600" spc="-5" dirty="0">
                <a:latin typeface="Century Gothic"/>
                <a:cs typeface="Century Gothic"/>
              </a:rPr>
              <a:t>ован</a:t>
            </a:r>
            <a:r>
              <a:rPr sz="1600" spc="5" dirty="0">
                <a:latin typeface="Century Gothic"/>
                <a:cs typeface="Century Gothic"/>
              </a:rPr>
              <a:t>и</a:t>
            </a:r>
            <a:r>
              <a:rPr sz="1600" spc="-5" dirty="0">
                <a:latin typeface="Century Gothic"/>
                <a:cs typeface="Century Gothic"/>
              </a:rPr>
              <a:t>е</a:t>
            </a:r>
            <a:r>
              <a:rPr sz="1600" dirty="0">
                <a:latin typeface="Century Gothic"/>
                <a:cs typeface="Century Gothic"/>
              </a:rPr>
              <a:t>	н</a:t>
            </a:r>
            <a:r>
              <a:rPr sz="1600" spc="-5" dirty="0">
                <a:latin typeface="Century Gothic"/>
                <a:cs typeface="Century Gothic"/>
              </a:rPr>
              <a:t>а</a:t>
            </a:r>
            <a:r>
              <a:rPr sz="1600" dirty="0">
                <a:latin typeface="Century Gothic"/>
                <a:cs typeface="Century Gothic"/>
              </a:rPr>
              <a:t>	</a:t>
            </a:r>
            <a:r>
              <a:rPr sz="1600" spc="-10" dirty="0">
                <a:latin typeface="Century Gothic"/>
                <a:cs typeface="Century Gothic"/>
              </a:rPr>
              <a:t>экзаме</a:t>
            </a:r>
            <a:r>
              <a:rPr sz="1600" spc="5" dirty="0">
                <a:latin typeface="Century Gothic"/>
                <a:cs typeface="Century Gothic"/>
              </a:rPr>
              <a:t>н</a:t>
            </a:r>
            <a:r>
              <a:rPr sz="1600" spc="-5" dirty="0">
                <a:latin typeface="Century Gothic"/>
                <a:cs typeface="Century Gothic"/>
              </a:rPr>
              <a:t>е</a:t>
            </a:r>
            <a:r>
              <a:rPr sz="1600" dirty="0">
                <a:latin typeface="Century Gothic"/>
                <a:cs typeface="Century Gothic"/>
              </a:rPr>
              <a:t>	н</a:t>
            </a:r>
            <a:r>
              <a:rPr sz="1600" spc="-5" dirty="0">
                <a:latin typeface="Century Gothic"/>
                <a:cs typeface="Century Gothic"/>
              </a:rPr>
              <a:t>е</a:t>
            </a:r>
            <a:r>
              <a:rPr sz="1600" dirty="0">
                <a:latin typeface="Century Gothic"/>
                <a:cs typeface="Century Gothic"/>
              </a:rPr>
              <a:t>о</a:t>
            </a:r>
            <a:r>
              <a:rPr sz="1600" spc="-5" dirty="0">
                <a:latin typeface="Century Gothic"/>
                <a:cs typeface="Century Gothic"/>
              </a:rPr>
              <a:t>бход</a:t>
            </a:r>
            <a:r>
              <a:rPr sz="1600" spc="5" dirty="0">
                <a:latin typeface="Century Gothic"/>
                <a:cs typeface="Century Gothic"/>
              </a:rPr>
              <a:t>им</a:t>
            </a:r>
            <a:r>
              <a:rPr sz="1600" spc="-5" dirty="0">
                <a:latin typeface="Century Gothic"/>
                <a:cs typeface="Century Gothic"/>
              </a:rPr>
              <a:t>ых</a:t>
            </a:r>
            <a:r>
              <a:rPr sz="1600" dirty="0">
                <a:latin typeface="Century Gothic"/>
                <a:cs typeface="Century Gothic"/>
              </a:rPr>
              <a:t>	</a:t>
            </a:r>
            <a:r>
              <a:rPr sz="1600" spc="-10" dirty="0">
                <a:latin typeface="Century Gothic"/>
                <a:cs typeface="Century Gothic"/>
              </a:rPr>
              <a:t>дл</a:t>
            </a:r>
            <a:r>
              <a:rPr sz="1600" spc="-5" dirty="0">
                <a:latin typeface="Century Gothic"/>
                <a:cs typeface="Century Gothic"/>
              </a:rPr>
              <a:t>я</a:t>
            </a:r>
            <a:r>
              <a:rPr sz="1600" dirty="0">
                <a:latin typeface="Century Gothic"/>
                <a:cs typeface="Century Gothic"/>
              </a:rPr>
              <a:t>	</a:t>
            </a:r>
            <a:r>
              <a:rPr sz="1600" spc="-5" dirty="0">
                <a:latin typeface="Century Gothic"/>
                <a:cs typeface="Century Gothic"/>
              </a:rPr>
              <a:t>в</a:t>
            </a:r>
            <a:r>
              <a:rPr sz="1600" spc="-15" dirty="0">
                <a:latin typeface="Century Gothic"/>
                <a:cs typeface="Century Gothic"/>
              </a:rPr>
              <a:t>ы</a:t>
            </a:r>
            <a:r>
              <a:rPr sz="1600" spc="10" dirty="0">
                <a:latin typeface="Century Gothic"/>
                <a:cs typeface="Century Gothic"/>
              </a:rPr>
              <a:t>п</a:t>
            </a:r>
            <a:r>
              <a:rPr sz="1600" spc="-5" dirty="0">
                <a:latin typeface="Century Gothic"/>
                <a:cs typeface="Century Gothic"/>
              </a:rPr>
              <a:t>о</a:t>
            </a:r>
            <a:r>
              <a:rPr sz="1600" spc="5" dirty="0">
                <a:latin typeface="Century Gothic"/>
                <a:cs typeface="Century Gothic"/>
              </a:rPr>
              <a:t>л</a:t>
            </a:r>
            <a:r>
              <a:rPr sz="1600" spc="-5" dirty="0">
                <a:latin typeface="Century Gothic"/>
                <a:cs typeface="Century Gothic"/>
              </a:rPr>
              <a:t>н</a:t>
            </a:r>
            <a:r>
              <a:rPr sz="1600" spc="-10" dirty="0">
                <a:latin typeface="Century Gothic"/>
                <a:cs typeface="Century Gothic"/>
              </a:rPr>
              <a:t>е</a:t>
            </a:r>
            <a:r>
              <a:rPr sz="1600" spc="-5" dirty="0">
                <a:latin typeface="Century Gothic"/>
                <a:cs typeface="Century Gothic"/>
              </a:rPr>
              <a:t>н</a:t>
            </a:r>
            <a:r>
              <a:rPr sz="1600" spc="5" dirty="0">
                <a:latin typeface="Century Gothic"/>
                <a:cs typeface="Century Gothic"/>
              </a:rPr>
              <a:t>и</a:t>
            </a:r>
            <a:r>
              <a:rPr sz="1600" spc="-5" dirty="0">
                <a:latin typeface="Century Gothic"/>
                <a:cs typeface="Century Gothic"/>
              </a:rPr>
              <a:t>я</a:t>
            </a:r>
            <a:r>
              <a:rPr sz="1600" dirty="0">
                <a:latin typeface="Century Gothic"/>
                <a:cs typeface="Century Gothic"/>
              </a:rPr>
              <a:t>	</a:t>
            </a:r>
            <a:r>
              <a:rPr sz="1600" spc="-5" dirty="0">
                <a:latin typeface="Century Gothic"/>
                <a:cs typeface="Century Gothic"/>
              </a:rPr>
              <a:t>за</a:t>
            </a:r>
            <a:r>
              <a:rPr sz="1600" spc="-15" dirty="0">
                <a:latin typeface="Century Gothic"/>
                <a:cs typeface="Century Gothic"/>
              </a:rPr>
              <a:t>д</a:t>
            </a:r>
            <a:r>
              <a:rPr sz="1600" spc="-10" dirty="0">
                <a:latin typeface="Century Gothic"/>
                <a:cs typeface="Century Gothic"/>
              </a:rPr>
              <a:t>а</a:t>
            </a:r>
            <a:r>
              <a:rPr sz="1600" dirty="0">
                <a:latin typeface="Century Gothic"/>
                <a:cs typeface="Century Gothic"/>
              </a:rPr>
              <a:t>н</a:t>
            </a:r>
            <a:r>
              <a:rPr sz="1600" spc="-10" dirty="0">
                <a:latin typeface="Century Gothic"/>
                <a:cs typeface="Century Gothic"/>
              </a:rPr>
              <a:t>и</a:t>
            </a:r>
            <a:r>
              <a:rPr sz="1600" spc="-5" dirty="0">
                <a:latin typeface="Century Gothic"/>
                <a:cs typeface="Century Gothic"/>
              </a:rPr>
              <a:t>й</a:t>
            </a:r>
            <a:r>
              <a:rPr sz="1600" dirty="0">
                <a:latin typeface="Century Gothic"/>
                <a:cs typeface="Century Gothic"/>
              </a:rPr>
              <a:t>	</a:t>
            </a:r>
            <a:r>
              <a:rPr sz="1600" spc="-5" dirty="0">
                <a:latin typeface="Century Gothic"/>
                <a:cs typeface="Century Gothic"/>
              </a:rPr>
              <a:t>технич</a:t>
            </a:r>
            <a:r>
              <a:rPr sz="1600" dirty="0">
                <a:latin typeface="Century Gothic"/>
                <a:cs typeface="Century Gothic"/>
              </a:rPr>
              <a:t>е</a:t>
            </a:r>
            <a:r>
              <a:rPr sz="1600" spc="-5" dirty="0">
                <a:latin typeface="Century Gothic"/>
                <a:cs typeface="Century Gothic"/>
              </a:rPr>
              <a:t>ских</a:t>
            </a:r>
            <a:r>
              <a:rPr sz="1600" dirty="0">
                <a:latin typeface="Century Gothic"/>
                <a:cs typeface="Century Gothic"/>
              </a:rPr>
              <a:t>	</a:t>
            </a:r>
            <a:r>
              <a:rPr sz="1600" spc="-5" dirty="0">
                <a:latin typeface="Century Gothic"/>
                <a:cs typeface="Century Gothic"/>
              </a:rPr>
              <a:t>сре</a:t>
            </a:r>
            <a:r>
              <a:rPr sz="1600" spc="-15" dirty="0">
                <a:latin typeface="Century Gothic"/>
                <a:cs typeface="Century Gothic"/>
              </a:rPr>
              <a:t>д</a:t>
            </a:r>
            <a:r>
              <a:rPr sz="1600" spc="-5" dirty="0">
                <a:latin typeface="Century Gothic"/>
                <a:cs typeface="Century Gothic"/>
              </a:rPr>
              <a:t>ств</a:t>
            </a:r>
            <a:r>
              <a:rPr sz="1600" dirty="0">
                <a:latin typeface="Century Gothic"/>
                <a:cs typeface="Century Gothic"/>
              </a:rPr>
              <a:t>	</a:t>
            </a:r>
            <a:r>
              <a:rPr sz="1600" spc="-35" dirty="0">
                <a:latin typeface="Century Gothic"/>
                <a:cs typeface="Century Gothic"/>
              </a:rPr>
              <a:t>(</a:t>
            </a:r>
            <a:r>
              <a:rPr sz="1600" spc="-10" dirty="0">
                <a:latin typeface="Century Gothic"/>
                <a:cs typeface="Century Gothic"/>
              </a:rPr>
              <a:t>л</a:t>
            </a:r>
            <a:r>
              <a:rPr sz="1600" spc="15" dirty="0">
                <a:latin typeface="Century Gothic"/>
                <a:cs typeface="Century Gothic"/>
              </a:rPr>
              <a:t>у</a:t>
            </a:r>
            <a:r>
              <a:rPr sz="1600" spc="-5" dirty="0">
                <a:latin typeface="Century Gothic"/>
                <a:cs typeface="Century Gothic"/>
              </a:rPr>
              <a:t>п</a:t>
            </a:r>
            <a:r>
              <a:rPr sz="1600" spc="-10" dirty="0">
                <a:latin typeface="Century Gothic"/>
                <a:cs typeface="Century Gothic"/>
              </a:rPr>
              <a:t>а,  </a:t>
            </a:r>
            <a:r>
              <a:rPr sz="1600" spc="-5" dirty="0">
                <a:latin typeface="Century Gothic"/>
                <a:cs typeface="Century Gothic"/>
              </a:rPr>
              <a:t>компьютер</a:t>
            </a:r>
            <a:r>
              <a:rPr sz="1600" spc="10" dirty="0">
                <a:latin typeface="Century Gothic"/>
                <a:cs typeface="Century Gothic"/>
              </a:rPr>
              <a:t> </a:t>
            </a:r>
            <a:r>
              <a:rPr sz="1600" spc="-5" dirty="0">
                <a:latin typeface="Century Gothic"/>
                <a:cs typeface="Century Gothic"/>
              </a:rPr>
              <a:t>и</a:t>
            </a:r>
            <a:r>
              <a:rPr sz="1600" spc="-15" dirty="0">
                <a:latin typeface="Century Gothic"/>
                <a:cs typeface="Century Gothic"/>
              </a:rPr>
              <a:t> </a:t>
            </a:r>
            <a:r>
              <a:rPr sz="1600" spc="-10" dirty="0">
                <a:latin typeface="Century Gothic"/>
                <a:cs typeface="Century Gothic"/>
              </a:rPr>
              <a:t>др.)</a:t>
            </a:r>
            <a:endParaRPr sz="1600" dirty="0">
              <a:latin typeface="Century Gothic"/>
              <a:cs typeface="Century Gothic"/>
            </a:endParaRPr>
          </a:p>
          <a:p>
            <a:pPr marL="355600" indent="-342900">
              <a:lnSpc>
                <a:spcPct val="100000"/>
              </a:lnSpc>
              <a:spcBef>
                <a:spcPts val="600"/>
              </a:spcBef>
              <a:buFont typeface="Wingdings"/>
              <a:buChar char=""/>
              <a:tabLst>
                <a:tab pos="354965" algn="l"/>
                <a:tab pos="355600" algn="l"/>
              </a:tabLst>
            </a:pPr>
            <a:r>
              <a:rPr sz="1600" spc="-5" dirty="0">
                <a:latin typeface="Century Gothic"/>
                <a:cs typeface="Century Gothic"/>
              </a:rPr>
              <a:t>оборудование</a:t>
            </a:r>
            <a:r>
              <a:rPr sz="1600" spc="150" dirty="0">
                <a:latin typeface="Century Gothic"/>
                <a:cs typeface="Century Gothic"/>
              </a:rPr>
              <a:t> </a:t>
            </a:r>
            <a:r>
              <a:rPr sz="1600" spc="-10" dirty="0">
                <a:latin typeface="Century Gothic"/>
                <a:cs typeface="Century Gothic"/>
              </a:rPr>
              <a:t>аудитории</a:t>
            </a:r>
            <a:r>
              <a:rPr sz="1600" spc="150" dirty="0">
                <a:latin typeface="Century Gothic"/>
                <a:cs typeface="Century Gothic"/>
              </a:rPr>
              <a:t> </a:t>
            </a:r>
            <a:r>
              <a:rPr sz="1600" spc="-10" dirty="0">
                <a:latin typeface="Century Gothic"/>
                <a:cs typeface="Century Gothic"/>
              </a:rPr>
              <a:t>для</a:t>
            </a:r>
            <a:r>
              <a:rPr sz="1600" spc="135" dirty="0">
                <a:latin typeface="Century Gothic"/>
                <a:cs typeface="Century Gothic"/>
              </a:rPr>
              <a:t> </a:t>
            </a:r>
            <a:r>
              <a:rPr sz="1600" spc="-10" dirty="0">
                <a:latin typeface="Century Gothic"/>
                <a:cs typeface="Century Gothic"/>
              </a:rPr>
              <a:t>проведения</a:t>
            </a:r>
            <a:r>
              <a:rPr sz="1600" spc="160" dirty="0">
                <a:latin typeface="Century Gothic"/>
                <a:cs typeface="Century Gothic"/>
              </a:rPr>
              <a:t> </a:t>
            </a:r>
            <a:r>
              <a:rPr sz="1600" spc="-10" dirty="0">
                <a:latin typeface="Century Gothic"/>
                <a:cs typeface="Century Gothic"/>
              </a:rPr>
              <a:t>экзамена</a:t>
            </a:r>
            <a:r>
              <a:rPr sz="1600" spc="145" dirty="0">
                <a:latin typeface="Century Gothic"/>
                <a:cs typeface="Century Gothic"/>
              </a:rPr>
              <a:t> </a:t>
            </a:r>
            <a:r>
              <a:rPr sz="1600" spc="-5" dirty="0">
                <a:latin typeface="Century Gothic"/>
                <a:cs typeface="Century Gothic"/>
              </a:rPr>
              <a:t>звукоусиливающей</a:t>
            </a:r>
            <a:r>
              <a:rPr sz="1600" spc="155" dirty="0">
                <a:latin typeface="Century Gothic"/>
                <a:cs typeface="Century Gothic"/>
              </a:rPr>
              <a:t> </a:t>
            </a:r>
            <a:r>
              <a:rPr sz="1600" spc="-10" dirty="0">
                <a:latin typeface="Century Gothic"/>
                <a:cs typeface="Century Gothic"/>
              </a:rPr>
              <a:t>аппаратурой</a:t>
            </a:r>
            <a:r>
              <a:rPr sz="1600" spc="145" dirty="0">
                <a:latin typeface="Century Gothic"/>
                <a:cs typeface="Century Gothic"/>
              </a:rPr>
              <a:t> </a:t>
            </a:r>
            <a:r>
              <a:rPr sz="1600" spc="-10" dirty="0">
                <a:latin typeface="Century Gothic"/>
                <a:cs typeface="Century Gothic"/>
              </a:rPr>
              <a:t>как</a:t>
            </a:r>
            <a:r>
              <a:rPr sz="1600" spc="135" dirty="0">
                <a:latin typeface="Century Gothic"/>
                <a:cs typeface="Century Gothic"/>
              </a:rPr>
              <a:t> </a:t>
            </a:r>
            <a:r>
              <a:rPr sz="1600" spc="-5" dirty="0">
                <a:latin typeface="Century Gothic"/>
                <a:cs typeface="Century Gothic"/>
              </a:rPr>
              <a:t>коллективного,</a:t>
            </a:r>
            <a:endParaRPr sz="1600" dirty="0">
              <a:latin typeface="Century Gothic"/>
              <a:cs typeface="Century Gothic"/>
            </a:endParaRPr>
          </a:p>
          <a:p>
            <a:pPr marL="355600">
              <a:lnSpc>
                <a:spcPct val="100000"/>
              </a:lnSpc>
              <a:spcBef>
                <a:spcPts val="10"/>
              </a:spcBef>
            </a:pPr>
            <a:r>
              <a:rPr sz="1600" spc="-5" dirty="0">
                <a:latin typeface="Century Gothic"/>
                <a:cs typeface="Century Gothic"/>
              </a:rPr>
              <a:t>так</a:t>
            </a:r>
            <a:r>
              <a:rPr sz="1600" spc="5" dirty="0">
                <a:latin typeface="Century Gothic"/>
                <a:cs typeface="Century Gothic"/>
              </a:rPr>
              <a:t> </a:t>
            </a:r>
            <a:r>
              <a:rPr sz="1600" spc="-5" dirty="0">
                <a:latin typeface="Century Gothic"/>
                <a:cs typeface="Century Gothic"/>
              </a:rPr>
              <a:t>и</a:t>
            </a:r>
            <a:r>
              <a:rPr sz="1600" spc="15" dirty="0">
                <a:latin typeface="Century Gothic"/>
                <a:cs typeface="Century Gothic"/>
              </a:rPr>
              <a:t> </a:t>
            </a:r>
            <a:r>
              <a:rPr sz="1600" spc="-10" dirty="0">
                <a:latin typeface="Century Gothic"/>
                <a:cs typeface="Century Gothic"/>
              </a:rPr>
              <a:t>индивидуального</a:t>
            </a:r>
            <a:r>
              <a:rPr sz="1600" spc="30" dirty="0">
                <a:latin typeface="Century Gothic"/>
                <a:cs typeface="Century Gothic"/>
              </a:rPr>
              <a:t> </a:t>
            </a:r>
            <a:r>
              <a:rPr sz="1600" spc="-5" dirty="0">
                <a:latin typeface="Century Gothic"/>
                <a:cs typeface="Century Gothic"/>
              </a:rPr>
              <a:t>пользования</a:t>
            </a:r>
            <a:r>
              <a:rPr sz="1600" spc="25" dirty="0">
                <a:latin typeface="Century Gothic"/>
                <a:cs typeface="Century Gothic"/>
              </a:rPr>
              <a:t> </a:t>
            </a:r>
            <a:r>
              <a:rPr sz="1600" b="1" spc="-5" dirty="0">
                <a:latin typeface="Century Gothic"/>
                <a:cs typeface="Century Gothic"/>
              </a:rPr>
              <a:t>(для</a:t>
            </a:r>
            <a:r>
              <a:rPr sz="1600" b="1" spc="35" dirty="0">
                <a:latin typeface="Century Gothic"/>
                <a:cs typeface="Century Gothic"/>
              </a:rPr>
              <a:t> </a:t>
            </a:r>
            <a:r>
              <a:rPr sz="1600" b="1" spc="-10" dirty="0">
                <a:latin typeface="Century Gothic"/>
                <a:cs typeface="Century Gothic"/>
              </a:rPr>
              <a:t>слабослышащих</a:t>
            </a:r>
            <a:r>
              <a:rPr sz="1600" b="1" spc="80" dirty="0">
                <a:latin typeface="Century Gothic"/>
                <a:cs typeface="Century Gothic"/>
              </a:rPr>
              <a:t> </a:t>
            </a:r>
            <a:r>
              <a:rPr sz="1600" b="1" spc="-10" dirty="0">
                <a:latin typeface="Century Gothic"/>
                <a:cs typeface="Century Gothic"/>
              </a:rPr>
              <a:t>участников</a:t>
            </a:r>
            <a:r>
              <a:rPr sz="1600" b="1" spc="65" dirty="0">
                <a:latin typeface="Century Gothic"/>
                <a:cs typeface="Century Gothic"/>
              </a:rPr>
              <a:t> </a:t>
            </a:r>
            <a:r>
              <a:rPr sz="1600" b="1" spc="-10" dirty="0">
                <a:latin typeface="Century Gothic"/>
                <a:cs typeface="Century Gothic"/>
              </a:rPr>
              <a:t>экзамена)</a:t>
            </a:r>
            <a:endParaRPr sz="1600" dirty="0">
              <a:latin typeface="Century Gothic"/>
              <a:cs typeface="Century Gothic"/>
            </a:endParaRPr>
          </a:p>
          <a:p>
            <a:pPr marL="355600" marR="9525" indent="-342900" algn="just">
              <a:lnSpc>
                <a:spcPct val="100000"/>
              </a:lnSpc>
              <a:spcBef>
                <a:spcPts val="605"/>
              </a:spcBef>
              <a:buFont typeface="Wingdings"/>
              <a:buChar char=""/>
              <a:tabLst>
                <a:tab pos="355600" algn="l"/>
              </a:tabLst>
            </a:pPr>
            <a:r>
              <a:rPr sz="1600" spc="-5" dirty="0">
                <a:latin typeface="Century Gothic"/>
                <a:cs typeface="Century Gothic"/>
              </a:rPr>
              <a:t>привлечение</a:t>
            </a:r>
            <a:r>
              <a:rPr sz="1600" dirty="0">
                <a:latin typeface="Century Gothic"/>
                <a:cs typeface="Century Gothic"/>
              </a:rPr>
              <a:t> </a:t>
            </a:r>
            <a:r>
              <a:rPr sz="1600" spc="-5" dirty="0">
                <a:latin typeface="Century Gothic"/>
                <a:cs typeface="Century Gothic"/>
              </a:rPr>
              <a:t>при</a:t>
            </a:r>
            <a:r>
              <a:rPr sz="1600" dirty="0">
                <a:latin typeface="Century Gothic"/>
                <a:cs typeface="Century Gothic"/>
              </a:rPr>
              <a:t> </a:t>
            </a:r>
            <a:r>
              <a:rPr sz="1600" spc="-5" dirty="0">
                <a:latin typeface="Century Gothic"/>
                <a:cs typeface="Century Gothic"/>
              </a:rPr>
              <a:t>необходимости</a:t>
            </a:r>
            <a:r>
              <a:rPr sz="1600" dirty="0">
                <a:latin typeface="Century Gothic"/>
                <a:cs typeface="Century Gothic"/>
              </a:rPr>
              <a:t> </a:t>
            </a:r>
            <a:r>
              <a:rPr sz="1600" spc="-5" dirty="0">
                <a:latin typeface="Century Gothic"/>
                <a:cs typeface="Century Gothic"/>
              </a:rPr>
              <a:t>ассистента-сурдопереводчика</a:t>
            </a:r>
            <a:r>
              <a:rPr sz="1600" dirty="0">
                <a:latin typeface="Century Gothic"/>
                <a:cs typeface="Century Gothic"/>
              </a:rPr>
              <a:t> </a:t>
            </a:r>
            <a:r>
              <a:rPr sz="1600" b="1" spc="-5" dirty="0">
                <a:latin typeface="Century Gothic"/>
                <a:cs typeface="Century Gothic"/>
              </a:rPr>
              <a:t>(для</a:t>
            </a:r>
            <a:r>
              <a:rPr sz="1600" b="1" dirty="0">
                <a:latin typeface="Century Gothic"/>
                <a:cs typeface="Century Gothic"/>
              </a:rPr>
              <a:t> </a:t>
            </a:r>
            <a:r>
              <a:rPr sz="1600" b="1" spc="-5" dirty="0">
                <a:latin typeface="Century Gothic"/>
                <a:cs typeface="Century Gothic"/>
              </a:rPr>
              <a:t>глухих</a:t>
            </a:r>
            <a:r>
              <a:rPr sz="1600" b="1" dirty="0">
                <a:latin typeface="Century Gothic"/>
                <a:cs typeface="Century Gothic"/>
              </a:rPr>
              <a:t> </a:t>
            </a:r>
            <a:r>
              <a:rPr sz="1600" b="1" spc="-5" dirty="0">
                <a:latin typeface="Century Gothic"/>
                <a:cs typeface="Century Gothic"/>
              </a:rPr>
              <a:t>и</a:t>
            </a:r>
            <a:r>
              <a:rPr sz="1600" b="1" dirty="0">
                <a:latin typeface="Century Gothic"/>
                <a:cs typeface="Century Gothic"/>
              </a:rPr>
              <a:t> </a:t>
            </a:r>
            <a:r>
              <a:rPr sz="1600" b="1" spc="-5" dirty="0">
                <a:latin typeface="Century Gothic"/>
                <a:cs typeface="Century Gothic"/>
              </a:rPr>
              <a:t>слабослышащих </a:t>
            </a:r>
            <a:r>
              <a:rPr sz="1600" b="1" dirty="0">
                <a:latin typeface="Century Gothic"/>
                <a:cs typeface="Century Gothic"/>
              </a:rPr>
              <a:t> </a:t>
            </a:r>
            <a:r>
              <a:rPr sz="1600" b="1" spc="-10" dirty="0">
                <a:latin typeface="Century Gothic"/>
                <a:cs typeface="Century Gothic"/>
              </a:rPr>
              <a:t>участников</a:t>
            </a:r>
            <a:r>
              <a:rPr sz="1600" b="1" spc="45" dirty="0">
                <a:latin typeface="Century Gothic"/>
                <a:cs typeface="Century Gothic"/>
              </a:rPr>
              <a:t> </a:t>
            </a:r>
            <a:r>
              <a:rPr sz="1600" b="1" spc="-10" dirty="0">
                <a:latin typeface="Century Gothic"/>
                <a:cs typeface="Century Gothic"/>
              </a:rPr>
              <a:t>экзамена)</a:t>
            </a:r>
            <a:endParaRPr sz="1600" dirty="0">
              <a:latin typeface="Century Gothic"/>
              <a:cs typeface="Century Gothic"/>
            </a:endParaRPr>
          </a:p>
          <a:p>
            <a:pPr marL="355600" marR="6350" indent="-342900" algn="just">
              <a:lnSpc>
                <a:spcPct val="100200"/>
              </a:lnSpc>
              <a:spcBef>
                <a:spcPts val="580"/>
              </a:spcBef>
              <a:buFont typeface="Wingdings"/>
              <a:buChar char=""/>
              <a:tabLst>
                <a:tab pos="355600" algn="l"/>
              </a:tabLst>
            </a:pPr>
            <a:r>
              <a:rPr sz="1600" spc="-5" dirty="0">
                <a:latin typeface="Century Gothic"/>
                <a:cs typeface="Century Gothic"/>
              </a:rPr>
              <a:t>оформление</a:t>
            </a:r>
            <a:r>
              <a:rPr sz="1600" dirty="0">
                <a:latin typeface="Century Gothic"/>
                <a:cs typeface="Century Gothic"/>
              </a:rPr>
              <a:t> </a:t>
            </a:r>
            <a:r>
              <a:rPr sz="1600" spc="-5" dirty="0">
                <a:latin typeface="Century Gothic"/>
                <a:cs typeface="Century Gothic"/>
              </a:rPr>
              <a:t>экзаменационных</a:t>
            </a:r>
            <a:r>
              <a:rPr sz="1600" dirty="0">
                <a:latin typeface="Century Gothic"/>
                <a:cs typeface="Century Gothic"/>
              </a:rPr>
              <a:t> </a:t>
            </a:r>
            <a:r>
              <a:rPr sz="1600" spc="-5" dirty="0">
                <a:latin typeface="Century Gothic"/>
                <a:cs typeface="Century Gothic"/>
              </a:rPr>
              <a:t>материалов</a:t>
            </a:r>
            <a:r>
              <a:rPr sz="1600" dirty="0">
                <a:latin typeface="Century Gothic"/>
                <a:cs typeface="Century Gothic"/>
              </a:rPr>
              <a:t> </a:t>
            </a:r>
            <a:r>
              <a:rPr sz="1600" spc="-5" dirty="0">
                <a:latin typeface="Century Gothic"/>
                <a:cs typeface="Century Gothic"/>
              </a:rPr>
              <a:t>рельефно-точечным</a:t>
            </a:r>
            <a:r>
              <a:rPr sz="1600" dirty="0">
                <a:latin typeface="Century Gothic"/>
                <a:cs typeface="Century Gothic"/>
              </a:rPr>
              <a:t> </a:t>
            </a:r>
            <a:r>
              <a:rPr sz="1600" spc="-5" dirty="0">
                <a:latin typeface="Century Gothic"/>
                <a:cs typeface="Century Gothic"/>
              </a:rPr>
              <a:t>шрифтом</a:t>
            </a:r>
            <a:r>
              <a:rPr sz="1600" dirty="0">
                <a:latin typeface="Century Gothic"/>
                <a:cs typeface="Century Gothic"/>
              </a:rPr>
              <a:t> </a:t>
            </a:r>
            <a:r>
              <a:rPr sz="1600" spc="-5" dirty="0">
                <a:latin typeface="Century Gothic"/>
                <a:cs typeface="Century Gothic"/>
              </a:rPr>
              <a:t>Брайля</a:t>
            </a:r>
            <a:r>
              <a:rPr sz="1600" dirty="0">
                <a:latin typeface="Century Gothic"/>
                <a:cs typeface="Century Gothic"/>
              </a:rPr>
              <a:t> </a:t>
            </a:r>
            <a:r>
              <a:rPr sz="1600" spc="-10" dirty="0">
                <a:latin typeface="Century Gothic"/>
                <a:cs typeface="Century Gothic"/>
              </a:rPr>
              <a:t>или</a:t>
            </a:r>
            <a:r>
              <a:rPr sz="1600" spc="-5" dirty="0">
                <a:latin typeface="Century Gothic"/>
                <a:cs typeface="Century Gothic"/>
              </a:rPr>
              <a:t> в</a:t>
            </a:r>
            <a:r>
              <a:rPr sz="1600" dirty="0">
                <a:latin typeface="Century Gothic"/>
                <a:cs typeface="Century Gothic"/>
              </a:rPr>
              <a:t> виде </a:t>
            </a:r>
            <a:r>
              <a:rPr sz="1600" spc="5" dirty="0">
                <a:latin typeface="Century Gothic"/>
                <a:cs typeface="Century Gothic"/>
              </a:rPr>
              <a:t> </a:t>
            </a:r>
            <a:r>
              <a:rPr sz="1600" spc="-5" dirty="0">
                <a:latin typeface="Century Gothic"/>
                <a:cs typeface="Century Gothic"/>
              </a:rPr>
              <a:t>электронного</a:t>
            </a:r>
            <a:r>
              <a:rPr sz="1600" dirty="0">
                <a:latin typeface="Century Gothic"/>
                <a:cs typeface="Century Gothic"/>
              </a:rPr>
              <a:t> </a:t>
            </a:r>
            <a:r>
              <a:rPr sz="1600" spc="-5" dirty="0">
                <a:latin typeface="Century Gothic"/>
                <a:cs typeface="Century Gothic"/>
              </a:rPr>
              <a:t>документа,</a:t>
            </a:r>
            <a:r>
              <a:rPr sz="1600" dirty="0">
                <a:latin typeface="Century Gothic"/>
                <a:cs typeface="Century Gothic"/>
              </a:rPr>
              <a:t> </a:t>
            </a:r>
            <a:r>
              <a:rPr sz="1600" spc="-5" dirty="0">
                <a:latin typeface="Century Gothic"/>
                <a:cs typeface="Century Gothic"/>
              </a:rPr>
              <a:t>доступного</a:t>
            </a:r>
            <a:r>
              <a:rPr sz="1600" dirty="0">
                <a:latin typeface="Century Gothic"/>
                <a:cs typeface="Century Gothic"/>
              </a:rPr>
              <a:t> </a:t>
            </a:r>
            <a:r>
              <a:rPr sz="1600" spc="-5" dirty="0">
                <a:latin typeface="Century Gothic"/>
                <a:cs typeface="Century Gothic"/>
              </a:rPr>
              <a:t>с</a:t>
            </a:r>
            <a:r>
              <a:rPr sz="1600" dirty="0">
                <a:latin typeface="Century Gothic"/>
                <a:cs typeface="Century Gothic"/>
              </a:rPr>
              <a:t> </a:t>
            </a:r>
            <a:r>
              <a:rPr sz="1600" spc="-5" dirty="0">
                <a:latin typeface="Century Gothic"/>
                <a:cs typeface="Century Gothic"/>
              </a:rPr>
              <a:t>помощью</a:t>
            </a:r>
            <a:r>
              <a:rPr sz="1600" dirty="0">
                <a:latin typeface="Century Gothic"/>
                <a:cs typeface="Century Gothic"/>
              </a:rPr>
              <a:t> </a:t>
            </a:r>
            <a:r>
              <a:rPr sz="1600" spc="-5" dirty="0">
                <a:latin typeface="Century Gothic"/>
                <a:cs typeface="Century Gothic"/>
              </a:rPr>
              <a:t>компьютера;</a:t>
            </a:r>
            <a:r>
              <a:rPr sz="1600" dirty="0">
                <a:latin typeface="Century Gothic"/>
                <a:cs typeface="Century Gothic"/>
              </a:rPr>
              <a:t> выполнение</a:t>
            </a:r>
            <a:r>
              <a:rPr sz="1600" spc="5" dirty="0">
                <a:latin typeface="Century Gothic"/>
                <a:cs typeface="Century Gothic"/>
              </a:rPr>
              <a:t> </a:t>
            </a:r>
            <a:r>
              <a:rPr sz="1600" spc="-5" dirty="0">
                <a:latin typeface="Century Gothic"/>
                <a:cs typeface="Century Gothic"/>
              </a:rPr>
              <a:t>письменной </a:t>
            </a:r>
            <a:r>
              <a:rPr sz="1600" dirty="0">
                <a:latin typeface="Century Gothic"/>
                <a:cs typeface="Century Gothic"/>
              </a:rPr>
              <a:t> </a:t>
            </a:r>
            <a:r>
              <a:rPr sz="1600" spc="-5" dirty="0">
                <a:latin typeface="Century Gothic"/>
                <a:cs typeface="Century Gothic"/>
              </a:rPr>
              <a:t>экзаменационной</a:t>
            </a:r>
            <a:r>
              <a:rPr sz="1600" dirty="0">
                <a:latin typeface="Century Gothic"/>
                <a:cs typeface="Century Gothic"/>
              </a:rPr>
              <a:t> </a:t>
            </a:r>
            <a:r>
              <a:rPr sz="1600" spc="-5" dirty="0">
                <a:latin typeface="Century Gothic"/>
                <a:cs typeface="Century Gothic"/>
              </a:rPr>
              <a:t>работы</a:t>
            </a:r>
            <a:r>
              <a:rPr sz="1600" dirty="0">
                <a:latin typeface="Century Gothic"/>
                <a:cs typeface="Century Gothic"/>
              </a:rPr>
              <a:t> </a:t>
            </a:r>
            <a:r>
              <a:rPr sz="1600" spc="-5" dirty="0">
                <a:latin typeface="Century Gothic"/>
                <a:cs typeface="Century Gothic"/>
              </a:rPr>
              <a:t>рельефно-точечным</a:t>
            </a:r>
            <a:r>
              <a:rPr sz="1600" dirty="0">
                <a:latin typeface="Century Gothic"/>
                <a:cs typeface="Century Gothic"/>
              </a:rPr>
              <a:t> шрифтом</a:t>
            </a:r>
            <a:r>
              <a:rPr sz="1600" spc="5" dirty="0">
                <a:latin typeface="Century Gothic"/>
                <a:cs typeface="Century Gothic"/>
              </a:rPr>
              <a:t> </a:t>
            </a:r>
            <a:r>
              <a:rPr sz="1600" spc="-5" dirty="0">
                <a:latin typeface="Century Gothic"/>
                <a:cs typeface="Century Gothic"/>
              </a:rPr>
              <a:t>Брайля</a:t>
            </a:r>
            <a:r>
              <a:rPr sz="1600" dirty="0">
                <a:latin typeface="Century Gothic"/>
                <a:cs typeface="Century Gothic"/>
              </a:rPr>
              <a:t> </a:t>
            </a:r>
            <a:r>
              <a:rPr sz="1600" spc="-10" dirty="0">
                <a:latin typeface="Century Gothic"/>
                <a:cs typeface="Century Gothic"/>
              </a:rPr>
              <a:t>или</a:t>
            </a:r>
            <a:r>
              <a:rPr sz="1600" spc="-5" dirty="0">
                <a:latin typeface="Century Gothic"/>
                <a:cs typeface="Century Gothic"/>
              </a:rPr>
              <a:t> на</a:t>
            </a:r>
            <a:r>
              <a:rPr sz="1600" dirty="0">
                <a:latin typeface="Century Gothic"/>
                <a:cs typeface="Century Gothic"/>
              </a:rPr>
              <a:t> </a:t>
            </a:r>
            <a:r>
              <a:rPr sz="1600" spc="-5" dirty="0">
                <a:latin typeface="Century Gothic"/>
                <a:cs typeface="Century Gothic"/>
              </a:rPr>
              <a:t>компьютере</a:t>
            </a:r>
            <a:r>
              <a:rPr sz="1600" dirty="0">
                <a:latin typeface="Century Gothic"/>
                <a:cs typeface="Century Gothic"/>
              </a:rPr>
              <a:t> </a:t>
            </a:r>
            <a:r>
              <a:rPr sz="1600" b="1" dirty="0">
                <a:latin typeface="Century Gothic"/>
                <a:cs typeface="Century Gothic"/>
              </a:rPr>
              <a:t>(для</a:t>
            </a:r>
            <a:r>
              <a:rPr sz="1600" b="1" spc="5" dirty="0">
                <a:latin typeface="Century Gothic"/>
                <a:cs typeface="Century Gothic"/>
              </a:rPr>
              <a:t> </a:t>
            </a:r>
            <a:r>
              <a:rPr sz="1600" b="1" dirty="0">
                <a:latin typeface="Century Gothic"/>
                <a:cs typeface="Century Gothic"/>
              </a:rPr>
              <a:t>слепых </a:t>
            </a:r>
            <a:r>
              <a:rPr sz="1600" b="1" spc="5" dirty="0">
                <a:latin typeface="Century Gothic"/>
                <a:cs typeface="Century Gothic"/>
              </a:rPr>
              <a:t> </a:t>
            </a:r>
            <a:r>
              <a:rPr sz="1600" b="1" spc="-10" dirty="0">
                <a:latin typeface="Century Gothic"/>
                <a:cs typeface="Century Gothic"/>
              </a:rPr>
              <a:t>участников</a:t>
            </a:r>
            <a:r>
              <a:rPr sz="1600" b="1" spc="45" dirty="0">
                <a:latin typeface="Century Gothic"/>
                <a:cs typeface="Century Gothic"/>
              </a:rPr>
              <a:t> </a:t>
            </a:r>
            <a:r>
              <a:rPr sz="1600" b="1" spc="-10" dirty="0">
                <a:latin typeface="Century Gothic"/>
                <a:cs typeface="Century Gothic"/>
              </a:rPr>
              <a:t>экзамена)</a:t>
            </a:r>
            <a:endParaRPr sz="1600" dirty="0">
              <a:latin typeface="Century Gothic"/>
              <a:cs typeface="Century Gothic"/>
            </a:endParaRPr>
          </a:p>
          <a:p>
            <a:pPr marL="355600" marR="5080" indent="-342900" algn="just">
              <a:lnSpc>
                <a:spcPct val="100200"/>
              </a:lnSpc>
              <a:spcBef>
                <a:spcPts val="590"/>
              </a:spcBef>
              <a:buFont typeface="Wingdings"/>
              <a:buChar char=""/>
              <a:tabLst>
                <a:tab pos="355600" algn="l"/>
              </a:tabLst>
            </a:pPr>
            <a:r>
              <a:rPr sz="1600" spc="-5" dirty="0">
                <a:latin typeface="Century Gothic"/>
                <a:cs typeface="Century Gothic"/>
              </a:rPr>
              <a:t>копирование</a:t>
            </a:r>
            <a:r>
              <a:rPr sz="1600" dirty="0">
                <a:latin typeface="Century Gothic"/>
                <a:cs typeface="Century Gothic"/>
              </a:rPr>
              <a:t> </a:t>
            </a:r>
            <a:r>
              <a:rPr sz="1600" spc="-5" dirty="0">
                <a:latin typeface="Century Gothic"/>
                <a:cs typeface="Century Gothic"/>
              </a:rPr>
              <a:t>экзаменационных</a:t>
            </a:r>
            <a:r>
              <a:rPr sz="1600" dirty="0">
                <a:latin typeface="Century Gothic"/>
                <a:cs typeface="Century Gothic"/>
              </a:rPr>
              <a:t> </a:t>
            </a:r>
            <a:r>
              <a:rPr sz="1600" spc="-5" dirty="0">
                <a:latin typeface="Century Gothic"/>
                <a:cs typeface="Century Gothic"/>
              </a:rPr>
              <a:t>материалов</a:t>
            </a:r>
            <a:r>
              <a:rPr sz="1600" dirty="0">
                <a:latin typeface="Century Gothic"/>
                <a:cs typeface="Century Gothic"/>
              </a:rPr>
              <a:t> </a:t>
            </a:r>
            <a:r>
              <a:rPr sz="1600" spc="-5" dirty="0">
                <a:latin typeface="Century Gothic"/>
                <a:cs typeface="Century Gothic"/>
              </a:rPr>
              <a:t>в</a:t>
            </a:r>
            <a:r>
              <a:rPr sz="1600" dirty="0">
                <a:latin typeface="Century Gothic"/>
                <a:cs typeface="Century Gothic"/>
              </a:rPr>
              <a:t> </a:t>
            </a:r>
            <a:r>
              <a:rPr sz="1600" spc="-5" dirty="0">
                <a:latin typeface="Century Gothic"/>
                <a:cs typeface="Century Gothic"/>
              </a:rPr>
              <a:t>день</a:t>
            </a:r>
            <a:r>
              <a:rPr sz="1600" dirty="0">
                <a:latin typeface="Century Gothic"/>
                <a:cs typeface="Century Gothic"/>
              </a:rPr>
              <a:t> </a:t>
            </a:r>
            <a:r>
              <a:rPr sz="1600" spc="-10" dirty="0">
                <a:latin typeface="Century Gothic"/>
                <a:cs typeface="Century Gothic"/>
              </a:rPr>
              <a:t>проведения</a:t>
            </a:r>
            <a:r>
              <a:rPr sz="1600" spc="-5" dirty="0">
                <a:latin typeface="Century Gothic"/>
                <a:cs typeface="Century Gothic"/>
              </a:rPr>
              <a:t> </a:t>
            </a:r>
            <a:r>
              <a:rPr sz="1600" spc="-10" dirty="0">
                <a:latin typeface="Century Gothic"/>
                <a:cs typeface="Century Gothic"/>
              </a:rPr>
              <a:t>экзамена</a:t>
            </a:r>
            <a:r>
              <a:rPr sz="1600" spc="-5" dirty="0">
                <a:latin typeface="Century Gothic"/>
                <a:cs typeface="Century Gothic"/>
              </a:rPr>
              <a:t> в</a:t>
            </a:r>
            <a:r>
              <a:rPr sz="1600" dirty="0">
                <a:latin typeface="Century Gothic"/>
                <a:cs typeface="Century Gothic"/>
              </a:rPr>
              <a:t> </a:t>
            </a:r>
            <a:r>
              <a:rPr sz="1600" spc="-10" dirty="0">
                <a:latin typeface="Century Gothic"/>
                <a:cs typeface="Century Gothic"/>
              </a:rPr>
              <a:t>аудитории</a:t>
            </a:r>
            <a:r>
              <a:rPr sz="1600" spc="-5" dirty="0">
                <a:latin typeface="Century Gothic"/>
                <a:cs typeface="Century Gothic"/>
              </a:rPr>
              <a:t> в</a:t>
            </a:r>
            <a:r>
              <a:rPr sz="1600" dirty="0">
                <a:latin typeface="Century Gothic"/>
                <a:cs typeface="Century Gothic"/>
              </a:rPr>
              <a:t> </a:t>
            </a:r>
            <a:r>
              <a:rPr sz="1600" spc="-5" dirty="0">
                <a:latin typeface="Century Gothic"/>
                <a:cs typeface="Century Gothic"/>
              </a:rPr>
              <a:t>присутствии </a:t>
            </a:r>
            <a:r>
              <a:rPr sz="1600" spc="-430" dirty="0">
                <a:latin typeface="Century Gothic"/>
                <a:cs typeface="Century Gothic"/>
              </a:rPr>
              <a:t> </a:t>
            </a:r>
            <a:r>
              <a:rPr sz="1600" spc="-5" dirty="0">
                <a:latin typeface="Century Gothic"/>
                <a:cs typeface="Century Gothic"/>
              </a:rPr>
              <a:t>членов</a:t>
            </a:r>
            <a:r>
              <a:rPr sz="1600" dirty="0">
                <a:latin typeface="Century Gothic"/>
                <a:cs typeface="Century Gothic"/>
              </a:rPr>
              <a:t> </a:t>
            </a:r>
            <a:r>
              <a:rPr sz="1600" spc="-5" dirty="0">
                <a:latin typeface="Century Gothic"/>
                <a:cs typeface="Century Gothic"/>
              </a:rPr>
              <a:t>ГЭК</a:t>
            </a:r>
            <a:r>
              <a:rPr sz="1600" dirty="0">
                <a:latin typeface="Century Gothic"/>
                <a:cs typeface="Century Gothic"/>
              </a:rPr>
              <a:t> </a:t>
            </a:r>
            <a:r>
              <a:rPr sz="1600" spc="-5" dirty="0">
                <a:latin typeface="Century Gothic"/>
                <a:cs typeface="Century Gothic"/>
              </a:rPr>
              <a:t>в</a:t>
            </a:r>
            <a:r>
              <a:rPr sz="1600" dirty="0">
                <a:latin typeface="Century Gothic"/>
                <a:cs typeface="Century Gothic"/>
              </a:rPr>
              <a:t> </a:t>
            </a:r>
            <a:r>
              <a:rPr sz="1600" spc="-5" dirty="0">
                <a:latin typeface="Century Gothic"/>
                <a:cs typeface="Century Gothic"/>
              </a:rPr>
              <a:t>увеличенном</a:t>
            </a:r>
            <a:r>
              <a:rPr sz="1600" dirty="0">
                <a:latin typeface="Century Gothic"/>
                <a:cs typeface="Century Gothic"/>
              </a:rPr>
              <a:t> </a:t>
            </a:r>
            <a:r>
              <a:rPr sz="1600" spc="-5" dirty="0">
                <a:latin typeface="Century Gothic"/>
                <a:cs typeface="Century Gothic"/>
              </a:rPr>
              <a:t>размере;</a:t>
            </a:r>
            <a:r>
              <a:rPr sz="1600" dirty="0">
                <a:latin typeface="Century Gothic"/>
                <a:cs typeface="Century Gothic"/>
              </a:rPr>
              <a:t> </a:t>
            </a:r>
            <a:r>
              <a:rPr sz="1600" spc="-5" dirty="0">
                <a:latin typeface="Century Gothic"/>
                <a:cs typeface="Century Gothic"/>
              </a:rPr>
              <a:t>обеспечение</a:t>
            </a:r>
            <a:r>
              <a:rPr sz="1600" dirty="0">
                <a:latin typeface="Century Gothic"/>
                <a:cs typeface="Century Gothic"/>
              </a:rPr>
              <a:t> </a:t>
            </a:r>
            <a:r>
              <a:rPr sz="1600" spc="-10" dirty="0">
                <a:latin typeface="Century Gothic"/>
                <a:cs typeface="Century Gothic"/>
              </a:rPr>
              <a:t>аудиторий</a:t>
            </a:r>
            <a:r>
              <a:rPr sz="1600" spc="-5" dirty="0">
                <a:latin typeface="Century Gothic"/>
                <a:cs typeface="Century Gothic"/>
              </a:rPr>
              <a:t> </a:t>
            </a:r>
            <a:r>
              <a:rPr sz="1600" spc="-10" dirty="0">
                <a:latin typeface="Century Gothic"/>
                <a:cs typeface="Century Gothic"/>
              </a:rPr>
              <a:t>для</a:t>
            </a:r>
            <a:r>
              <a:rPr sz="1600" spc="425" dirty="0">
                <a:latin typeface="Century Gothic"/>
                <a:cs typeface="Century Gothic"/>
              </a:rPr>
              <a:t> </a:t>
            </a:r>
            <a:r>
              <a:rPr sz="1600" spc="-10" dirty="0">
                <a:latin typeface="Century Gothic"/>
                <a:cs typeface="Century Gothic"/>
              </a:rPr>
              <a:t>проведения</a:t>
            </a:r>
            <a:r>
              <a:rPr sz="1600" spc="425" dirty="0">
                <a:latin typeface="Century Gothic"/>
                <a:cs typeface="Century Gothic"/>
              </a:rPr>
              <a:t> </a:t>
            </a:r>
            <a:r>
              <a:rPr sz="1600" spc="-5" dirty="0">
                <a:latin typeface="Century Gothic"/>
                <a:cs typeface="Century Gothic"/>
              </a:rPr>
              <a:t>экзаменов </a:t>
            </a:r>
            <a:r>
              <a:rPr sz="1600" dirty="0">
                <a:latin typeface="Century Gothic"/>
                <a:cs typeface="Century Gothic"/>
              </a:rPr>
              <a:t> </a:t>
            </a:r>
            <a:r>
              <a:rPr sz="1600" spc="-5" dirty="0">
                <a:latin typeface="Century Gothic"/>
                <a:cs typeface="Century Gothic"/>
              </a:rPr>
              <a:t>увеличительными</a:t>
            </a:r>
            <a:r>
              <a:rPr sz="1600" dirty="0">
                <a:latin typeface="Century Gothic"/>
                <a:cs typeface="Century Gothic"/>
              </a:rPr>
              <a:t> </a:t>
            </a:r>
            <a:r>
              <a:rPr sz="1600" spc="-5" dirty="0">
                <a:latin typeface="Century Gothic"/>
                <a:cs typeface="Century Gothic"/>
              </a:rPr>
              <a:t>устройствами;</a:t>
            </a:r>
            <a:r>
              <a:rPr sz="1600" dirty="0">
                <a:latin typeface="Century Gothic"/>
                <a:cs typeface="Century Gothic"/>
              </a:rPr>
              <a:t> </a:t>
            </a:r>
            <a:r>
              <a:rPr sz="1600" spc="-5" dirty="0">
                <a:latin typeface="Century Gothic"/>
                <a:cs typeface="Century Gothic"/>
              </a:rPr>
              <a:t>индивидуальное</a:t>
            </a:r>
            <a:r>
              <a:rPr sz="1600" dirty="0">
                <a:latin typeface="Century Gothic"/>
                <a:cs typeface="Century Gothic"/>
              </a:rPr>
              <a:t> </a:t>
            </a:r>
            <a:r>
              <a:rPr sz="1600" spc="-5" dirty="0">
                <a:latin typeface="Century Gothic"/>
                <a:cs typeface="Century Gothic"/>
              </a:rPr>
              <a:t>равномерное</a:t>
            </a:r>
            <a:r>
              <a:rPr sz="1600" dirty="0">
                <a:latin typeface="Century Gothic"/>
                <a:cs typeface="Century Gothic"/>
              </a:rPr>
              <a:t> </a:t>
            </a:r>
            <a:r>
              <a:rPr sz="1600" spc="-5" dirty="0">
                <a:latin typeface="Century Gothic"/>
                <a:cs typeface="Century Gothic"/>
              </a:rPr>
              <a:t>освещение</a:t>
            </a:r>
            <a:r>
              <a:rPr sz="1600" dirty="0">
                <a:latin typeface="Century Gothic"/>
                <a:cs typeface="Century Gothic"/>
              </a:rPr>
              <a:t> не</a:t>
            </a:r>
            <a:r>
              <a:rPr sz="1600" spc="5" dirty="0">
                <a:latin typeface="Century Gothic"/>
                <a:cs typeface="Century Gothic"/>
              </a:rPr>
              <a:t> </a:t>
            </a:r>
            <a:r>
              <a:rPr sz="1600" spc="-5" dirty="0">
                <a:latin typeface="Century Gothic"/>
                <a:cs typeface="Century Gothic"/>
              </a:rPr>
              <a:t>менее</a:t>
            </a:r>
            <a:r>
              <a:rPr sz="1600" dirty="0">
                <a:latin typeface="Century Gothic"/>
                <a:cs typeface="Century Gothic"/>
              </a:rPr>
              <a:t> </a:t>
            </a:r>
            <a:r>
              <a:rPr sz="1600" spc="-5" dirty="0">
                <a:latin typeface="Century Gothic"/>
                <a:cs typeface="Century Gothic"/>
              </a:rPr>
              <a:t>300</a:t>
            </a:r>
            <a:r>
              <a:rPr sz="1600" dirty="0">
                <a:latin typeface="Century Gothic"/>
                <a:cs typeface="Century Gothic"/>
              </a:rPr>
              <a:t> </a:t>
            </a:r>
            <a:r>
              <a:rPr sz="1600" spc="-10" dirty="0">
                <a:latin typeface="Century Gothic"/>
                <a:cs typeface="Century Gothic"/>
              </a:rPr>
              <a:t>люкс</a:t>
            </a:r>
            <a:r>
              <a:rPr sz="1600" spc="-5" dirty="0">
                <a:latin typeface="Century Gothic"/>
                <a:cs typeface="Century Gothic"/>
              </a:rPr>
              <a:t> </a:t>
            </a:r>
            <a:r>
              <a:rPr sz="1600" b="1" dirty="0">
                <a:latin typeface="Century Gothic"/>
                <a:cs typeface="Century Gothic"/>
              </a:rPr>
              <a:t>(для </a:t>
            </a:r>
            <a:r>
              <a:rPr sz="1600" b="1" spc="5" dirty="0">
                <a:latin typeface="Century Gothic"/>
                <a:cs typeface="Century Gothic"/>
              </a:rPr>
              <a:t> </a:t>
            </a:r>
            <a:r>
              <a:rPr sz="1600" b="1" spc="-10" dirty="0">
                <a:latin typeface="Century Gothic"/>
                <a:cs typeface="Century Gothic"/>
              </a:rPr>
              <a:t>слабовидящих</a:t>
            </a:r>
            <a:r>
              <a:rPr sz="1600" b="1" spc="55" dirty="0">
                <a:latin typeface="Century Gothic"/>
                <a:cs typeface="Century Gothic"/>
              </a:rPr>
              <a:t> </a:t>
            </a:r>
            <a:r>
              <a:rPr sz="1600" b="1" spc="-10" dirty="0">
                <a:latin typeface="Century Gothic"/>
                <a:cs typeface="Century Gothic"/>
              </a:rPr>
              <a:t>участников</a:t>
            </a:r>
            <a:r>
              <a:rPr sz="1600" b="1" spc="50" dirty="0">
                <a:latin typeface="Century Gothic"/>
                <a:cs typeface="Century Gothic"/>
              </a:rPr>
              <a:t> </a:t>
            </a:r>
            <a:r>
              <a:rPr sz="1600" b="1" spc="-10" dirty="0">
                <a:latin typeface="Century Gothic"/>
                <a:cs typeface="Century Gothic"/>
              </a:rPr>
              <a:t>экзамена)</a:t>
            </a:r>
            <a:endParaRPr sz="1600" dirty="0">
              <a:latin typeface="Century Gothic"/>
              <a:cs typeface="Century Gothic"/>
            </a:endParaRPr>
          </a:p>
          <a:p>
            <a:pPr marL="355600" indent="-342900" algn="just">
              <a:lnSpc>
                <a:spcPct val="100000"/>
              </a:lnSpc>
              <a:spcBef>
                <a:spcPts val="585"/>
              </a:spcBef>
              <a:buFont typeface="Wingdings"/>
              <a:buChar char=""/>
              <a:tabLst>
                <a:tab pos="355600" algn="l"/>
              </a:tabLst>
            </a:pPr>
            <a:r>
              <a:rPr sz="1600" spc="-5" dirty="0">
                <a:latin typeface="Century Gothic"/>
                <a:cs typeface="Century Gothic"/>
              </a:rPr>
              <a:t>выполнение</a:t>
            </a:r>
            <a:r>
              <a:rPr sz="1600" spc="35" dirty="0">
                <a:latin typeface="Century Gothic"/>
                <a:cs typeface="Century Gothic"/>
              </a:rPr>
              <a:t> </a:t>
            </a:r>
            <a:r>
              <a:rPr sz="1600" spc="-5" dirty="0">
                <a:latin typeface="Century Gothic"/>
                <a:cs typeface="Century Gothic"/>
              </a:rPr>
              <a:t>письменной</a:t>
            </a:r>
            <a:r>
              <a:rPr sz="1600" spc="30" dirty="0">
                <a:latin typeface="Century Gothic"/>
                <a:cs typeface="Century Gothic"/>
              </a:rPr>
              <a:t> </a:t>
            </a:r>
            <a:r>
              <a:rPr sz="1600" spc="-5" dirty="0">
                <a:latin typeface="Century Gothic"/>
                <a:cs typeface="Century Gothic"/>
              </a:rPr>
              <a:t>экзаменационной</a:t>
            </a:r>
            <a:r>
              <a:rPr sz="1600" spc="40" dirty="0">
                <a:latin typeface="Century Gothic"/>
                <a:cs typeface="Century Gothic"/>
              </a:rPr>
              <a:t> </a:t>
            </a:r>
            <a:r>
              <a:rPr sz="1600" spc="-5" dirty="0">
                <a:latin typeface="Century Gothic"/>
                <a:cs typeface="Century Gothic"/>
              </a:rPr>
              <a:t>работы</a:t>
            </a:r>
            <a:r>
              <a:rPr sz="1600" spc="5" dirty="0">
                <a:latin typeface="Century Gothic"/>
                <a:cs typeface="Century Gothic"/>
              </a:rPr>
              <a:t> </a:t>
            </a:r>
            <a:r>
              <a:rPr sz="1600" spc="-5" dirty="0">
                <a:latin typeface="Century Gothic"/>
                <a:cs typeface="Century Gothic"/>
              </a:rPr>
              <a:t>на</a:t>
            </a:r>
            <a:r>
              <a:rPr sz="1600" dirty="0">
                <a:latin typeface="Century Gothic"/>
                <a:cs typeface="Century Gothic"/>
              </a:rPr>
              <a:t> </a:t>
            </a:r>
            <a:r>
              <a:rPr sz="1600" spc="-5" dirty="0">
                <a:latin typeface="Century Gothic"/>
                <a:cs typeface="Century Gothic"/>
              </a:rPr>
              <a:t>компьютере </a:t>
            </a:r>
            <a:r>
              <a:rPr sz="1600" dirty="0">
                <a:latin typeface="Century Gothic"/>
                <a:cs typeface="Century Gothic"/>
              </a:rPr>
              <a:t>по </a:t>
            </a:r>
            <a:r>
              <a:rPr sz="1600" spc="-10" dirty="0">
                <a:latin typeface="Century Gothic"/>
                <a:cs typeface="Century Gothic"/>
              </a:rPr>
              <a:t>желанию</a:t>
            </a:r>
            <a:r>
              <a:rPr sz="1600" spc="20" dirty="0">
                <a:latin typeface="Century Gothic"/>
                <a:cs typeface="Century Gothic"/>
              </a:rPr>
              <a:t> </a:t>
            </a:r>
            <a:r>
              <a:rPr sz="1600" spc="-5" dirty="0">
                <a:latin typeface="Century Gothic"/>
                <a:cs typeface="Century Gothic"/>
              </a:rPr>
              <a:t>участнику</a:t>
            </a:r>
            <a:endParaRPr sz="1600" dirty="0">
              <a:latin typeface="Century Gothic"/>
              <a:cs typeface="Century Gothic"/>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950581" y="938657"/>
            <a:ext cx="4034790" cy="3891279"/>
            <a:chOff x="7950581" y="938657"/>
            <a:chExt cx="4034790" cy="3891279"/>
          </a:xfrm>
        </p:grpSpPr>
        <p:sp>
          <p:nvSpPr>
            <p:cNvPr id="3" name="object 3"/>
            <p:cNvSpPr/>
            <p:nvPr/>
          </p:nvSpPr>
          <p:spPr>
            <a:xfrm>
              <a:off x="7953756" y="941832"/>
              <a:ext cx="4028440" cy="3884929"/>
            </a:xfrm>
            <a:custGeom>
              <a:avLst/>
              <a:gdLst/>
              <a:ahLst/>
              <a:cxnLst/>
              <a:rect l="l" t="t" r="r" b="b"/>
              <a:pathLst>
                <a:path w="4028440" h="3884929">
                  <a:moveTo>
                    <a:pt x="3380486" y="0"/>
                  </a:moveTo>
                  <a:lnTo>
                    <a:pt x="647446" y="0"/>
                  </a:lnTo>
                  <a:lnTo>
                    <a:pt x="599119" y="1776"/>
                  </a:lnTo>
                  <a:lnTo>
                    <a:pt x="551758" y="7021"/>
                  </a:lnTo>
                  <a:lnTo>
                    <a:pt x="505488" y="15610"/>
                  </a:lnTo>
                  <a:lnTo>
                    <a:pt x="460434" y="27417"/>
                  </a:lnTo>
                  <a:lnTo>
                    <a:pt x="416721" y="42318"/>
                  </a:lnTo>
                  <a:lnTo>
                    <a:pt x="374474" y="60186"/>
                  </a:lnTo>
                  <a:lnTo>
                    <a:pt x="333818" y="80897"/>
                  </a:lnTo>
                  <a:lnTo>
                    <a:pt x="294879" y="104325"/>
                  </a:lnTo>
                  <a:lnTo>
                    <a:pt x="257781" y="130344"/>
                  </a:lnTo>
                  <a:lnTo>
                    <a:pt x="222650" y="158831"/>
                  </a:lnTo>
                  <a:lnTo>
                    <a:pt x="189611" y="189658"/>
                  </a:lnTo>
                  <a:lnTo>
                    <a:pt x="158788" y="222702"/>
                  </a:lnTo>
                  <a:lnTo>
                    <a:pt x="130307" y="257836"/>
                  </a:lnTo>
                  <a:lnTo>
                    <a:pt x="104293" y="294935"/>
                  </a:lnTo>
                  <a:lnTo>
                    <a:pt x="80870" y="333875"/>
                  </a:lnTo>
                  <a:lnTo>
                    <a:pt x="60165" y="374529"/>
                  </a:lnTo>
                  <a:lnTo>
                    <a:pt x="42303" y="416772"/>
                  </a:lnTo>
                  <a:lnTo>
                    <a:pt x="27407" y="460480"/>
                  </a:lnTo>
                  <a:lnTo>
                    <a:pt x="15604" y="505526"/>
                  </a:lnTo>
                  <a:lnTo>
                    <a:pt x="7018" y="551786"/>
                  </a:lnTo>
                  <a:lnTo>
                    <a:pt x="1775" y="599134"/>
                  </a:lnTo>
                  <a:lnTo>
                    <a:pt x="0" y="647445"/>
                  </a:lnTo>
                  <a:lnTo>
                    <a:pt x="0" y="3237229"/>
                  </a:lnTo>
                  <a:lnTo>
                    <a:pt x="1775" y="3285541"/>
                  </a:lnTo>
                  <a:lnTo>
                    <a:pt x="7018" y="3332889"/>
                  </a:lnTo>
                  <a:lnTo>
                    <a:pt x="15604" y="3379149"/>
                  </a:lnTo>
                  <a:lnTo>
                    <a:pt x="27407" y="3424195"/>
                  </a:lnTo>
                  <a:lnTo>
                    <a:pt x="42303" y="3467903"/>
                  </a:lnTo>
                  <a:lnTo>
                    <a:pt x="60165" y="3510146"/>
                  </a:lnTo>
                  <a:lnTo>
                    <a:pt x="80870" y="3550800"/>
                  </a:lnTo>
                  <a:lnTo>
                    <a:pt x="104293" y="3589740"/>
                  </a:lnTo>
                  <a:lnTo>
                    <a:pt x="130307" y="3626839"/>
                  </a:lnTo>
                  <a:lnTo>
                    <a:pt x="158788" y="3661973"/>
                  </a:lnTo>
                  <a:lnTo>
                    <a:pt x="189611" y="3695017"/>
                  </a:lnTo>
                  <a:lnTo>
                    <a:pt x="222650" y="3725844"/>
                  </a:lnTo>
                  <a:lnTo>
                    <a:pt x="257781" y="3754331"/>
                  </a:lnTo>
                  <a:lnTo>
                    <a:pt x="294879" y="3780350"/>
                  </a:lnTo>
                  <a:lnTo>
                    <a:pt x="333818" y="3803778"/>
                  </a:lnTo>
                  <a:lnTo>
                    <a:pt x="374474" y="3824489"/>
                  </a:lnTo>
                  <a:lnTo>
                    <a:pt x="416721" y="3842357"/>
                  </a:lnTo>
                  <a:lnTo>
                    <a:pt x="460434" y="3857258"/>
                  </a:lnTo>
                  <a:lnTo>
                    <a:pt x="505488" y="3869065"/>
                  </a:lnTo>
                  <a:lnTo>
                    <a:pt x="551758" y="3877654"/>
                  </a:lnTo>
                  <a:lnTo>
                    <a:pt x="599119" y="3882899"/>
                  </a:lnTo>
                  <a:lnTo>
                    <a:pt x="647446" y="3884676"/>
                  </a:lnTo>
                  <a:lnTo>
                    <a:pt x="3380486" y="3884676"/>
                  </a:lnTo>
                  <a:lnTo>
                    <a:pt x="3428797" y="3882899"/>
                  </a:lnTo>
                  <a:lnTo>
                    <a:pt x="3476145" y="3877654"/>
                  </a:lnTo>
                  <a:lnTo>
                    <a:pt x="3522405" y="3869065"/>
                  </a:lnTo>
                  <a:lnTo>
                    <a:pt x="3567451" y="3857258"/>
                  </a:lnTo>
                  <a:lnTo>
                    <a:pt x="3611159" y="3842357"/>
                  </a:lnTo>
                  <a:lnTo>
                    <a:pt x="3653402" y="3824489"/>
                  </a:lnTo>
                  <a:lnTo>
                    <a:pt x="3694056" y="3803778"/>
                  </a:lnTo>
                  <a:lnTo>
                    <a:pt x="3732996" y="3780350"/>
                  </a:lnTo>
                  <a:lnTo>
                    <a:pt x="3770095" y="3754331"/>
                  </a:lnTo>
                  <a:lnTo>
                    <a:pt x="3805229" y="3725844"/>
                  </a:lnTo>
                  <a:lnTo>
                    <a:pt x="3838273" y="3695017"/>
                  </a:lnTo>
                  <a:lnTo>
                    <a:pt x="3869100" y="3661973"/>
                  </a:lnTo>
                  <a:lnTo>
                    <a:pt x="3897587" y="3626839"/>
                  </a:lnTo>
                  <a:lnTo>
                    <a:pt x="3923606" y="3589740"/>
                  </a:lnTo>
                  <a:lnTo>
                    <a:pt x="3947034" y="3550800"/>
                  </a:lnTo>
                  <a:lnTo>
                    <a:pt x="3967745" y="3510146"/>
                  </a:lnTo>
                  <a:lnTo>
                    <a:pt x="3985613" y="3467903"/>
                  </a:lnTo>
                  <a:lnTo>
                    <a:pt x="4000514" y="3424195"/>
                  </a:lnTo>
                  <a:lnTo>
                    <a:pt x="4012321" y="3379149"/>
                  </a:lnTo>
                  <a:lnTo>
                    <a:pt x="4020910" y="3332889"/>
                  </a:lnTo>
                  <a:lnTo>
                    <a:pt x="4026155" y="3285541"/>
                  </a:lnTo>
                  <a:lnTo>
                    <a:pt x="4027932" y="3237229"/>
                  </a:lnTo>
                  <a:lnTo>
                    <a:pt x="4027932" y="647445"/>
                  </a:lnTo>
                  <a:lnTo>
                    <a:pt x="4026155" y="599134"/>
                  </a:lnTo>
                  <a:lnTo>
                    <a:pt x="4020910" y="551786"/>
                  </a:lnTo>
                  <a:lnTo>
                    <a:pt x="4012321" y="505526"/>
                  </a:lnTo>
                  <a:lnTo>
                    <a:pt x="4000514" y="460480"/>
                  </a:lnTo>
                  <a:lnTo>
                    <a:pt x="3985613" y="416772"/>
                  </a:lnTo>
                  <a:lnTo>
                    <a:pt x="3967745" y="374529"/>
                  </a:lnTo>
                  <a:lnTo>
                    <a:pt x="3947034" y="333875"/>
                  </a:lnTo>
                  <a:lnTo>
                    <a:pt x="3923606" y="294935"/>
                  </a:lnTo>
                  <a:lnTo>
                    <a:pt x="3897587" y="257836"/>
                  </a:lnTo>
                  <a:lnTo>
                    <a:pt x="3869100" y="222702"/>
                  </a:lnTo>
                  <a:lnTo>
                    <a:pt x="3838273" y="189658"/>
                  </a:lnTo>
                  <a:lnTo>
                    <a:pt x="3805229" y="158831"/>
                  </a:lnTo>
                  <a:lnTo>
                    <a:pt x="3770095" y="130344"/>
                  </a:lnTo>
                  <a:lnTo>
                    <a:pt x="3732996" y="104325"/>
                  </a:lnTo>
                  <a:lnTo>
                    <a:pt x="3694056" y="80897"/>
                  </a:lnTo>
                  <a:lnTo>
                    <a:pt x="3653402" y="60186"/>
                  </a:lnTo>
                  <a:lnTo>
                    <a:pt x="3611159" y="42318"/>
                  </a:lnTo>
                  <a:lnTo>
                    <a:pt x="3567451" y="27417"/>
                  </a:lnTo>
                  <a:lnTo>
                    <a:pt x="3522405" y="15610"/>
                  </a:lnTo>
                  <a:lnTo>
                    <a:pt x="3476145" y="7021"/>
                  </a:lnTo>
                  <a:lnTo>
                    <a:pt x="3428797" y="1776"/>
                  </a:lnTo>
                  <a:lnTo>
                    <a:pt x="3380486" y="0"/>
                  </a:lnTo>
                  <a:close/>
                </a:path>
              </a:pathLst>
            </a:custGeom>
            <a:solidFill>
              <a:srgbClr val="E7F1FF"/>
            </a:solidFill>
          </p:spPr>
          <p:txBody>
            <a:bodyPr wrap="square" lIns="0" tIns="0" rIns="0" bIns="0" rtlCol="0"/>
            <a:lstStyle/>
            <a:p>
              <a:endParaRPr dirty="0"/>
            </a:p>
          </p:txBody>
        </p:sp>
        <p:sp>
          <p:nvSpPr>
            <p:cNvPr id="4" name="object 4"/>
            <p:cNvSpPr/>
            <p:nvPr/>
          </p:nvSpPr>
          <p:spPr>
            <a:xfrm>
              <a:off x="7953756" y="941832"/>
              <a:ext cx="4028440" cy="3884929"/>
            </a:xfrm>
            <a:custGeom>
              <a:avLst/>
              <a:gdLst/>
              <a:ahLst/>
              <a:cxnLst/>
              <a:rect l="l" t="t" r="r" b="b"/>
              <a:pathLst>
                <a:path w="4028440" h="3884929">
                  <a:moveTo>
                    <a:pt x="0" y="647445"/>
                  </a:moveTo>
                  <a:lnTo>
                    <a:pt x="1775" y="599134"/>
                  </a:lnTo>
                  <a:lnTo>
                    <a:pt x="7018" y="551786"/>
                  </a:lnTo>
                  <a:lnTo>
                    <a:pt x="15604" y="505526"/>
                  </a:lnTo>
                  <a:lnTo>
                    <a:pt x="27407" y="460480"/>
                  </a:lnTo>
                  <a:lnTo>
                    <a:pt x="42303" y="416772"/>
                  </a:lnTo>
                  <a:lnTo>
                    <a:pt x="60165" y="374529"/>
                  </a:lnTo>
                  <a:lnTo>
                    <a:pt x="80870" y="333875"/>
                  </a:lnTo>
                  <a:lnTo>
                    <a:pt x="104293" y="294935"/>
                  </a:lnTo>
                  <a:lnTo>
                    <a:pt x="130307" y="257836"/>
                  </a:lnTo>
                  <a:lnTo>
                    <a:pt x="158788" y="222702"/>
                  </a:lnTo>
                  <a:lnTo>
                    <a:pt x="189611" y="189658"/>
                  </a:lnTo>
                  <a:lnTo>
                    <a:pt x="222650" y="158831"/>
                  </a:lnTo>
                  <a:lnTo>
                    <a:pt x="257781" y="130344"/>
                  </a:lnTo>
                  <a:lnTo>
                    <a:pt x="294879" y="104325"/>
                  </a:lnTo>
                  <a:lnTo>
                    <a:pt x="333818" y="80897"/>
                  </a:lnTo>
                  <a:lnTo>
                    <a:pt x="374474" y="60186"/>
                  </a:lnTo>
                  <a:lnTo>
                    <a:pt x="416721" y="42318"/>
                  </a:lnTo>
                  <a:lnTo>
                    <a:pt x="460434" y="27417"/>
                  </a:lnTo>
                  <a:lnTo>
                    <a:pt x="505488" y="15610"/>
                  </a:lnTo>
                  <a:lnTo>
                    <a:pt x="551758" y="7021"/>
                  </a:lnTo>
                  <a:lnTo>
                    <a:pt x="599119" y="1776"/>
                  </a:lnTo>
                  <a:lnTo>
                    <a:pt x="647446" y="0"/>
                  </a:lnTo>
                  <a:lnTo>
                    <a:pt x="3380486" y="0"/>
                  </a:lnTo>
                  <a:lnTo>
                    <a:pt x="3428797" y="1776"/>
                  </a:lnTo>
                  <a:lnTo>
                    <a:pt x="3476145" y="7021"/>
                  </a:lnTo>
                  <a:lnTo>
                    <a:pt x="3522405" y="15610"/>
                  </a:lnTo>
                  <a:lnTo>
                    <a:pt x="3567451" y="27417"/>
                  </a:lnTo>
                  <a:lnTo>
                    <a:pt x="3611159" y="42318"/>
                  </a:lnTo>
                  <a:lnTo>
                    <a:pt x="3653402" y="60186"/>
                  </a:lnTo>
                  <a:lnTo>
                    <a:pt x="3694056" y="80897"/>
                  </a:lnTo>
                  <a:lnTo>
                    <a:pt x="3732996" y="104325"/>
                  </a:lnTo>
                  <a:lnTo>
                    <a:pt x="3770095" y="130344"/>
                  </a:lnTo>
                  <a:lnTo>
                    <a:pt x="3805229" y="158831"/>
                  </a:lnTo>
                  <a:lnTo>
                    <a:pt x="3838273" y="189658"/>
                  </a:lnTo>
                  <a:lnTo>
                    <a:pt x="3869100" y="222702"/>
                  </a:lnTo>
                  <a:lnTo>
                    <a:pt x="3897587" y="257836"/>
                  </a:lnTo>
                  <a:lnTo>
                    <a:pt x="3923606" y="294935"/>
                  </a:lnTo>
                  <a:lnTo>
                    <a:pt x="3947034" y="333875"/>
                  </a:lnTo>
                  <a:lnTo>
                    <a:pt x="3967745" y="374529"/>
                  </a:lnTo>
                  <a:lnTo>
                    <a:pt x="3985613" y="416772"/>
                  </a:lnTo>
                  <a:lnTo>
                    <a:pt x="4000514" y="460480"/>
                  </a:lnTo>
                  <a:lnTo>
                    <a:pt x="4012321" y="505526"/>
                  </a:lnTo>
                  <a:lnTo>
                    <a:pt x="4020910" y="551786"/>
                  </a:lnTo>
                  <a:lnTo>
                    <a:pt x="4026155" y="599134"/>
                  </a:lnTo>
                  <a:lnTo>
                    <a:pt x="4027932" y="647445"/>
                  </a:lnTo>
                  <a:lnTo>
                    <a:pt x="4027932" y="3237229"/>
                  </a:lnTo>
                  <a:lnTo>
                    <a:pt x="4026155" y="3285541"/>
                  </a:lnTo>
                  <a:lnTo>
                    <a:pt x="4020910" y="3332889"/>
                  </a:lnTo>
                  <a:lnTo>
                    <a:pt x="4012321" y="3379149"/>
                  </a:lnTo>
                  <a:lnTo>
                    <a:pt x="4000514" y="3424195"/>
                  </a:lnTo>
                  <a:lnTo>
                    <a:pt x="3985613" y="3467903"/>
                  </a:lnTo>
                  <a:lnTo>
                    <a:pt x="3967745" y="3510146"/>
                  </a:lnTo>
                  <a:lnTo>
                    <a:pt x="3947034" y="3550800"/>
                  </a:lnTo>
                  <a:lnTo>
                    <a:pt x="3923606" y="3589740"/>
                  </a:lnTo>
                  <a:lnTo>
                    <a:pt x="3897587" y="3626839"/>
                  </a:lnTo>
                  <a:lnTo>
                    <a:pt x="3869100" y="3661973"/>
                  </a:lnTo>
                  <a:lnTo>
                    <a:pt x="3838273" y="3695017"/>
                  </a:lnTo>
                  <a:lnTo>
                    <a:pt x="3805229" y="3725844"/>
                  </a:lnTo>
                  <a:lnTo>
                    <a:pt x="3770095" y="3754331"/>
                  </a:lnTo>
                  <a:lnTo>
                    <a:pt x="3732996" y="3780350"/>
                  </a:lnTo>
                  <a:lnTo>
                    <a:pt x="3694056" y="3803778"/>
                  </a:lnTo>
                  <a:lnTo>
                    <a:pt x="3653402" y="3824489"/>
                  </a:lnTo>
                  <a:lnTo>
                    <a:pt x="3611159" y="3842357"/>
                  </a:lnTo>
                  <a:lnTo>
                    <a:pt x="3567451" y="3857258"/>
                  </a:lnTo>
                  <a:lnTo>
                    <a:pt x="3522405" y="3869065"/>
                  </a:lnTo>
                  <a:lnTo>
                    <a:pt x="3476145" y="3877654"/>
                  </a:lnTo>
                  <a:lnTo>
                    <a:pt x="3428797" y="3882899"/>
                  </a:lnTo>
                  <a:lnTo>
                    <a:pt x="3380486" y="3884676"/>
                  </a:lnTo>
                  <a:lnTo>
                    <a:pt x="647446" y="3884676"/>
                  </a:lnTo>
                  <a:lnTo>
                    <a:pt x="599119" y="3882899"/>
                  </a:lnTo>
                  <a:lnTo>
                    <a:pt x="551758" y="3877654"/>
                  </a:lnTo>
                  <a:lnTo>
                    <a:pt x="505488" y="3869065"/>
                  </a:lnTo>
                  <a:lnTo>
                    <a:pt x="460434" y="3857258"/>
                  </a:lnTo>
                  <a:lnTo>
                    <a:pt x="416721" y="3842357"/>
                  </a:lnTo>
                  <a:lnTo>
                    <a:pt x="374474" y="3824489"/>
                  </a:lnTo>
                  <a:lnTo>
                    <a:pt x="333818" y="3803778"/>
                  </a:lnTo>
                  <a:lnTo>
                    <a:pt x="294879" y="3780350"/>
                  </a:lnTo>
                  <a:lnTo>
                    <a:pt x="257781" y="3754331"/>
                  </a:lnTo>
                  <a:lnTo>
                    <a:pt x="222650" y="3725844"/>
                  </a:lnTo>
                  <a:lnTo>
                    <a:pt x="189611" y="3695017"/>
                  </a:lnTo>
                  <a:lnTo>
                    <a:pt x="158788" y="3661973"/>
                  </a:lnTo>
                  <a:lnTo>
                    <a:pt x="130307" y="3626839"/>
                  </a:lnTo>
                  <a:lnTo>
                    <a:pt x="104293" y="3589740"/>
                  </a:lnTo>
                  <a:lnTo>
                    <a:pt x="80870" y="3550800"/>
                  </a:lnTo>
                  <a:lnTo>
                    <a:pt x="60165" y="3510146"/>
                  </a:lnTo>
                  <a:lnTo>
                    <a:pt x="42303" y="3467903"/>
                  </a:lnTo>
                  <a:lnTo>
                    <a:pt x="27407" y="3424195"/>
                  </a:lnTo>
                  <a:lnTo>
                    <a:pt x="15604" y="3379149"/>
                  </a:lnTo>
                  <a:lnTo>
                    <a:pt x="7018" y="3332889"/>
                  </a:lnTo>
                  <a:lnTo>
                    <a:pt x="1775" y="3285541"/>
                  </a:lnTo>
                  <a:lnTo>
                    <a:pt x="0" y="3237229"/>
                  </a:lnTo>
                  <a:lnTo>
                    <a:pt x="0" y="647445"/>
                  </a:lnTo>
                  <a:close/>
                </a:path>
              </a:pathLst>
            </a:custGeom>
            <a:ln w="6096">
              <a:solidFill>
                <a:srgbClr val="4471C4"/>
              </a:solidFill>
            </a:ln>
          </p:spPr>
          <p:txBody>
            <a:bodyPr wrap="square" lIns="0" tIns="0" rIns="0" bIns="0" rtlCol="0"/>
            <a:lstStyle/>
            <a:p>
              <a:endParaRPr dirty="0"/>
            </a:p>
          </p:txBody>
        </p:sp>
      </p:grpSp>
      <p:sp>
        <p:nvSpPr>
          <p:cNvPr id="5" name="object 5"/>
          <p:cNvSpPr txBox="1"/>
          <p:nvPr/>
        </p:nvSpPr>
        <p:spPr>
          <a:xfrm>
            <a:off x="8167496" y="1252854"/>
            <a:ext cx="3600450" cy="391160"/>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Century Gothic"/>
                <a:cs typeface="Century Gothic"/>
              </a:rPr>
              <a:t>В</a:t>
            </a:r>
            <a:r>
              <a:rPr sz="1200" spc="254" dirty="0">
                <a:latin typeface="Century Gothic"/>
                <a:cs typeface="Century Gothic"/>
              </a:rPr>
              <a:t> </a:t>
            </a:r>
            <a:r>
              <a:rPr sz="1200" spc="-5" dirty="0">
                <a:latin typeface="Century Gothic"/>
                <a:cs typeface="Century Gothic"/>
              </a:rPr>
              <a:t>качестве</a:t>
            </a:r>
            <a:r>
              <a:rPr sz="1200" spc="265" dirty="0">
                <a:latin typeface="Century Gothic"/>
                <a:cs typeface="Century Gothic"/>
              </a:rPr>
              <a:t> </a:t>
            </a:r>
            <a:r>
              <a:rPr sz="1200" spc="-5" dirty="0">
                <a:latin typeface="Century Gothic"/>
                <a:cs typeface="Century Gothic"/>
              </a:rPr>
              <a:t>ассистентов</a:t>
            </a:r>
            <a:r>
              <a:rPr sz="1200" spc="254" dirty="0">
                <a:latin typeface="Century Gothic"/>
                <a:cs typeface="Century Gothic"/>
              </a:rPr>
              <a:t> </a:t>
            </a:r>
            <a:r>
              <a:rPr sz="1200" b="1" spc="-10" dirty="0">
                <a:latin typeface="Century Gothic"/>
                <a:cs typeface="Century Gothic"/>
              </a:rPr>
              <a:t>привлекаются</a:t>
            </a:r>
            <a:r>
              <a:rPr sz="1200" b="1" spc="265" dirty="0">
                <a:latin typeface="Century Gothic"/>
                <a:cs typeface="Century Gothic"/>
              </a:rPr>
              <a:t> </a:t>
            </a:r>
            <a:r>
              <a:rPr sz="1200" spc="-5" dirty="0">
                <a:latin typeface="Century Gothic"/>
                <a:cs typeface="Century Gothic"/>
              </a:rPr>
              <a:t>лица, </a:t>
            </a:r>
            <a:r>
              <a:rPr sz="1200" spc="-320" dirty="0">
                <a:latin typeface="Century Gothic"/>
                <a:cs typeface="Century Gothic"/>
              </a:rPr>
              <a:t> </a:t>
            </a:r>
            <a:r>
              <a:rPr sz="1200" spc="-5" dirty="0">
                <a:latin typeface="Century Gothic"/>
                <a:cs typeface="Century Gothic"/>
              </a:rPr>
              <a:t>прошедшие</a:t>
            </a:r>
            <a:r>
              <a:rPr sz="1200" spc="-30" dirty="0">
                <a:latin typeface="Century Gothic"/>
                <a:cs typeface="Century Gothic"/>
              </a:rPr>
              <a:t> </a:t>
            </a:r>
            <a:r>
              <a:rPr sz="1200" spc="-5" dirty="0">
                <a:latin typeface="Century Gothic"/>
                <a:cs typeface="Century Gothic"/>
              </a:rPr>
              <a:t>соответствующую</a:t>
            </a:r>
            <a:r>
              <a:rPr sz="1200" spc="15" dirty="0">
                <a:latin typeface="Century Gothic"/>
                <a:cs typeface="Century Gothic"/>
              </a:rPr>
              <a:t> </a:t>
            </a:r>
            <a:r>
              <a:rPr sz="1200" spc="-5" dirty="0">
                <a:latin typeface="Century Gothic"/>
                <a:cs typeface="Century Gothic"/>
              </a:rPr>
              <a:t>подготовку:</a:t>
            </a:r>
            <a:endParaRPr sz="1200" dirty="0">
              <a:latin typeface="Century Gothic"/>
              <a:cs typeface="Century Gothic"/>
            </a:endParaRPr>
          </a:p>
        </p:txBody>
      </p:sp>
      <p:sp>
        <p:nvSpPr>
          <p:cNvPr id="6" name="object 6"/>
          <p:cNvSpPr txBox="1"/>
          <p:nvPr/>
        </p:nvSpPr>
        <p:spPr>
          <a:xfrm>
            <a:off x="8624696" y="1694815"/>
            <a:ext cx="3144520" cy="208279"/>
          </a:xfrm>
          <a:prstGeom prst="rect">
            <a:avLst/>
          </a:prstGeom>
        </p:spPr>
        <p:txBody>
          <a:bodyPr vert="horz" wrap="square" lIns="0" tIns="12700" rIns="0" bIns="0" rtlCol="0">
            <a:spAutoFit/>
          </a:bodyPr>
          <a:lstStyle/>
          <a:p>
            <a:pPr marL="12700">
              <a:lnSpc>
                <a:spcPct val="100000"/>
              </a:lnSpc>
              <a:spcBef>
                <a:spcPts val="100"/>
              </a:spcBef>
              <a:tabLst>
                <a:tab pos="963930" algn="l"/>
                <a:tab pos="2533650" algn="l"/>
              </a:tabLst>
            </a:pPr>
            <a:r>
              <a:rPr sz="1200" spc="-5" dirty="0">
                <a:latin typeface="Century Gothic"/>
                <a:cs typeface="Century Gothic"/>
              </a:rPr>
              <a:t>р</a:t>
            </a:r>
            <a:r>
              <a:rPr sz="1200" spc="-10" dirty="0">
                <a:latin typeface="Century Gothic"/>
                <a:cs typeface="Century Gothic"/>
              </a:rPr>
              <a:t>а</a:t>
            </a:r>
            <a:r>
              <a:rPr sz="1200" dirty="0">
                <a:latin typeface="Century Gothic"/>
                <a:cs typeface="Century Gothic"/>
              </a:rPr>
              <a:t>б</a:t>
            </a:r>
            <a:r>
              <a:rPr sz="1200" spc="-5" dirty="0">
                <a:latin typeface="Century Gothic"/>
                <a:cs typeface="Century Gothic"/>
              </a:rPr>
              <a:t>о</a:t>
            </a:r>
            <a:r>
              <a:rPr sz="1200" dirty="0">
                <a:latin typeface="Century Gothic"/>
                <a:cs typeface="Century Gothic"/>
              </a:rPr>
              <a:t>тник	</a:t>
            </a:r>
            <a:r>
              <a:rPr sz="1200" spc="-10" dirty="0">
                <a:latin typeface="Century Gothic"/>
                <a:cs typeface="Century Gothic"/>
              </a:rPr>
              <a:t>о</a:t>
            </a:r>
            <a:r>
              <a:rPr sz="1200" dirty="0">
                <a:latin typeface="Century Gothic"/>
                <a:cs typeface="Century Gothic"/>
              </a:rPr>
              <a:t>бр</a:t>
            </a:r>
            <a:r>
              <a:rPr sz="1200" spc="-5" dirty="0">
                <a:latin typeface="Century Gothic"/>
                <a:cs typeface="Century Gothic"/>
              </a:rPr>
              <a:t>а</a:t>
            </a:r>
            <a:r>
              <a:rPr sz="1200" spc="5" dirty="0">
                <a:latin typeface="Century Gothic"/>
                <a:cs typeface="Century Gothic"/>
              </a:rPr>
              <a:t>зо</a:t>
            </a:r>
            <a:r>
              <a:rPr sz="1200" dirty="0">
                <a:latin typeface="Century Gothic"/>
                <a:cs typeface="Century Gothic"/>
              </a:rPr>
              <a:t>ва</a:t>
            </a:r>
            <a:r>
              <a:rPr sz="1200" spc="-5" dirty="0">
                <a:latin typeface="Century Gothic"/>
                <a:cs typeface="Century Gothic"/>
              </a:rPr>
              <a:t>т</a:t>
            </a:r>
            <a:r>
              <a:rPr sz="1200" dirty="0">
                <a:latin typeface="Century Gothic"/>
                <a:cs typeface="Century Gothic"/>
              </a:rPr>
              <a:t>е</a:t>
            </a:r>
            <a:r>
              <a:rPr sz="1200" spc="-5" dirty="0">
                <a:latin typeface="Century Gothic"/>
                <a:cs typeface="Century Gothic"/>
              </a:rPr>
              <a:t>льно</a:t>
            </a:r>
            <a:r>
              <a:rPr sz="1200" dirty="0">
                <a:latin typeface="Century Gothic"/>
                <a:cs typeface="Century Gothic"/>
              </a:rPr>
              <a:t>й	</a:t>
            </a:r>
            <a:r>
              <a:rPr sz="1200" spc="-10" dirty="0">
                <a:latin typeface="Century Gothic"/>
                <a:cs typeface="Century Gothic"/>
              </a:rPr>
              <a:t>о</a:t>
            </a:r>
            <a:r>
              <a:rPr sz="1200" spc="-5" dirty="0">
                <a:latin typeface="Century Gothic"/>
                <a:cs typeface="Century Gothic"/>
              </a:rPr>
              <a:t>р</a:t>
            </a:r>
            <a:r>
              <a:rPr sz="1200" spc="5" dirty="0">
                <a:latin typeface="Century Gothic"/>
                <a:cs typeface="Century Gothic"/>
              </a:rPr>
              <a:t>г</a:t>
            </a:r>
            <a:r>
              <a:rPr sz="1200" spc="-5" dirty="0">
                <a:latin typeface="Century Gothic"/>
                <a:cs typeface="Century Gothic"/>
              </a:rPr>
              <a:t>ани</a:t>
            </a:r>
            <a:r>
              <a:rPr sz="1200" dirty="0">
                <a:latin typeface="Century Gothic"/>
                <a:cs typeface="Century Gothic"/>
              </a:rPr>
              <a:t>-</a:t>
            </a:r>
          </a:p>
        </p:txBody>
      </p:sp>
      <p:sp>
        <p:nvSpPr>
          <p:cNvPr id="7" name="object 7"/>
          <p:cNvSpPr txBox="1"/>
          <p:nvPr/>
        </p:nvSpPr>
        <p:spPr>
          <a:xfrm>
            <a:off x="8167496" y="1877695"/>
            <a:ext cx="360172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entury Gothic"/>
                <a:cs typeface="Century Gothic"/>
              </a:rPr>
              <a:t>зации,</a:t>
            </a:r>
            <a:r>
              <a:rPr sz="1200" spc="200" dirty="0">
                <a:latin typeface="Century Gothic"/>
                <a:cs typeface="Century Gothic"/>
              </a:rPr>
              <a:t> </a:t>
            </a:r>
            <a:r>
              <a:rPr sz="1200" spc="-5" dirty="0">
                <a:latin typeface="Century Gothic"/>
                <a:cs typeface="Century Gothic"/>
              </a:rPr>
              <a:t>социальный</a:t>
            </a:r>
            <a:r>
              <a:rPr sz="1200" spc="195" dirty="0">
                <a:latin typeface="Century Gothic"/>
                <a:cs typeface="Century Gothic"/>
              </a:rPr>
              <a:t> </a:t>
            </a:r>
            <a:r>
              <a:rPr sz="1200" spc="-5" dirty="0">
                <a:latin typeface="Century Gothic"/>
                <a:cs typeface="Century Gothic"/>
              </a:rPr>
              <a:t>работник,</a:t>
            </a:r>
            <a:r>
              <a:rPr sz="1200" spc="204" dirty="0">
                <a:latin typeface="Century Gothic"/>
                <a:cs typeface="Century Gothic"/>
              </a:rPr>
              <a:t> </a:t>
            </a:r>
            <a:r>
              <a:rPr sz="1200" dirty="0">
                <a:latin typeface="Century Gothic"/>
                <a:cs typeface="Century Gothic"/>
              </a:rPr>
              <a:t>а</a:t>
            </a:r>
            <a:r>
              <a:rPr sz="1200" spc="204" dirty="0">
                <a:latin typeface="Century Gothic"/>
                <a:cs typeface="Century Gothic"/>
              </a:rPr>
              <a:t> </a:t>
            </a:r>
            <a:r>
              <a:rPr sz="1200" dirty="0">
                <a:latin typeface="Century Gothic"/>
                <a:cs typeface="Century Gothic"/>
              </a:rPr>
              <a:t>также</a:t>
            </a:r>
            <a:r>
              <a:rPr sz="1200" spc="200" dirty="0">
                <a:latin typeface="Century Gothic"/>
                <a:cs typeface="Century Gothic"/>
              </a:rPr>
              <a:t> </a:t>
            </a:r>
            <a:r>
              <a:rPr sz="1200" dirty="0">
                <a:latin typeface="Century Gothic"/>
                <a:cs typeface="Century Gothic"/>
              </a:rPr>
              <a:t>в</a:t>
            </a:r>
            <a:r>
              <a:rPr sz="1200" spc="204" dirty="0">
                <a:latin typeface="Century Gothic"/>
                <a:cs typeface="Century Gothic"/>
              </a:rPr>
              <a:t> </a:t>
            </a:r>
            <a:r>
              <a:rPr sz="1200" dirty="0">
                <a:latin typeface="Century Gothic"/>
                <a:cs typeface="Century Gothic"/>
              </a:rPr>
              <a:t>иск-</a:t>
            </a:r>
          </a:p>
        </p:txBody>
      </p:sp>
      <p:sp>
        <p:nvSpPr>
          <p:cNvPr id="8" name="object 8"/>
          <p:cNvSpPr txBox="1"/>
          <p:nvPr/>
        </p:nvSpPr>
        <p:spPr>
          <a:xfrm>
            <a:off x="8167496" y="2060575"/>
            <a:ext cx="3601720" cy="391160"/>
          </a:xfrm>
          <a:prstGeom prst="rect">
            <a:avLst/>
          </a:prstGeom>
        </p:spPr>
        <p:txBody>
          <a:bodyPr vert="horz" wrap="square" lIns="0" tIns="12700" rIns="0" bIns="0" rtlCol="0">
            <a:spAutoFit/>
          </a:bodyPr>
          <a:lstStyle/>
          <a:p>
            <a:pPr marL="12700" marR="5080">
              <a:lnSpc>
                <a:spcPct val="100000"/>
              </a:lnSpc>
              <a:spcBef>
                <a:spcPts val="100"/>
              </a:spcBef>
              <a:tabLst>
                <a:tab pos="1094740" algn="l"/>
                <a:tab pos="1800225" algn="l"/>
                <a:tab pos="1979930" algn="l"/>
                <a:tab pos="2812415" algn="l"/>
              </a:tabLst>
            </a:pPr>
            <a:r>
              <a:rPr sz="1200" spc="-5" dirty="0">
                <a:latin typeface="Century Gothic"/>
                <a:cs typeface="Century Gothic"/>
              </a:rPr>
              <a:t>л</a:t>
            </a:r>
            <a:r>
              <a:rPr sz="1200" dirty="0">
                <a:latin typeface="Century Gothic"/>
                <a:cs typeface="Century Gothic"/>
              </a:rPr>
              <a:t>юч</a:t>
            </a:r>
            <a:r>
              <a:rPr sz="1200" spc="5" dirty="0">
                <a:latin typeface="Century Gothic"/>
                <a:cs typeface="Century Gothic"/>
              </a:rPr>
              <a:t>и</a:t>
            </a:r>
            <a:r>
              <a:rPr sz="1200" dirty="0">
                <a:latin typeface="Century Gothic"/>
                <a:cs typeface="Century Gothic"/>
              </a:rPr>
              <a:t>т</a:t>
            </a:r>
            <a:r>
              <a:rPr sz="1200" spc="-5" dirty="0">
                <a:latin typeface="Century Gothic"/>
                <a:cs typeface="Century Gothic"/>
              </a:rPr>
              <a:t>ел</a:t>
            </a:r>
            <a:r>
              <a:rPr sz="1200" spc="-15" dirty="0">
                <a:latin typeface="Century Gothic"/>
                <a:cs typeface="Century Gothic"/>
              </a:rPr>
              <a:t>ь</a:t>
            </a:r>
            <a:r>
              <a:rPr sz="1200" spc="-5" dirty="0">
                <a:latin typeface="Century Gothic"/>
                <a:cs typeface="Century Gothic"/>
              </a:rPr>
              <a:t>ны</a:t>
            </a:r>
            <a:r>
              <a:rPr sz="1200" dirty="0">
                <a:latin typeface="Century Gothic"/>
                <a:cs typeface="Century Gothic"/>
              </a:rPr>
              <a:t>х	с</a:t>
            </a:r>
            <a:r>
              <a:rPr sz="1200" spc="-5" dirty="0">
                <a:latin typeface="Century Gothic"/>
                <a:cs typeface="Century Gothic"/>
              </a:rPr>
              <a:t>л</a:t>
            </a:r>
            <a:r>
              <a:rPr sz="1200" spc="-10" dirty="0">
                <a:latin typeface="Century Gothic"/>
                <a:cs typeface="Century Gothic"/>
              </a:rPr>
              <a:t>у</a:t>
            </a:r>
            <a:r>
              <a:rPr sz="1200" dirty="0">
                <a:latin typeface="Century Gothic"/>
                <a:cs typeface="Century Gothic"/>
              </a:rPr>
              <a:t>ча</a:t>
            </a:r>
            <a:r>
              <a:rPr sz="1200" spc="-10" dirty="0">
                <a:latin typeface="Century Gothic"/>
                <a:cs typeface="Century Gothic"/>
              </a:rPr>
              <a:t>я</a:t>
            </a:r>
            <a:r>
              <a:rPr sz="1200" dirty="0">
                <a:latin typeface="Century Gothic"/>
                <a:cs typeface="Century Gothic"/>
              </a:rPr>
              <a:t>х	-	</a:t>
            </a:r>
            <a:r>
              <a:rPr sz="1200" spc="-5" dirty="0">
                <a:latin typeface="Century Gothic"/>
                <a:cs typeface="Century Gothic"/>
              </a:rPr>
              <a:t>р</a:t>
            </a:r>
            <a:r>
              <a:rPr sz="1200" spc="-10" dirty="0">
                <a:latin typeface="Century Gothic"/>
                <a:cs typeface="Century Gothic"/>
              </a:rPr>
              <a:t>о</a:t>
            </a:r>
            <a:r>
              <a:rPr sz="1200" dirty="0">
                <a:latin typeface="Century Gothic"/>
                <a:cs typeface="Century Gothic"/>
              </a:rPr>
              <a:t>дит</a:t>
            </a:r>
            <a:r>
              <a:rPr sz="1200" spc="-5" dirty="0">
                <a:latin typeface="Century Gothic"/>
                <a:cs typeface="Century Gothic"/>
              </a:rPr>
              <a:t>ел</a:t>
            </a:r>
            <a:r>
              <a:rPr sz="1200" dirty="0">
                <a:latin typeface="Century Gothic"/>
                <a:cs typeface="Century Gothic"/>
              </a:rPr>
              <a:t>ь	</a:t>
            </a:r>
            <a:r>
              <a:rPr sz="1200" spc="-15" dirty="0">
                <a:latin typeface="Century Gothic"/>
                <a:cs typeface="Century Gothic"/>
              </a:rPr>
              <a:t>(</a:t>
            </a:r>
            <a:r>
              <a:rPr sz="1200" spc="-5" dirty="0">
                <a:latin typeface="Century Gothic"/>
                <a:cs typeface="Century Gothic"/>
              </a:rPr>
              <a:t>з</a:t>
            </a:r>
            <a:r>
              <a:rPr sz="1200" spc="5" dirty="0">
                <a:latin typeface="Century Gothic"/>
                <a:cs typeface="Century Gothic"/>
              </a:rPr>
              <a:t>а</a:t>
            </a:r>
            <a:r>
              <a:rPr sz="1200" dirty="0">
                <a:latin typeface="Century Gothic"/>
                <a:cs typeface="Century Gothic"/>
              </a:rPr>
              <a:t>к</a:t>
            </a:r>
            <a:r>
              <a:rPr sz="1200" spc="-10" dirty="0">
                <a:latin typeface="Century Gothic"/>
                <a:cs typeface="Century Gothic"/>
              </a:rPr>
              <a:t>о</a:t>
            </a:r>
            <a:r>
              <a:rPr sz="1200" spc="-5" dirty="0">
                <a:latin typeface="Century Gothic"/>
                <a:cs typeface="Century Gothic"/>
              </a:rPr>
              <a:t>н</a:t>
            </a:r>
            <a:r>
              <a:rPr sz="1200" dirty="0">
                <a:latin typeface="Century Gothic"/>
                <a:cs typeface="Century Gothic"/>
              </a:rPr>
              <a:t>н</a:t>
            </a:r>
            <a:r>
              <a:rPr sz="1200" spc="-15" dirty="0">
                <a:latin typeface="Century Gothic"/>
                <a:cs typeface="Century Gothic"/>
              </a:rPr>
              <a:t>ы</a:t>
            </a:r>
            <a:r>
              <a:rPr sz="1200" dirty="0">
                <a:latin typeface="Century Gothic"/>
                <a:cs typeface="Century Gothic"/>
              </a:rPr>
              <a:t>й  </a:t>
            </a:r>
            <a:r>
              <a:rPr sz="1200" spc="-5" dirty="0">
                <a:latin typeface="Century Gothic"/>
                <a:cs typeface="Century Gothic"/>
              </a:rPr>
              <a:t>представитель)</a:t>
            </a:r>
            <a:r>
              <a:rPr sz="1200" spc="-20" dirty="0">
                <a:latin typeface="Century Gothic"/>
                <a:cs typeface="Century Gothic"/>
              </a:rPr>
              <a:t> </a:t>
            </a:r>
            <a:r>
              <a:rPr sz="1200" spc="-5" dirty="0">
                <a:latin typeface="Century Gothic"/>
                <a:cs typeface="Century Gothic"/>
              </a:rPr>
              <a:t>участника</a:t>
            </a:r>
            <a:r>
              <a:rPr sz="1200" spc="10" dirty="0">
                <a:latin typeface="Century Gothic"/>
                <a:cs typeface="Century Gothic"/>
              </a:rPr>
              <a:t> </a:t>
            </a:r>
            <a:r>
              <a:rPr sz="1200" spc="-5" dirty="0">
                <a:latin typeface="Century Gothic"/>
                <a:cs typeface="Century Gothic"/>
              </a:rPr>
              <a:t>экзамена.</a:t>
            </a:r>
            <a:endParaRPr sz="1200" dirty="0">
              <a:latin typeface="Century Gothic"/>
              <a:cs typeface="Century Gothic"/>
            </a:endParaRPr>
          </a:p>
        </p:txBody>
      </p:sp>
      <p:sp>
        <p:nvSpPr>
          <p:cNvPr id="9" name="object 9"/>
          <p:cNvSpPr txBox="1"/>
          <p:nvPr/>
        </p:nvSpPr>
        <p:spPr>
          <a:xfrm>
            <a:off x="8167496" y="2502534"/>
            <a:ext cx="3604260" cy="391795"/>
          </a:xfrm>
          <a:prstGeom prst="rect">
            <a:avLst/>
          </a:prstGeom>
        </p:spPr>
        <p:txBody>
          <a:bodyPr vert="horz" wrap="square" lIns="0" tIns="12700" rIns="0" bIns="0" rtlCol="0">
            <a:spAutoFit/>
          </a:bodyPr>
          <a:lstStyle/>
          <a:p>
            <a:pPr marL="12700">
              <a:lnSpc>
                <a:spcPct val="100000"/>
              </a:lnSpc>
              <a:spcBef>
                <a:spcPts val="100"/>
              </a:spcBef>
              <a:tabLst>
                <a:tab pos="405765" algn="l"/>
                <a:tab pos="1606550" algn="l"/>
                <a:tab pos="2650490" algn="l"/>
                <a:tab pos="2914650" algn="l"/>
              </a:tabLst>
            </a:pPr>
            <a:r>
              <a:rPr sz="1200" b="1" spc="-5" dirty="0">
                <a:latin typeface="Century Gothic"/>
                <a:cs typeface="Century Gothic"/>
              </a:rPr>
              <a:t>Не	</a:t>
            </a:r>
            <a:r>
              <a:rPr sz="1200" b="1" spc="-10" dirty="0">
                <a:latin typeface="Century Gothic"/>
                <a:cs typeface="Century Gothic"/>
              </a:rPr>
              <a:t>допускается	</a:t>
            </a:r>
            <a:r>
              <a:rPr sz="1200" spc="-5" dirty="0">
                <a:latin typeface="Century Gothic"/>
                <a:cs typeface="Century Gothic"/>
              </a:rPr>
              <a:t>привлекать	</a:t>
            </a:r>
            <a:r>
              <a:rPr sz="1200" dirty="0">
                <a:latin typeface="Century Gothic"/>
                <a:cs typeface="Century Gothic"/>
              </a:rPr>
              <a:t>в	</a:t>
            </a:r>
            <a:r>
              <a:rPr sz="1200" spc="-5" dirty="0">
                <a:latin typeface="Century Gothic"/>
                <a:cs typeface="Century Gothic"/>
              </a:rPr>
              <a:t>качестве</a:t>
            </a:r>
            <a:endParaRPr sz="1200" dirty="0">
              <a:latin typeface="Century Gothic"/>
              <a:cs typeface="Century Gothic"/>
            </a:endParaRPr>
          </a:p>
          <a:p>
            <a:pPr marL="12700">
              <a:lnSpc>
                <a:spcPct val="100000"/>
              </a:lnSpc>
            </a:pPr>
            <a:r>
              <a:rPr sz="1200" spc="-5" dirty="0">
                <a:latin typeface="Century Gothic"/>
                <a:cs typeface="Century Gothic"/>
              </a:rPr>
              <a:t>ассистентов:</a:t>
            </a:r>
            <a:endParaRPr sz="1200" dirty="0">
              <a:latin typeface="Century Gothic"/>
              <a:cs typeface="Century Gothic"/>
            </a:endParaRPr>
          </a:p>
        </p:txBody>
      </p:sp>
      <p:sp>
        <p:nvSpPr>
          <p:cNvPr id="10" name="object 10"/>
          <p:cNvSpPr txBox="1"/>
          <p:nvPr/>
        </p:nvSpPr>
        <p:spPr>
          <a:xfrm>
            <a:off x="8167496" y="2944748"/>
            <a:ext cx="1941195" cy="391160"/>
          </a:xfrm>
          <a:prstGeom prst="rect">
            <a:avLst/>
          </a:prstGeom>
        </p:spPr>
        <p:txBody>
          <a:bodyPr vert="horz" wrap="square" lIns="0" tIns="12700" rIns="0" bIns="0" rtlCol="0">
            <a:spAutoFit/>
          </a:bodyPr>
          <a:lstStyle/>
          <a:p>
            <a:pPr marL="12700" marR="5080" indent="457200">
              <a:lnSpc>
                <a:spcPct val="100000"/>
              </a:lnSpc>
              <a:spcBef>
                <a:spcPts val="100"/>
              </a:spcBef>
              <a:tabLst>
                <a:tab pos="1050290" algn="l"/>
                <a:tab pos="1736089" algn="l"/>
              </a:tabLst>
            </a:pPr>
            <a:r>
              <a:rPr sz="1200" dirty="0">
                <a:latin typeface="Century Gothic"/>
                <a:cs typeface="Century Gothic"/>
              </a:rPr>
              <a:t>с</a:t>
            </a:r>
            <a:r>
              <a:rPr sz="1200" spc="-5" dirty="0">
                <a:latin typeface="Century Gothic"/>
                <a:cs typeface="Century Gothic"/>
              </a:rPr>
              <a:t>пец</a:t>
            </a:r>
            <a:r>
              <a:rPr sz="1200" dirty="0">
                <a:latin typeface="Century Gothic"/>
                <a:cs typeface="Century Gothic"/>
              </a:rPr>
              <a:t>и</a:t>
            </a:r>
            <a:r>
              <a:rPr sz="1200" spc="-5" dirty="0">
                <a:latin typeface="Century Gothic"/>
                <a:cs typeface="Century Gothic"/>
              </a:rPr>
              <a:t>ал</a:t>
            </a:r>
            <a:r>
              <a:rPr sz="1200" dirty="0">
                <a:latin typeface="Century Gothic"/>
                <a:cs typeface="Century Gothic"/>
              </a:rPr>
              <a:t>ист</a:t>
            </a:r>
            <a:r>
              <a:rPr sz="1200" spc="-10" dirty="0">
                <a:latin typeface="Century Gothic"/>
                <a:cs typeface="Century Gothic"/>
              </a:rPr>
              <a:t>о</a:t>
            </a:r>
            <a:r>
              <a:rPr sz="1200" dirty="0">
                <a:latin typeface="Century Gothic"/>
                <a:cs typeface="Century Gothic"/>
              </a:rPr>
              <a:t>в	по  </a:t>
            </a:r>
            <a:r>
              <a:rPr sz="1200" spc="-5" dirty="0">
                <a:latin typeface="Century Gothic"/>
                <a:cs typeface="Century Gothic"/>
              </a:rPr>
              <a:t>учебному	</a:t>
            </a:r>
            <a:r>
              <a:rPr sz="1200" spc="-10" dirty="0">
                <a:latin typeface="Century Gothic"/>
                <a:cs typeface="Century Gothic"/>
              </a:rPr>
              <a:t>предмету</a:t>
            </a:r>
            <a:endParaRPr sz="1200" dirty="0">
              <a:latin typeface="Century Gothic"/>
              <a:cs typeface="Century Gothic"/>
            </a:endParaRPr>
          </a:p>
        </p:txBody>
      </p:sp>
      <p:sp>
        <p:nvSpPr>
          <p:cNvPr id="11" name="object 11"/>
          <p:cNvSpPr txBox="1"/>
          <p:nvPr/>
        </p:nvSpPr>
        <p:spPr>
          <a:xfrm>
            <a:off x="10242042" y="2944748"/>
            <a:ext cx="1528445" cy="391160"/>
          </a:xfrm>
          <a:prstGeom prst="rect">
            <a:avLst/>
          </a:prstGeom>
        </p:spPr>
        <p:txBody>
          <a:bodyPr vert="horz" wrap="square" lIns="0" tIns="12700" rIns="0" bIns="0" rtlCol="0">
            <a:spAutoFit/>
          </a:bodyPr>
          <a:lstStyle/>
          <a:p>
            <a:pPr marL="12700" marR="5080" indent="13335">
              <a:lnSpc>
                <a:spcPct val="100000"/>
              </a:lnSpc>
              <a:spcBef>
                <a:spcPts val="100"/>
              </a:spcBef>
              <a:tabLst>
                <a:tab pos="582295" algn="l"/>
              </a:tabLst>
            </a:pPr>
            <a:r>
              <a:rPr sz="1200" dirty="0">
                <a:latin typeface="Century Gothic"/>
                <a:cs typeface="Century Gothic"/>
              </a:rPr>
              <a:t>с</a:t>
            </a:r>
            <a:r>
              <a:rPr sz="1200" spc="-10" dirty="0">
                <a:latin typeface="Century Gothic"/>
                <a:cs typeface="Century Gothic"/>
              </a:rPr>
              <a:t>о</a:t>
            </a:r>
            <a:r>
              <a:rPr sz="1200" spc="5" dirty="0">
                <a:latin typeface="Century Gothic"/>
                <a:cs typeface="Century Gothic"/>
              </a:rPr>
              <a:t>о</a:t>
            </a:r>
            <a:r>
              <a:rPr sz="1200" dirty="0">
                <a:latin typeface="Century Gothic"/>
                <a:cs typeface="Century Gothic"/>
              </a:rPr>
              <a:t>тве</a:t>
            </a:r>
            <a:r>
              <a:rPr sz="1200" spc="-5" dirty="0">
                <a:latin typeface="Century Gothic"/>
                <a:cs typeface="Century Gothic"/>
              </a:rPr>
              <a:t>т</a:t>
            </a:r>
            <a:r>
              <a:rPr sz="1200" dirty="0">
                <a:latin typeface="Century Gothic"/>
                <a:cs typeface="Century Gothic"/>
              </a:rPr>
              <a:t>ств</a:t>
            </a:r>
            <a:r>
              <a:rPr sz="1200" spc="-10" dirty="0">
                <a:latin typeface="Century Gothic"/>
                <a:cs typeface="Century Gothic"/>
              </a:rPr>
              <a:t>у</a:t>
            </a:r>
            <a:r>
              <a:rPr sz="1200" dirty="0">
                <a:latin typeface="Century Gothic"/>
                <a:cs typeface="Century Gothic"/>
              </a:rPr>
              <a:t>ющему  </a:t>
            </a:r>
            <a:r>
              <a:rPr sz="1200" spc="-5" dirty="0">
                <a:latin typeface="Century Gothic"/>
                <a:cs typeface="Century Gothic"/>
              </a:rPr>
              <a:t>пр</a:t>
            </a:r>
            <a:r>
              <a:rPr sz="1200" dirty="0">
                <a:latin typeface="Century Gothic"/>
                <a:cs typeface="Century Gothic"/>
              </a:rPr>
              <a:t>и	</a:t>
            </a:r>
            <a:r>
              <a:rPr sz="1200" spc="-5" dirty="0">
                <a:latin typeface="Century Gothic"/>
                <a:cs typeface="Century Gothic"/>
              </a:rPr>
              <a:t>пр</a:t>
            </a:r>
            <a:r>
              <a:rPr sz="1200" spc="-10" dirty="0">
                <a:latin typeface="Century Gothic"/>
                <a:cs typeface="Century Gothic"/>
              </a:rPr>
              <a:t>о</a:t>
            </a:r>
            <a:r>
              <a:rPr sz="1200" dirty="0">
                <a:latin typeface="Century Gothic"/>
                <a:cs typeface="Century Gothic"/>
              </a:rPr>
              <a:t>в</a:t>
            </a:r>
            <a:r>
              <a:rPr sz="1200" spc="-10" dirty="0">
                <a:latin typeface="Century Gothic"/>
                <a:cs typeface="Century Gothic"/>
              </a:rPr>
              <a:t>е</a:t>
            </a:r>
            <a:r>
              <a:rPr sz="1200" dirty="0">
                <a:latin typeface="Century Gothic"/>
                <a:cs typeface="Century Gothic"/>
              </a:rPr>
              <a:t>д</a:t>
            </a:r>
            <a:r>
              <a:rPr sz="1200" spc="-15" dirty="0">
                <a:latin typeface="Century Gothic"/>
                <a:cs typeface="Century Gothic"/>
              </a:rPr>
              <a:t>е</a:t>
            </a:r>
            <a:r>
              <a:rPr sz="1200" spc="-5" dirty="0">
                <a:latin typeface="Century Gothic"/>
                <a:cs typeface="Century Gothic"/>
              </a:rPr>
              <a:t>ни</a:t>
            </a:r>
            <a:r>
              <a:rPr sz="1200" dirty="0">
                <a:latin typeface="Century Gothic"/>
                <a:cs typeface="Century Gothic"/>
              </a:rPr>
              <a:t>и</a:t>
            </a:r>
          </a:p>
        </p:txBody>
      </p:sp>
      <p:sp>
        <p:nvSpPr>
          <p:cNvPr id="12" name="object 12"/>
          <p:cNvSpPr txBox="1"/>
          <p:nvPr/>
        </p:nvSpPr>
        <p:spPr>
          <a:xfrm>
            <a:off x="8167496" y="3310509"/>
            <a:ext cx="340931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entury Gothic"/>
                <a:cs typeface="Century Gothic"/>
              </a:rPr>
              <a:t>экзамена</a:t>
            </a:r>
            <a:r>
              <a:rPr sz="1200" dirty="0">
                <a:latin typeface="Century Gothic"/>
                <a:cs typeface="Century Gothic"/>
              </a:rPr>
              <a:t> по</a:t>
            </a:r>
            <a:r>
              <a:rPr sz="1200" spc="-5" dirty="0">
                <a:latin typeface="Century Gothic"/>
                <a:cs typeface="Century Gothic"/>
              </a:rPr>
              <a:t> данному учебному</a:t>
            </a:r>
            <a:r>
              <a:rPr sz="1200" spc="-20" dirty="0">
                <a:latin typeface="Century Gothic"/>
                <a:cs typeface="Century Gothic"/>
              </a:rPr>
              <a:t> </a:t>
            </a:r>
            <a:r>
              <a:rPr sz="1200" spc="-5" dirty="0">
                <a:latin typeface="Century Gothic"/>
                <a:cs typeface="Century Gothic"/>
              </a:rPr>
              <a:t>предмету;</a:t>
            </a:r>
            <a:endParaRPr sz="1200" dirty="0">
              <a:latin typeface="Century Gothic"/>
              <a:cs typeface="Century Gothic"/>
            </a:endParaRPr>
          </a:p>
        </p:txBody>
      </p:sp>
      <p:sp>
        <p:nvSpPr>
          <p:cNvPr id="13" name="object 13"/>
          <p:cNvSpPr txBox="1"/>
          <p:nvPr/>
        </p:nvSpPr>
        <p:spPr>
          <a:xfrm>
            <a:off x="8624696" y="3569589"/>
            <a:ext cx="3145155" cy="208279"/>
          </a:xfrm>
          <a:prstGeom prst="rect">
            <a:avLst/>
          </a:prstGeom>
        </p:spPr>
        <p:txBody>
          <a:bodyPr vert="horz" wrap="square" lIns="0" tIns="12700" rIns="0" bIns="0" rtlCol="0">
            <a:spAutoFit/>
          </a:bodyPr>
          <a:lstStyle/>
          <a:p>
            <a:pPr marL="12700">
              <a:lnSpc>
                <a:spcPct val="100000"/>
              </a:lnSpc>
              <a:spcBef>
                <a:spcPts val="100"/>
              </a:spcBef>
              <a:tabLst>
                <a:tab pos="2187575" algn="l"/>
              </a:tabLst>
            </a:pPr>
            <a:r>
              <a:rPr sz="1200" spc="-5" dirty="0">
                <a:latin typeface="Century Gothic"/>
                <a:cs typeface="Century Gothic"/>
              </a:rPr>
              <a:t>педагогических	работников,</a:t>
            </a:r>
            <a:endParaRPr sz="1200" dirty="0">
              <a:latin typeface="Century Gothic"/>
              <a:cs typeface="Century Gothic"/>
            </a:endParaRPr>
          </a:p>
        </p:txBody>
      </p:sp>
      <p:sp>
        <p:nvSpPr>
          <p:cNvPr id="14" name="object 14"/>
          <p:cNvSpPr txBox="1"/>
          <p:nvPr/>
        </p:nvSpPr>
        <p:spPr>
          <a:xfrm>
            <a:off x="8167496" y="3752469"/>
            <a:ext cx="3602354" cy="208279"/>
          </a:xfrm>
          <a:prstGeom prst="rect">
            <a:avLst/>
          </a:prstGeom>
        </p:spPr>
        <p:txBody>
          <a:bodyPr vert="horz" wrap="square" lIns="0" tIns="12700" rIns="0" bIns="0" rtlCol="0">
            <a:spAutoFit/>
          </a:bodyPr>
          <a:lstStyle/>
          <a:p>
            <a:pPr marL="12700">
              <a:lnSpc>
                <a:spcPct val="100000"/>
              </a:lnSpc>
              <a:spcBef>
                <a:spcPts val="100"/>
              </a:spcBef>
              <a:tabLst>
                <a:tab pos="1306830" algn="l"/>
                <a:tab pos="2475230" algn="l"/>
              </a:tabLst>
            </a:pPr>
            <a:r>
              <a:rPr sz="1200" spc="-5" dirty="0">
                <a:latin typeface="Century Gothic"/>
                <a:cs typeface="Century Gothic"/>
              </a:rPr>
              <a:t>являющихся	учителями	обучающихся,</a:t>
            </a:r>
            <a:endParaRPr sz="1200" dirty="0">
              <a:latin typeface="Century Gothic"/>
              <a:cs typeface="Century Gothic"/>
            </a:endParaRPr>
          </a:p>
        </p:txBody>
      </p:sp>
      <p:sp>
        <p:nvSpPr>
          <p:cNvPr id="15" name="object 15"/>
          <p:cNvSpPr txBox="1"/>
          <p:nvPr/>
        </p:nvSpPr>
        <p:spPr>
          <a:xfrm>
            <a:off x="8167496" y="3935348"/>
            <a:ext cx="3601720" cy="208279"/>
          </a:xfrm>
          <a:prstGeom prst="rect">
            <a:avLst/>
          </a:prstGeom>
        </p:spPr>
        <p:txBody>
          <a:bodyPr vert="horz" wrap="square" lIns="0" tIns="12700" rIns="0" bIns="0" rtlCol="0">
            <a:spAutoFit/>
          </a:bodyPr>
          <a:lstStyle/>
          <a:p>
            <a:pPr marL="12700">
              <a:lnSpc>
                <a:spcPct val="100000"/>
              </a:lnSpc>
              <a:spcBef>
                <a:spcPts val="100"/>
              </a:spcBef>
              <a:tabLst>
                <a:tab pos="940435" algn="l"/>
                <a:tab pos="1792605" algn="l"/>
                <a:tab pos="2048510" algn="l"/>
                <a:tab pos="2846070" algn="l"/>
                <a:tab pos="3364229" algn="l"/>
              </a:tabLst>
            </a:pPr>
            <a:r>
              <a:rPr sz="1200" dirty="0">
                <a:latin typeface="Century Gothic"/>
                <a:cs typeface="Century Gothic"/>
              </a:rPr>
              <a:t>сд</a:t>
            </a:r>
            <a:r>
              <a:rPr sz="1200" spc="-5" dirty="0">
                <a:latin typeface="Century Gothic"/>
                <a:cs typeface="Century Gothic"/>
              </a:rPr>
              <a:t>а</a:t>
            </a:r>
            <a:r>
              <a:rPr sz="1200" dirty="0">
                <a:latin typeface="Century Gothic"/>
                <a:cs typeface="Century Gothic"/>
              </a:rPr>
              <a:t>ющ</a:t>
            </a:r>
            <a:r>
              <a:rPr sz="1200" spc="-10" dirty="0">
                <a:latin typeface="Century Gothic"/>
                <a:cs typeface="Century Gothic"/>
              </a:rPr>
              <a:t>и</a:t>
            </a:r>
            <a:r>
              <a:rPr sz="1200" dirty="0">
                <a:latin typeface="Century Gothic"/>
                <a:cs typeface="Century Gothic"/>
              </a:rPr>
              <a:t>х	</a:t>
            </a:r>
            <a:r>
              <a:rPr sz="1200" spc="-5" dirty="0">
                <a:latin typeface="Century Gothic"/>
                <a:cs typeface="Century Gothic"/>
              </a:rPr>
              <a:t>экзам</a:t>
            </a:r>
            <a:r>
              <a:rPr sz="1200" dirty="0">
                <a:latin typeface="Century Gothic"/>
                <a:cs typeface="Century Gothic"/>
              </a:rPr>
              <a:t>ен	в	д</a:t>
            </a:r>
            <a:r>
              <a:rPr sz="1200" spc="-5" dirty="0">
                <a:latin typeface="Century Gothic"/>
                <a:cs typeface="Century Gothic"/>
              </a:rPr>
              <a:t>а</a:t>
            </a:r>
            <a:r>
              <a:rPr sz="1200" spc="-10" dirty="0">
                <a:latin typeface="Century Gothic"/>
                <a:cs typeface="Century Gothic"/>
              </a:rPr>
              <a:t>н</a:t>
            </a:r>
            <a:r>
              <a:rPr sz="1200" spc="-5" dirty="0">
                <a:latin typeface="Century Gothic"/>
                <a:cs typeface="Century Gothic"/>
              </a:rPr>
              <a:t>но</a:t>
            </a:r>
            <a:r>
              <a:rPr sz="1200" dirty="0">
                <a:latin typeface="Century Gothic"/>
                <a:cs typeface="Century Gothic"/>
              </a:rPr>
              <a:t>м	</a:t>
            </a:r>
            <a:r>
              <a:rPr sz="1200" spc="-5" dirty="0">
                <a:latin typeface="Century Gothic"/>
                <a:cs typeface="Century Gothic"/>
              </a:rPr>
              <a:t>П</a:t>
            </a:r>
            <a:r>
              <a:rPr sz="1200" spc="5" dirty="0">
                <a:latin typeface="Century Gothic"/>
                <a:cs typeface="Century Gothic"/>
              </a:rPr>
              <a:t>П</a:t>
            </a:r>
            <a:r>
              <a:rPr sz="1200" dirty="0">
                <a:latin typeface="Century Gothic"/>
                <a:cs typeface="Century Gothic"/>
              </a:rPr>
              <a:t>Э	</a:t>
            </a:r>
            <a:r>
              <a:rPr sz="1200" spc="-15" dirty="0">
                <a:latin typeface="Century Gothic"/>
                <a:cs typeface="Century Gothic"/>
              </a:rPr>
              <a:t>(</a:t>
            </a:r>
            <a:r>
              <a:rPr sz="1200" spc="5" dirty="0">
                <a:latin typeface="Century Gothic"/>
                <a:cs typeface="Century Gothic"/>
              </a:rPr>
              <a:t>з</a:t>
            </a:r>
            <a:r>
              <a:rPr sz="1200" dirty="0">
                <a:latin typeface="Century Gothic"/>
                <a:cs typeface="Century Gothic"/>
              </a:rPr>
              <a:t>а</a:t>
            </a:r>
          </a:p>
        </p:txBody>
      </p:sp>
      <p:sp>
        <p:nvSpPr>
          <p:cNvPr id="16" name="object 16"/>
          <p:cNvSpPr txBox="1"/>
          <p:nvPr/>
        </p:nvSpPr>
        <p:spPr>
          <a:xfrm>
            <a:off x="8167496" y="4118229"/>
            <a:ext cx="3602354" cy="385445"/>
          </a:xfrm>
          <a:prstGeom prst="rect">
            <a:avLst/>
          </a:prstGeom>
        </p:spPr>
        <p:txBody>
          <a:bodyPr vert="horz" wrap="square" lIns="0" tIns="12700" rIns="0" bIns="0" rtlCol="0">
            <a:spAutoFit/>
          </a:bodyPr>
          <a:lstStyle/>
          <a:p>
            <a:pPr marL="12700">
              <a:lnSpc>
                <a:spcPts val="1415"/>
              </a:lnSpc>
              <a:spcBef>
                <a:spcPts val="100"/>
              </a:spcBef>
              <a:tabLst>
                <a:tab pos="1308100" algn="l"/>
                <a:tab pos="2299970" algn="l"/>
                <a:tab pos="2602230" algn="l"/>
              </a:tabLst>
            </a:pPr>
            <a:r>
              <a:rPr sz="1200" spc="-5" dirty="0">
                <a:latin typeface="Century Gothic"/>
                <a:cs typeface="Century Gothic"/>
              </a:rPr>
              <a:t>исключением	ППЭ-ТОМ,	</a:t>
            </a:r>
            <a:r>
              <a:rPr sz="1200" dirty="0">
                <a:latin typeface="Century Gothic"/>
                <a:cs typeface="Century Gothic"/>
              </a:rPr>
              <a:t>в	</a:t>
            </a:r>
            <a:r>
              <a:rPr sz="1200" spc="-5" dirty="0">
                <a:latin typeface="Century Gothic"/>
                <a:cs typeface="Century Gothic"/>
              </a:rPr>
              <a:t>учреждениях</a:t>
            </a:r>
            <a:endParaRPr sz="1200" dirty="0">
              <a:latin typeface="Century Gothic"/>
              <a:cs typeface="Century Gothic"/>
            </a:endParaRPr>
          </a:p>
          <a:p>
            <a:pPr marL="12700">
              <a:lnSpc>
                <a:spcPts val="1415"/>
              </a:lnSpc>
            </a:pPr>
            <a:r>
              <a:rPr sz="1200" spc="-5" dirty="0">
                <a:latin typeface="Century Gothic"/>
                <a:cs typeface="Century Gothic"/>
              </a:rPr>
              <a:t>уголовно-исполнительной</a:t>
            </a:r>
            <a:r>
              <a:rPr sz="1200" spc="-30" dirty="0">
                <a:latin typeface="Century Gothic"/>
                <a:cs typeface="Century Gothic"/>
              </a:rPr>
              <a:t> </a:t>
            </a:r>
            <a:r>
              <a:rPr sz="1200" dirty="0">
                <a:latin typeface="Century Gothic"/>
                <a:cs typeface="Century Gothic"/>
              </a:rPr>
              <a:t>системы)</a:t>
            </a:r>
          </a:p>
        </p:txBody>
      </p:sp>
      <p:grpSp>
        <p:nvGrpSpPr>
          <p:cNvPr id="17" name="object 17"/>
          <p:cNvGrpSpPr/>
          <p:nvPr/>
        </p:nvGrpSpPr>
        <p:grpSpPr>
          <a:xfrm>
            <a:off x="7859141" y="5218048"/>
            <a:ext cx="4113529" cy="1297305"/>
            <a:chOff x="7859141" y="5218048"/>
            <a:chExt cx="4113529" cy="1297305"/>
          </a:xfrm>
        </p:grpSpPr>
        <p:sp>
          <p:nvSpPr>
            <p:cNvPr id="18" name="object 18"/>
            <p:cNvSpPr/>
            <p:nvPr/>
          </p:nvSpPr>
          <p:spPr>
            <a:xfrm>
              <a:off x="7862316" y="5221223"/>
              <a:ext cx="4107179" cy="1290955"/>
            </a:xfrm>
            <a:custGeom>
              <a:avLst/>
              <a:gdLst/>
              <a:ahLst/>
              <a:cxnLst/>
              <a:rect l="l" t="t" r="r" b="b"/>
              <a:pathLst>
                <a:path w="4107179" h="1290954">
                  <a:moveTo>
                    <a:pt x="3892041" y="0"/>
                  </a:moveTo>
                  <a:lnTo>
                    <a:pt x="215137" y="0"/>
                  </a:lnTo>
                  <a:lnTo>
                    <a:pt x="165791" y="5679"/>
                  </a:lnTo>
                  <a:lnTo>
                    <a:pt x="120501" y="21857"/>
                  </a:lnTo>
                  <a:lnTo>
                    <a:pt x="80557" y="47246"/>
                  </a:lnTo>
                  <a:lnTo>
                    <a:pt x="47246" y="80557"/>
                  </a:lnTo>
                  <a:lnTo>
                    <a:pt x="21857" y="120501"/>
                  </a:lnTo>
                  <a:lnTo>
                    <a:pt x="5679" y="165791"/>
                  </a:lnTo>
                  <a:lnTo>
                    <a:pt x="0" y="215137"/>
                  </a:lnTo>
                  <a:lnTo>
                    <a:pt x="0" y="1075689"/>
                  </a:lnTo>
                  <a:lnTo>
                    <a:pt x="5679" y="1125020"/>
                  </a:lnTo>
                  <a:lnTo>
                    <a:pt x="21857" y="1170303"/>
                  </a:lnTo>
                  <a:lnTo>
                    <a:pt x="47246" y="1210249"/>
                  </a:lnTo>
                  <a:lnTo>
                    <a:pt x="80557" y="1243565"/>
                  </a:lnTo>
                  <a:lnTo>
                    <a:pt x="120501" y="1268961"/>
                  </a:lnTo>
                  <a:lnTo>
                    <a:pt x="165791" y="1285146"/>
                  </a:lnTo>
                  <a:lnTo>
                    <a:pt x="215137" y="1290828"/>
                  </a:lnTo>
                  <a:lnTo>
                    <a:pt x="3892041" y="1290828"/>
                  </a:lnTo>
                  <a:lnTo>
                    <a:pt x="3941388" y="1285146"/>
                  </a:lnTo>
                  <a:lnTo>
                    <a:pt x="3986678" y="1268961"/>
                  </a:lnTo>
                  <a:lnTo>
                    <a:pt x="4026622" y="1243565"/>
                  </a:lnTo>
                  <a:lnTo>
                    <a:pt x="4059933" y="1210249"/>
                  </a:lnTo>
                  <a:lnTo>
                    <a:pt x="4085322" y="1170303"/>
                  </a:lnTo>
                  <a:lnTo>
                    <a:pt x="4101500" y="1125020"/>
                  </a:lnTo>
                  <a:lnTo>
                    <a:pt x="4107179" y="1075689"/>
                  </a:lnTo>
                  <a:lnTo>
                    <a:pt x="4107179" y="215137"/>
                  </a:lnTo>
                  <a:lnTo>
                    <a:pt x="4101500" y="165791"/>
                  </a:lnTo>
                  <a:lnTo>
                    <a:pt x="4085322" y="120501"/>
                  </a:lnTo>
                  <a:lnTo>
                    <a:pt x="4059933" y="80557"/>
                  </a:lnTo>
                  <a:lnTo>
                    <a:pt x="4026622" y="47246"/>
                  </a:lnTo>
                  <a:lnTo>
                    <a:pt x="3986678" y="21857"/>
                  </a:lnTo>
                  <a:lnTo>
                    <a:pt x="3941388" y="5679"/>
                  </a:lnTo>
                  <a:lnTo>
                    <a:pt x="3892041" y="0"/>
                  </a:lnTo>
                  <a:close/>
                </a:path>
              </a:pathLst>
            </a:custGeom>
            <a:solidFill>
              <a:srgbClr val="F97A6D"/>
            </a:solidFill>
          </p:spPr>
          <p:txBody>
            <a:bodyPr wrap="square" lIns="0" tIns="0" rIns="0" bIns="0" rtlCol="0"/>
            <a:lstStyle/>
            <a:p>
              <a:endParaRPr dirty="0"/>
            </a:p>
          </p:txBody>
        </p:sp>
        <p:sp>
          <p:nvSpPr>
            <p:cNvPr id="19" name="object 19"/>
            <p:cNvSpPr/>
            <p:nvPr/>
          </p:nvSpPr>
          <p:spPr>
            <a:xfrm>
              <a:off x="7862316" y="5221223"/>
              <a:ext cx="4107179" cy="1290955"/>
            </a:xfrm>
            <a:custGeom>
              <a:avLst/>
              <a:gdLst/>
              <a:ahLst/>
              <a:cxnLst/>
              <a:rect l="l" t="t" r="r" b="b"/>
              <a:pathLst>
                <a:path w="4107179" h="1290954">
                  <a:moveTo>
                    <a:pt x="0" y="215137"/>
                  </a:moveTo>
                  <a:lnTo>
                    <a:pt x="5679" y="165791"/>
                  </a:lnTo>
                  <a:lnTo>
                    <a:pt x="21857" y="120501"/>
                  </a:lnTo>
                  <a:lnTo>
                    <a:pt x="47246" y="80557"/>
                  </a:lnTo>
                  <a:lnTo>
                    <a:pt x="80557" y="47246"/>
                  </a:lnTo>
                  <a:lnTo>
                    <a:pt x="120501" y="21857"/>
                  </a:lnTo>
                  <a:lnTo>
                    <a:pt x="165791" y="5679"/>
                  </a:lnTo>
                  <a:lnTo>
                    <a:pt x="215137" y="0"/>
                  </a:lnTo>
                  <a:lnTo>
                    <a:pt x="3892041" y="0"/>
                  </a:lnTo>
                  <a:lnTo>
                    <a:pt x="3941388" y="5679"/>
                  </a:lnTo>
                  <a:lnTo>
                    <a:pt x="3986678" y="21857"/>
                  </a:lnTo>
                  <a:lnTo>
                    <a:pt x="4026622" y="47246"/>
                  </a:lnTo>
                  <a:lnTo>
                    <a:pt x="4059933" y="80557"/>
                  </a:lnTo>
                  <a:lnTo>
                    <a:pt x="4085322" y="120501"/>
                  </a:lnTo>
                  <a:lnTo>
                    <a:pt x="4101500" y="165791"/>
                  </a:lnTo>
                  <a:lnTo>
                    <a:pt x="4107179" y="215137"/>
                  </a:lnTo>
                  <a:lnTo>
                    <a:pt x="4107179" y="1075689"/>
                  </a:lnTo>
                  <a:lnTo>
                    <a:pt x="4101500" y="1125020"/>
                  </a:lnTo>
                  <a:lnTo>
                    <a:pt x="4085322" y="1170303"/>
                  </a:lnTo>
                  <a:lnTo>
                    <a:pt x="4059933" y="1210249"/>
                  </a:lnTo>
                  <a:lnTo>
                    <a:pt x="4026622" y="1243565"/>
                  </a:lnTo>
                  <a:lnTo>
                    <a:pt x="3986678" y="1268961"/>
                  </a:lnTo>
                  <a:lnTo>
                    <a:pt x="3941388" y="1285146"/>
                  </a:lnTo>
                  <a:lnTo>
                    <a:pt x="3892041" y="1290828"/>
                  </a:lnTo>
                  <a:lnTo>
                    <a:pt x="215137" y="1290828"/>
                  </a:lnTo>
                  <a:lnTo>
                    <a:pt x="165791" y="1285146"/>
                  </a:lnTo>
                  <a:lnTo>
                    <a:pt x="120501" y="1268961"/>
                  </a:lnTo>
                  <a:lnTo>
                    <a:pt x="80557" y="1243565"/>
                  </a:lnTo>
                  <a:lnTo>
                    <a:pt x="47246" y="1210249"/>
                  </a:lnTo>
                  <a:lnTo>
                    <a:pt x="21857" y="1170303"/>
                  </a:lnTo>
                  <a:lnTo>
                    <a:pt x="5679" y="1125020"/>
                  </a:lnTo>
                  <a:lnTo>
                    <a:pt x="0" y="1075689"/>
                  </a:lnTo>
                  <a:lnTo>
                    <a:pt x="0" y="215137"/>
                  </a:lnTo>
                  <a:close/>
                </a:path>
              </a:pathLst>
            </a:custGeom>
            <a:ln w="6096">
              <a:solidFill>
                <a:srgbClr val="C00000"/>
              </a:solidFill>
            </a:ln>
          </p:spPr>
          <p:txBody>
            <a:bodyPr wrap="square" lIns="0" tIns="0" rIns="0" bIns="0" rtlCol="0"/>
            <a:lstStyle/>
            <a:p>
              <a:endParaRPr dirty="0"/>
            </a:p>
          </p:txBody>
        </p:sp>
      </p:grpSp>
      <p:sp>
        <p:nvSpPr>
          <p:cNvPr id="20" name="object 20"/>
          <p:cNvSpPr txBox="1"/>
          <p:nvPr/>
        </p:nvSpPr>
        <p:spPr>
          <a:xfrm>
            <a:off x="8204961" y="5423712"/>
            <a:ext cx="3422650" cy="880110"/>
          </a:xfrm>
          <a:prstGeom prst="rect">
            <a:avLst/>
          </a:prstGeom>
        </p:spPr>
        <p:txBody>
          <a:bodyPr vert="horz" wrap="square" lIns="0" tIns="12700" rIns="0" bIns="0" rtlCol="0">
            <a:spAutoFit/>
          </a:bodyPr>
          <a:lstStyle/>
          <a:p>
            <a:pPr algn="ctr">
              <a:lnSpc>
                <a:spcPct val="100000"/>
              </a:lnSpc>
              <a:spcBef>
                <a:spcPts val="100"/>
              </a:spcBef>
            </a:pPr>
            <a:r>
              <a:rPr sz="1400" spc="-5" dirty="0">
                <a:latin typeface="Century Gothic"/>
                <a:cs typeface="Century Gothic"/>
              </a:rPr>
              <a:t>Перенос</a:t>
            </a:r>
            <a:r>
              <a:rPr sz="1400" spc="-35" dirty="0">
                <a:latin typeface="Century Gothic"/>
                <a:cs typeface="Century Gothic"/>
              </a:rPr>
              <a:t> </a:t>
            </a:r>
            <a:r>
              <a:rPr sz="1400" dirty="0">
                <a:latin typeface="Century Gothic"/>
                <a:cs typeface="Century Gothic"/>
              </a:rPr>
              <a:t>ответов</a:t>
            </a:r>
            <a:r>
              <a:rPr sz="1400" spc="-50" dirty="0">
                <a:latin typeface="Century Gothic"/>
                <a:cs typeface="Century Gothic"/>
              </a:rPr>
              <a:t> </a:t>
            </a:r>
            <a:r>
              <a:rPr sz="1400" dirty="0">
                <a:latin typeface="Century Gothic"/>
                <a:cs typeface="Century Gothic"/>
              </a:rPr>
              <a:t>участника</a:t>
            </a:r>
            <a:r>
              <a:rPr sz="1400" spc="-50" dirty="0">
                <a:latin typeface="Century Gothic"/>
                <a:cs typeface="Century Gothic"/>
              </a:rPr>
              <a:t> </a:t>
            </a:r>
            <a:r>
              <a:rPr sz="1400" dirty="0">
                <a:latin typeface="Century Gothic"/>
                <a:cs typeface="Century Gothic"/>
              </a:rPr>
              <a:t>ГИА</a:t>
            </a:r>
          </a:p>
          <a:p>
            <a:pPr marL="12700" marR="5080" indent="48260" algn="ctr">
              <a:lnSpc>
                <a:spcPct val="100000"/>
              </a:lnSpc>
              <a:spcBef>
                <a:spcPts val="5"/>
              </a:spcBef>
            </a:pPr>
            <a:r>
              <a:rPr sz="1400" dirty="0">
                <a:latin typeface="Century Gothic"/>
                <a:cs typeface="Century Gothic"/>
              </a:rPr>
              <a:t>с</a:t>
            </a:r>
            <a:r>
              <a:rPr sz="1400" spc="-15" dirty="0">
                <a:latin typeface="Century Gothic"/>
                <a:cs typeface="Century Gothic"/>
              </a:rPr>
              <a:t> </a:t>
            </a:r>
            <a:r>
              <a:rPr sz="1400" dirty="0">
                <a:latin typeface="Century Gothic"/>
                <a:cs typeface="Century Gothic"/>
              </a:rPr>
              <a:t>компьютера</a:t>
            </a:r>
            <a:r>
              <a:rPr sz="1400" spc="-50" dirty="0">
                <a:latin typeface="Century Gothic"/>
                <a:cs typeface="Century Gothic"/>
              </a:rPr>
              <a:t> </a:t>
            </a:r>
            <a:r>
              <a:rPr sz="1400" dirty="0">
                <a:latin typeface="Century Gothic"/>
                <a:cs typeface="Century Gothic"/>
              </a:rPr>
              <a:t>в</a:t>
            </a:r>
            <a:r>
              <a:rPr sz="1400" spc="-10" dirty="0">
                <a:latin typeface="Century Gothic"/>
                <a:cs typeface="Century Gothic"/>
              </a:rPr>
              <a:t> </a:t>
            </a:r>
            <a:r>
              <a:rPr sz="1400" dirty="0">
                <a:latin typeface="Century Gothic"/>
                <a:cs typeface="Century Gothic"/>
              </a:rPr>
              <a:t>стандартные</a:t>
            </a:r>
            <a:r>
              <a:rPr sz="1400" spc="-50" dirty="0">
                <a:latin typeface="Century Gothic"/>
                <a:cs typeface="Century Gothic"/>
              </a:rPr>
              <a:t> </a:t>
            </a:r>
            <a:r>
              <a:rPr sz="1400" dirty="0">
                <a:latin typeface="Century Gothic"/>
                <a:cs typeface="Century Gothic"/>
              </a:rPr>
              <a:t>бланки </a:t>
            </a:r>
            <a:r>
              <a:rPr sz="1400" spc="-370" dirty="0">
                <a:latin typeface="Century Gothic"/>
                <a:cs typeface="Century Gothic"/>
              </a:rPr>
              <a:t> </a:t>
            </a:r>
            <a:r>
              <a:rPr sz="1400" dirty="0">
                <a:latin typeface="Century Gothic"/>
                <a:cs typeface="Century Gothic"/>
              </a:rPr>
              <a:t>ответов</a:t>
            </a:r>
            <a:r>
              <a:rPr sz="1400" spc="-80" dirty="0">
                <a:latin typeface="Century Gothic"/>
                <a:cs typeface="Century Gothic"/>
              </a:rPr>
              <a:t> </a:t>
            </a:r>
            <a:r>
              <a:rPr sz="1400" dirty="0">
                <a:latin typeface="Century Gothic"/>
                <a:cs typeface="Century Gothic"/>
              </a:rPr>
              <a:t>осуществляется</a:t>
            </a:r>
            <a:r>
              <a:rPr sz="1400" spc="-75" dirty="0">
                <a:latin typeface="Century Gothic"/>
                <a:cs typeface="Century Gothic"/>
              </a:rPr>
              <a:t> </a:t>
            </a:r>
            <a:r>
              <a:rPr sz="1400" dirty="0">
                <a:latin typeface="Century Gothic"/>
                <a:cs typeface="Century Gothic"/>
              </a:rPr>
              <a:t>ассистентом </a:t>
            </a:r>
            <a:r>
              <a:rPr sz="1400" spc="-370" dirty="0">
                <a:latin typeface="Century Gothic"/>
                <a:cs typeface="Century Gothic"/>
              </a:rPr>
              <a:t> </a:t>
            </a:r>
            <a:r>
              <a:rPr sz="1400" dirty="0">
                <a:latin typeface="Century Gothic"/>
                <a:cs typeface="Century Gothic"/>
              </a:rPr>
              <a:t>в</a:t>
            </a:r>
            <a:r>
              <a:rPr sz="1400" spc="-5" dirty="0">
                <a:latin typeface="Century Gothic"/>
                <a:cs typeface="Century Gothic"/>
              </a:rPr>
              <a:t> присутствии</a:t>
            </a:r>
            <a:r>
              <a:rPr sz="1400" spc="335" dirty="0">
                <a:latin typeface="Century Gothic"/>
                <a:cs typeface="Century Gothic"/>
              </a:rPr>
              <a:t> </a:t>
            </a:r>
            <a:r>
              <a:rPr sz="1400" dirty="0">
                <a:latin typeface="Century Gothic"/>
                <a:cs typeface="Century Gothic"/>
              </a:rPr>
              <a:t>члена</a:t>
            </a:r>
            <a:r>
              <a:rPr sz="1400" spc="-20" dirty="0">
                <a:latin typeface="Century Gothic"/>
                <a:cs typeface="Century Gothic"/>
              </a:rPr>
              <a:t> </a:t>
            </a:r>
            <a:r>
              <a:rPr sz="1400" dirty="0">
                <a:latin typeface="Century Gothic"/>
                <a:cs typeface="Century Gothic"/>
              </a:rPr>
              <a:t>ГЭК</a:t>
            </a:r>
          </a:p>
        </p:txBody>
      </p:sp>
      <p:pic>
        <p:nvPicPr>
          <p:cNvPr id="21" name="object 21"/>
          <p:cNvPicPr/>
          <p:nvPr/>
        </p:nvPicPr>
        <p:blipFill>
          <a:blip r:embed="rId2" cstate="print"/>
          <a:stretch>
            <a:fillRect/>
          </a:stretch>
        </p:blipFill>
        <p:spPr>
          <a:xfrm>
            <a:off x="11585447" y="5472684"/>
            <a:ext cx="396240" cy="787908"/>
          </a:xfrm>
          <a:prstGeom prst="rect">
            <a:avLst/>
          </a:prstGeom>
        </p:spPr>
      </p:pic>
      <p:grpSp>
        <p:nvGrpSpPr>
          <p:cNvPr id="22" name="object 22"/>
          <p:cNvGrpSpPr/>
          <p:nvPr/>
        </p:nvGrpSpPr>
        <p:grpSpPr>
          <a:xfrm>
            <a:off x="8199628" y="67056"/>
            <a:ext cx="3646804" cy="3662045"/>
            <a:chOff x="8199628" y="67056"/>
            <a:chExt cx="3646804" cy="3662045"/>
          </a:xfrm>
        </p:grpSpPr>
        <p:pic>
          <p:nvPicPr>
            <p:cNvPr id="23" name="object 23"/>
            <p:cNvPicPr/>
            <p:nvPr/>
          </p:nvPicPr>
          <p:blipFill>
            <a:blip r:embed="rId3" cstate="print"/>
            <a:stretch>
              <a:fillRect/>
            </a:stretch>
          </p:blipFill>
          <p:spPr>
            <a:xfrm>
              <a:off x="10555224" y="67056"/>
              <a:ext cx="1290827" cy="1022604"/>
            </a:xfrm>
            <a:prstGeom prst="rect">
              <a:avLst/>
            </a:prstGeom>
          </p:spPr>
        </p:pic>
        <p:pic>
          <p:nvPicPr>
            <p:cNvPr id="24" name="object 24"/>
            <p:cNvPicPr/>
            <p:nvPr/>
          </p:nvPicPr>
          <p:blipFill>
            <a:blip r:embed="rId4" cstate="print"/>
            <a:stretch>
              <a:fillRect/>
            </a:stretch>
          </p:blipFill>
          <p:spPr>
            <a:xfrm>
              <a:off x="8233283" y="1677669"/>
              <a:ext cx="184658" cy="204724"/>
            </a:xfrm>
            <a:prstGeom prst="rect">
              <a:avLst/>
            </a:prstGeom>
          </p:spPr>
        </p:pic>
        <p:sp>
          <p:nvSpPr>
            <p:cNvPr id="25" name="object 25"/>
            <p:cNvSpPr/>
            <p:nvPr/>
          </p:nvSpPr>
          <p:spPr>
            <a:xfrm>
              <a:off x="8205724" y="3018504"/>
              <a:ext cx="256540" cy="68580"/>
            </a:xfrm>
            <a:custGeom>
              <a:avLst/>
              <a:gdLst/>
              <a:ahLst/>
              <a:cxnLst/>
              <a:rect l="l" t="t" r="r" b="b"/>
              <a:pathLst>
                <a:path w="256540" h="68580">
                  <a:moveTo>
                    <a:pt x="256476" y="0"/>
                  </a:moveTo>
                  <a:lnTo>
                    <a:pt x="0" y="0"/>
                  </a:lnTo>
                  <a:lnTo>
                    <a:pt x="0" y="68103"/>
                  </a:lnTo>
                  <a:lnTo>
                    <a:pt x="256476" y="68103"/>
                  </a:lnTo>
                  <a:lnTo>
                    <a:pt x="256476" y="0"/>
                  </a:lnTo>
                  <a:close/>
                </a:path>
              </a:pathLst>
            </a:custGeom>
            <a:solidFill>
              <a:srgbClr val="FF0000"/>
            </a:solidFill>
          </p:spPr>
          <p:txBody>
            <a:bodyPr wrap="square" lIns="0" tIns="0" rIns="0" bIns="0" rtlCol="0"/>
            <a:lstStyle/>
            <a:p>
              <a:endParaRPr dirty="0"/>
            </a:p>
          </p:txBody>
        </p:sp>
        <p:sp>
          <p:nvSpPr>
            <p:cNvPr id="26" name="object 26"/>
            <p:cNvSpPr/>
            <p:nvPr/>
          </p:nvSpPr>
          <p:spPr>
            <a:xfrm>
              <a:off x="8205724" y="3018504"/>
              <a:ext cx="256540" cy="68580"/>
            </a:xfrm>
            <a:custGeom>
              <a:avLst/>
              <a:gdLst/>
              <a:ahLst/>
              <a:cxnLst/>
              <a:rect l="l" t="t" r="r" b="b"/>
              <a:pathLst>
                <a:path w="256540" h="68580">
                  <a:moveTo>
                    <a:pt x="0" y="68103"/>
                  </a:moveTo>
                  <a:lnTo>
                    <a:pt x="256476" y="68103"/>
                  </a:lnTo>
                  <a:lnTo>
                    <a:pt x="256476" y="0"/>
                  </a:lnTo>
                  <a:lnTo>
                    <a:pt x="0" y="0"/>
                  </a:lnTo>
                  <a:lnTo>
                    <a:pt x="0" y="68103"/>
                  </a:lnTo>
                  <a:close/>
                </a:path>
              </a:pathLst>
            </a:custGeom>
            <a:ln w="12192">
              <a:solidFill>
                <a:srgbClr val="C00000"/>
              </a:solidFill>
            </a:ln>
          </p:spPr>
          <p:txBody>
            <a:bodyPr wrap="square" lIns="0" tIns="0" rIns="0" bIns="0" rtlCol="0"/>
            <a:lstStyle/>
            <a:p>
              <a:endParaRPr dirty="0"/>
            </a:p>
          </p:txBody>
        </p:sp>
        <p:sp>
          <p:nvSpPr>
            <p:cNvPr id="27" name="object 27"/>
            <p:cNvSpPr/>
            <p:nvPr/>
          </p:nvSpPr>
          <p:spPr>
            <a:xfrm>
              <a:off x="8236204" y="3655005"/>
              <a:ext cx="256540" cy="67945"/>
            </a:xfrm>
            <a:custGeom>
              <a:avLst/>
              <a:gdLst/>
              <a:ahLst/>
              <a:cxnLst/>
              <a:rect l="l" t="t" r="r" b="b"/>
              <a:pathLst>
                <a:path w="256540" h="67945">
                  <a:moveTo>
                    <a:pt x="256476" y="0"/>
                  </a:moveTo>
                  <a:lnTo>
                    <a:pt x="0" y="0"/>
                  </a:lnTo>
                  <a:lnTo>
                    <a:pt x="0" y="67745"/>
                  </a:lnTo>
                  <a:lnTo>
                    <a:pt x="256476" y="67745"/>
                  </a:lnTo>
                  <a:lnTo>
                    <a:pt x="256476" y="0"/>
                  </a:lnTo>
                  <a:close/>
                </a:path>
              </a:pathLst>
            </a:custGeom>
            <a:solidFill>
              <a:srgbClr val="FF0000"/>
            </a:solidFill>
          </p:spPr>
          <p:txBody>
            <a:bodyPr wrap="square" lIns="0" tIns="0" rIns="0" bIns="0" rtlCol="0"/>
            <a:lstStyle/>
            <a:p>
              <a:endParaRPr dirty="0"/>
            </a:p>
          </p:txBody>
        </p:sp>
        <p:sp>
          <p:nvSpPr>
            <p:cNvPr id="28" name="object 28"/>
            <p:cNvSpPr/>
            <p:nvPr/>
          </p:nvSpPr>
          <p:spPr>
            <a:xfrm>
              <a:off x="8236204" y="3655005"/>
              <a:ext cx="256540" cy="67945"/>
            </a:xfrm>
            <a:custGeom>
              <a:avLst/>
              <a:gdLst/>
              <a:ahLst/>
              <a:cxnLst/>
              <a:rect l="l" t="t" r="r" b="b"/>
              <a:pathLst>
                <a:path w="256540" h="67945">
                  <a:moveTo>
                    <a:pt x="0" y="67745"/>
                  </a:moveTo>
                  <a:lnTo>
                    <a:pt x="256476" y="67745"/>
                  </a:lnTo>
                  <a:lnTo>
                    <a:pt x="256476" y="0"/>
                  </a:lnTo>
                  <a:lnTo>
                    <a:pt x="0" y="0"/>
                  </a:lnTo>
                  <a:lnTo>
                    <a:pt x="0" y="67745"/>
                  </a:lnTo>
                  <a:close/>
                </a:path>
              </a:pathLst>
            </a:custGeom>
            <a:ln w="12192">
              <a:solidFill>
                <a:srgbClr val="C00000"/>
              </a:solidFill>
            </a:ln>
          </p:spPr>
          <p:txBody>
            <a:bodyPr wrap="square" lIns="0" tIns="0" rIns="0" bIns="0" rtlCol="0"/>
            <a:lstStyle/>
            <a:p>
              <a:endParaRPr dirty="0"/>
            </a:p>
          </p:txBody>
        </p:sp>
      </p:grpSp>
      <p:sp>
        <p:nvSpPr>
          <p:cNvPr id="29" name="object 29"/>
          <p:cNvSpPr txBox="1">
            <a:spLocks noGrp="1"/>
          </p:cNvSpPr>
          <p:nvPr>
            <p:ph type="title"/>
          </p:nvPr>
        </p:nvSpPr>
        <p:spPr>
          <a:xfrm>
            <a:off x="1447801" y="133298"/>
            <a:ext cx="8065388" cy="627736"/>
          </a:xfrm>
          <a:prstGeom prst="rect">
            <a:avLst/>
          </a:prstGeom>
        </p:spPr>
        <p:txBody>
          <a:bodyPr vert="horz" wrap="square" lIns="0" tIns="12065" rIns="0" bIns="0" rtlCol="0">
            <a:spAutoFit/>
          </a:bodyPr>
          <a:lstStyle/>
          <a:p>
            <a:pPr marL="12700">
              <a:lnSpc>
                <a:spcPct val="100000"/>
              </a:lnSpc>
              <a:spcBef>
                <a:spcPts val="95"/>
              </a:spcBef>
            </a:pPr>
            <a:r>
              <a:rPr sz="4000" b="1" spc="-5" dirty="0">
                <a:solidFill>
                  <a:schemeClr val="tx2"/>
                </a:solidFill>
              </a:rPr>
              <a:t>Ассистенты</a:t>
            </a:r>
            <a:endParaRPr sz="4000" b="1" dirty="0">
              <a:solidFill>
                <a:schemeClr val="tx2"/>
              </a:solidFill>
            </a:endParaRPr>
          </a:p>
        </p:txBody>
      </p:sp>
      <p:sp>
        <p:nvSpPr>
          <p:cNvPr id="30" name="object 30"/>
          <p:cNvSpPr txBox="1"/>
          <p:nvPr/>
        </p:nvSpPr>
        <p:spPr>
          <a:xfrm>
            <a:off x="289356" y="872997"/>
            <a:ext cx="7399655" cy="4460875"/>
          </a:xfrm>
          <a:prstGeom prst="rect">
            <a:avLst/>
          </a:prstGeom>
        </p:spPr>
        <p:txBody>
          <a:bodyPr vert="horz" wrap="square" lIns="0" tIns="13335" rIns="0" bIns="0" rtlCol="0">
            <a:spAutoFit/>
          </a:bodyPr>
          <a:lstStyle/>
          <a:p>
            <a:pPr algn="ctr">
              <a:lnSpc>
                <a:spcPct val="100000"/>
              </a:lnSpc>
              <a:spcBef>
                <a:spcPts val="105"/>
              </a:spcBef>
            </a:pPr>
            <a:r>
              <a:rPr sz="1400" b="1" spc="-5" dirty="0">
                <a:latin typeface="Century Gothic"/>
                <a:cs typeface="Century Gothic"/>
              </a:rPr>
              <a:t>Ассистенты,</a:t>
            </a:r>
            <a:r>
              <a:rPr sz="1400" b="1" spc="-40" dirty="0">
                <a:latin typeface="Century Gothic"/>
                <a:cs typeface="Century Gothic"/>
              </a:rPr>
              <a:t> </a:t>
            </a:r>
            <a:r>
              <a:rPr sz="1400" b="1" spc="-5" dirty="0">
                <a:latin typeface="Century Gothic"/>
                <a:cs typeface="Century Gothic"/>
              </a:rPr>
              <a:t>оказывают</a:t>
            </a:r>
            <a:r>
              <a:rPr sz="1400" b="1" spc="-20" dirty="0">
                <a:latin typeface="Century Gothic"/>
                <a:cs typeface="Century Gothic"/>
              </a:rPr>
              <a:t> </a:t>
            </a:r>
            <a:r>
              <a:rPr sz="1400" b="1" spc="-5" dirty="0">
                <a:latin typeface="Century Gothic"/>
                <a:cs typeface="Century Gothic"/>
              </a:rPr>
              <a:t>участникам</a:t>
            </a:r>
            <a:r>
              <a:rPr sz="1400" b="1" spc="-20" dirty="0">
                <a:latin typeface="Century Gothic"/>
                <a:cs typeface="Century Gothic"/>
              </a:rPr>
              <a:t> </a:t>
            </a:r>
            <a:r>
              <a:rPr sz="1400" b="1" dirty="0">
                <a:latin typeface="Century Gothic"/>
                <a:cs typeface="Century Gothic"/>
              </a:rPr>
              <a:t>ГИА-9</a:t>
            </a:r>
            <a:endParaRPr sz="1400" dirty="0">
              <a:latin typeface="Century Gothic"/>
              <a:cs typeface="Century Gothic"/>
            </a:endParaRPr>
          </a:p>
          <a:p>
            <a:pPr marL="105410" marR="56515" algn="ctr">
              <a:lnSpc>
                <a:spcPts val="1670"/>
              </a:lnSpc>
              <a:spcBef>
                <a:spcPts val="60"/>
              </a:spcBef>
            </a:pPr>
            <a:r>
              <a:rPr sz="1400" b="1" dirty="0">
                <a:latin typeface="Century Gothic"/>
                <a:cs typeface="Century Gothic"/>
              </a:rPr>
              <a:t>с </a:t>
            </a:r>
            <a:r>
              <a:rPr sz="1400" b="1" spc="-5" dirty="0">
                <a:latin typeface="Century Gothic"/>
                <a:cs typeface="Century Gothic"/>
              </a:rPr>
              <a:t>ограниченными возможностями здоровья необходимую помощь </a:t>
            </a:r>
            <a:r>
              <a:rPr sz="1400" b="1" dirty="0">
                <a:latin typeface="Century Gothic"/>
                <a:cs typeface="Century Gothic"/>
              </a:rPr>
              <a:t>с учетом </a:t>
            </a:r>
            <a:r>
              <a:rPr sz="1400" b="1" spc="-5" dirty="0">
                <a:latin typeface="Century Gothic"/>
                <a:cs typeface="Century Gothic"/>
              </a:rPr>
              <a:t>их </a:t>
            </a:r>
            <a:r>
              <a:rPr sz="1400" b="1" spc="-380" dirty="0">
                <a:latin typeface="Century Gothic"/>
                <a:cs typeface="Century Gothic"/>
              </a:rPr>
              <a:t> </a:t>
            </a:r>
            <a:r>
              <a:rPr sz="1400" b="1" spc="-5" dirty="0">
                <a:latin typeface="Century Gothic"/>
                <a:cs typeface="Century Gothic"/>
              </a:rPr>
              <a:t>индивидуальных</a:t>
            </a:r>
            <a:r>
              <a:rPr sz="1400" b="1" spc="-40" dirty="0">
                <a:latin typeface="Century Gothic"/>
                <a:cs typeface="Century Gothic"/>
              </a:rPr>
              <a:t> </a:t>
            </a:r>
            <a:r>
              <a:rPr sz="1400" b="1" dirty="0">
                <a:latin typeface="Century Gothic"/>
                <a:cs typeface="Century Gothic"/>
              </a:rPr>
              <a:t>особенностей:</a:t>
            </a:r>
            <a:endParaRPr sz="1400" dirty="0">
              <a:latin typeface="Century Gothic"/>
              <a:cs typeface="Century Gothic"/>
            </a:endParaRPr>
          </a:p>
          <a:p>
            <a:pPr marL="184785" marR="6985" indent="-172720" algn="just">
              <a:lnSpc>
                <a:spcPct val="100000"/>
              </a:lnSpc>
              <a:spcBef>
                <a:spcPts val="550"/>
              </a:spcBef>
              <a:buFont typeface="Wingdings"/>
              <a:buChar char=""/>
              <a:tabLst>
                <a:tab pos="185420" algn="l"/>
              </a:tabLst>
            </a:pPr>
            <a:r>
              <a:rPr sz="1400" spc="-5" dirty="0">
                <a:latin typeface="Century Gothic"/>
                <a:cs typeface="Century Gothic"/>
              </a:rPr>
              <a:t>обеспечивают</a:t>
            </a:r>
            <a:r>
              <a:rPr sz="1400" spc="140" dirty="0">
                <a:latin typeface="Century Gothic"/>
                <a:cs typeface="Century Gothic"/>
              </a:rPr>
              <a:t> </a:t>
            </a:r>
            <a:r>
              <a:rPr sz="1400" spc="-5" dirty="0">
                <a:latin typeface="Century Gothic"/>
                <a:cs typeface="Century Gothic"/>
              </a:rPr>
              <a:t>сопровождение</a:t>
            </a:r>
            <a:r>
              <a:rPr sz="1400" spc="135" dirty="0">
                <a:latin typeface="Century Gothic"/>
                <a:cs typeface="Century Gothic"/>
              </a:rPr>
              <a:t> </a:t>
            </a:r>
            <a:r>
              <a:rPr sz="1400" spc="-5" dirty="0">
                <a:latin typeface="Century Gothic"/>
                <a:cs typeface="Century Gothic"/>
              </a:rPr>
              <a:t>участника</a:t>
            </a:r>
            <a:r>
              <a:rPr sz="1400" spc="150" dirty="0">
                <a:latin typeface="Century Gothic"/>
                <a:cs typeface="Century Gothic"/>
              </a:rPr>
              <a:t> </a:t>
            </a:r>
            <a:r>
              <a:rPr sz="1400" spc="-5" dirty="0">
                <a:latin typeface="Century Gothic"/>
                <a:cs typeface="Century Gothic"/>
              </a:rPr>
              <a:t>экзамена</a:t>
            </a:r>
            <a:r>
              <a:rPr sz="1400" spc="140" dirty="0">
                <a:latin typeface="Century Gothic"/>
                <a:cs typeface="Century Gothic"/>
              </a:rPr>
              <a:t> </a:t>
            </a:r>
            <a:r>
              <a:rPr sz="1400" dirty="0">
                <a:latin typeface="Century Gothic"/>
                <a:cs typeface="Century Gothic"/>
              </a:rPr>
              <a:t>с</a:t>
            </a:r>
            <a:r>
              <a:rPr sz="1400" spc="140" dirty="0">
                <a:latin typeface="Century Gothic"/>
                <a:cs typeface="Century Gothic"/>
              </a:rPr>
              <a:t> </a:t>
            </a:r>
            <a:r>
              <a:rPr sz="1400" spc="-5" dirty="0">
                <a:latin typeface="Century Gothic"/>
                <a:cs typeface="Century Gothic"/>
              </a:rPr>
              <a:t>ОВЗ,</a:t>
            </a:r>
            <a:r>
              <a:rPr sz="1400" spc="114" dirty="0">
                <a:latin typeface="Century Gothic"/>
                <a:cs typeface="Century Gothic"/>
              </a:rPr>
              <a:t> </a:t>
            </a:r>
            <a:r>
              <a:rPr sz="1400" spc="-5" dirty="0">
                <a:latin typeface="Century Gothic"/>
                <a:cs typeface="Century Gothic"/>
              </a:rPr>
              <a:t>ребенка-инвалида </a:t>
            </a:r>
            <a:r>
              <a:rPr sz="1400" spc="-375" dirty="0">
                <a:latin typeface="Century Gothic"/>
                <a:cs typeface="Century Gothic"/>
              </a:rPr>
              <a:t> </a:t>
            </a:r>
            <a:r>
              <a:rPr sz="1400" dirty="0">
                <a:latin typeface="Century Gothic"/>
                <a:cs typeface="Century Gothic"/>
              </a:rPr>
              <a:t>и</a:t>
            </a:r>
            <a:r>
              <a:rPr sz="1400" spc="-5" dirty="0">
                <a:latin typeface="Century Gothic"/>
                <a:cs typeface="Century Gothic"/>
              </a:rPr>
              <a:t> инвалида</a:t>
            </a:r>
            <a:r>
              <a:rPr sz="1400" spc="-15" dirty="0">
                <a:latin typeface="Century Gothic"/>
                <a:cs typeface="Century Gothic"/>
              </a:rPr>
              <a:t> </a:t>
            </a:r>
            <a:r>
              <a:rPr sz="1400" dirty="0">
                <a:latin typeface="Century Gothic"/>
                <a:cs typeface="Century Gothic"/>
              </a:rPr>
              <a:t>в</a:t>
            </a:r>
            <a:r>
              <a:rPr sz="1400" spc="-15" dirty="0">
                <a:latin typeface="Century Gothic"/>
                <a:cs typeface="Century Gothic"/>
              </a:rPr>
              <a:t> </a:t>
            </a:r>
            <a:r>
              <a:rPr sz="1400" dirty="0">
                <a:latin typeface="Century Gothic"/>
                <a:cs typeface="Century Gothic"/>
              </a:rPr>
              <a:t>ОО,</a:t>
            </a:r>
            <a:r>
              <a:rPr sz="1400" spc="-25" dirty="0">
                <a:latin typeface="Century Gothic"/>
                <a:cs typeface="Century Gothic"/>
              </a:rPr>
              <a:t> </a:t>
            </a:r>
            <a:r>
              <a:rPr sz="1400" dirty="0">
                <a:latin typeface="Century Gothic"/>
                <a:cs typeface="Century Gothic"/>
              </a:rPr>
              <a:t>на</a:t>
            </a:r>
            <a:r>
              <a:rPr sz="1400" spc="-5" dirty="0">
                <a:latin typeface="Century Gothic"/>
                <a:cs typeface="Century Gothic"/>
              </a:rPr>
              <a:t> базе</a:t>
            </a:r>
            <a:r>
              <a:rPr sz="1400" spc="10" dirty="0">
                <a:latin typeface="Century Gothic"/>
                <a:cs typeface="Century Gothic"/>
              </a:rPr>
              <a:t> </a:t>
            </a:r>
            <a:r>
              <a:rPr sz="1400" dirty="0">
                <a:latin typeface="Century Gothic"/>
                <a:cs typeface="Century Gothic"/>
              </a:rPr>
              <a:t>которой</a:t>
            </a:r>
            <a:r>
              <a:rPr sz="1400" spc="-30" dirty="0">
                <a:latin typeface="Century Gothic"/>
                <a:cs typeface="Century Gothic"/>
              </a:rPr>
              <a:t> </a:t>
            </a:r>
            <a:r>
              <a:rPr sz="1400" spc="-5" dirty="0">
                <a:latin typeface="Century Gothic"/>
                <a:cs typeface="Century Gothic"/>
              </a:rPr>
              <a:t>организован</a:t>
            </a:r>
            <a:r>
              <a:rPr sz="1400" spc="-35" dirty="0">
                <a:latin typeface="Century Gothic"/>
                <a:cs typeface="Century Gothic"/>
              </a:rPr>
              <a:t> </a:t>
            </a:r>
            <a:r>
              <a:rPr sz="1400" dirty="0">
                <a:latin typeface="Century Gothic"/>
                <a:cs typeface="Century Gothic"/>
              </a:rPr>
              <a:t>ППЭ</a:t>
            </a:r>
          </a:p>
          <a:p>
            <a:pPr marL="184785" marR="6350" indent="-172720" algn="just">
              <a:lnSpc>
                <a:spcPct val="100000"/>
              </a:lnSpc>
              <a:spcBef>
                <a:spcPts val="600"/>
              </a:spcBef>
              <a:buFont typeface="Wingdings"/>
              <a:buChar char=""/>
              <a:tabLst>
                <a:tab pos="185420" algn="l"/>
              </a:tabLst>
            </a:pPr>
            <a:r>
              <a:rPr sz="1400" spc="-5" dirty="0">
                <a:latin typeface="Century Gothic"/>
                <a:cs typeface="Century Gothic"/>
              </a:rPr>
              <a:t>оказывают</a:t>
            </a:r>
            <a:r>
              <a:rPr sz="1400" dirty="0">
                <a:latin typeface="Century Gothic"/>
                <a:cs typeface="Century Gothic"/>
              </a:rPr>
              <a:t> </a:t>
            </a:r>
            <a:r>
              <a:rPr sz="1400" spc="-5" dirty="0">
                <a:latin typeface="Century Gothic"/>
                <a:cs typeface="Century Gothic"/>
              </a:rPr>
              <a:t>техническую</a:t>
            </a:r>
            <a:r>
              <a:rPr sz="1400" spc="375" dirty="0">
                <a:latin typeface="Century Gothic"/>
                <a:cs typeface="Century Gothic"/>
              </a:rPr>
              <a:t> </a:t>
            </a:r>
            <a:r>
              <a:rPr sz="1400" spc="-5" dirty="0">
                <a:latin typeface="Century Gothic"/>
                <a:cs typeface="Century Gothic"/>
              </a:rPr>
              <a:t>помощь </a:t>
            </a:r>
            <a:r>
              <a:rPr sz="1400" dirty="0">
                <a:latin typeface="Century Gothic"/>
                <a:cs typeface="Century Gothic"/>
              </a:rPr>
              <a:t>в </a:t>
            </a:r>
            <a:r>
              <a:rPr sz="1400" spc="-5" dirty="0">
                <a:latin typeface="Century Gothic"/>
                <a:cs typeface="Century Gothic"/>
              </a:rPr>
              <a:t>части</a:t>
            </a:r>
            <a:r>
              <a:rPr sz="1400" spc="380" dirty="0">
                <a:latin typeface="Century Gothic"/>
                <a:cs typeface="Century Gothic"/>
              </a:rPr>
              <a:t> </a:t>
            </a:r>
            <a:r>
              <a:rPr sz="1400" spc="-5" dirty="0">
                <a:latin typeface="Century Gothic"/>
                <a:cs typeface="Century Gothic"/>
              </a:rPr>
              <a:t>передвижения</a:t>
            </a:r>
            <a:r>
              <a:rPr sz="1400" spc="375" dirty="0">
                <a:latin typeface="Century Gothic"/>
                <a:cs typeface="Century Gothic"/>
              </a:rPr>
              <a:t> </a:t>
            </a:r>
            <a:r>
              <a:rPr sz="1400" spc="-5" dirty="0">
                <a:latin typeface="Century Gothic"/>
                <a:cs typeface="Century Gothic"/>
              </a:rPr>
              <a:t>по</a:t>
            </a:r>
            <a:r>
              <a:rPr sz="1400" spc="380" dirty="0">
                <a:latin typeface="Century Gothic"/>
                <a:cs typeface="Century Gothic"/>
              </a:rPr>
              <a:t> </a:t>
            </a:r>
            <a:r>
              <a:rPr sz="1400" spc="-5" dirty="0">
                <a:latin typeface="Century Gothic"/>
                <a:cs typeface="Century Gothic"/>
              </a:rPr>
              <a:t>ППЭ,</a:t>
            </a:r>
            <a:r>
              <a:rPr sz="1400" spc="375" dirty="0">
                <a:latin typeface="Century Gothic"/>
                <a:cs typeface="Century Gothic"/>
              </a:rPr>
              <a:t> </a:t>
            </a:r>
            <a:r>
              <a:rPr sz="1400" spc="-5" dirty="0">
                <a:latin typeface="Century Gothic"/>
                <a:cs typeface="Century Gothic"/>
              </a:rPr>
              <a:t>ориентации </a:t>
            </a:r>
            <a:r>
              <a:rPr sz="1400" dirty="0">
                <a:latin typeface="Century Gothic"/>
                <a:cs typeface="Century Gothic"/>
              </a:rPr>
              <a:t> </a:t>
            </a:r>
            <a:r>
              <a:rPr sz="1400" spc="-10" dirty="0">
                <a:latin typeface="Century Gothic"/>
                <a:cs typeface="Century Gothic"/>
              </a:rPr>
              <a:t>(в </a:t>
            </a:r>
            <a:r>
              <a:rPr sz="1400" spc="-5" dirty="0">
                <a:latin typeface="Century Gothic"/>
                <a:cs typeface="Century Gothic"/>
              </a:rPr>
              <a:t>том числе помогают им занять рабочее место </a:t>
            </a:r>
            <a:r>
              <a:rPr sz="1400" dirty="0">
                <a:latin typeface="Century Gothic"/>
                <a:cs typeface="Century Gothic"/>
              </a:rPr>
              <a:t>в </a:t>
            </a:r>
            <a:r>
              <a:rPr sz="1400" spc="-5" dirty="0">
                <a:latin typeface="Century Gothic"/>
                <a:cs typeface="Century Gothic"/>
              </a:rPr>
              <a:t>аудитории) </a:t>
            </a:r>
            <a:r>
              <a:rPr sz="1400" dirty="0">
                <a:latin typeface="Century Gothic"/>
                <a:cs typeface="Century Gothic"/>
              </a:rPr>
              <a:t>и </a:t>
            </a:r>
            <a:r>
              <a:rPr sz="1400" spc="-5" dirty="0">
                <a:latin typeface="Century Gothic"/>
                <a:cs typeface="Century Gothic"/>
              </a:rPr>
              <a:t>получении </a:t>
            </a:r>
            <a:r>
              <a:rPr sz="1400" dirty="0">
                <a:latin typeface="Century Gothic"/>
                <a:cs typeface="Century Gothic"/>
              </a:rPr>
              <a:t> </a:t>
            </a:r>
            <a:r>
              <a:rPr sz="1400" spc="-5" dirty="0">
                <a:latin typeface="Century Gothic"/>
                <a:cs typeface="Century Gothic"/>
              </a:rPr>
              <a:t>информации</a:t>
            </a:r>
            <a:r>
              <a:rPr sz="1400" dirty="0">
                <a:latin typeface="Century Gothic"/>
                <a:cs typeface="Century Gothic"/>
              </a:rPr>
              <a:t> </a:t>
            </a:r>
            <a:r>
              <a:rPr sz="1400" spc="-5" dirty="0">
                <a:latin typeface="Century Gothic"/>
                <a:cs typeface="Century Gothic"/>
              </a:rPr>
              <a:t>(не</a:t>
            </a:r>
            <a:r>
              <a:rPr sz="1400" dirty="0">
                <a:latin typeface="Century Gothic"/>
                <a:cs typeface="Century Gothic"/>
              </a:rPr>
              <a:t> </a:t>
            </a:r>
            <a:r>
              <a:rPr sz="1400" spc="-5" dirty="0">
                <a:latin typeface="Century Gothic"/>
                <a:cs typeface="Century Gothic"/>
              </a:rPr>
              <a:t>относящейся</a:t>
            </a:r>
            <a:r>
              <a:rPr sz="1400" dirty="0">
                <a:latin typeface="Century Gothic"/>
                <a:cs typeface="Century Gothic"/>
              </a:rPr>
              <a:t> к</a:t>
            </a:r>
            <a:r>
              <a:rPr sz="1400" spc="5" dirty="0">
                <a:latin typeface="Century Gothic"/>
                <a:cs typeface="Century Gothic"/>
              </a:rPr>
              <a:t> </a:t>
            </a:r>
            <a:r>
              <a:rPr sz="1400" spc="-5" dirty="0">
                <a:latin typeface="Century Gothic"/>
                <a:cs typeface="Century Gothic"/>
              </a:rPr>
              <a:t>содержанию</a:t>
            </a:r>
            <a:r>
              <a:rPr sz="1400" dirty="0">
                <a:latin typeface="Century Gothic"/>
                <a:cs typeface="Century Gothic"/>
              </a:rPr>
              <a:t> и</a:t>
            </a:r>
            <a:r>
              <a:rPr sz="1400" spc="5" dirty="0">
                <a:latin typeface="Century Gothic"/>
                <a:cs typeface="Century Gothic"/>
              </a:rPr>
              <a:t> </a:t>
            </a:r>
            <a:r>
              <a:rPr sz="1400" spc="-5" dirty="0">
                <a:latin typeface="Century Gothic"/>
                <a:cs typeface="Century Gothic"/>
              </a:rPr>
              <a:t>выполнению</a:t>
            </a:r>
            <a:r>
              <a:rPr sz="1400" dirty="0">
                <a:latin typeface="Century Gothic"/>
                <a:cs typeface="Century Gothic"/>
              </a:rPr>
              <a:t> </a:t>
            </a:r>
            <a:r>
              <a:rPr sz="1400" spc="-5" dirty="0">
                <a:latin typeface="Century Gothic"/>
                <a:cs typeface="Century Gothic"/>
              </a:rPr>
              <a:t>заданий </a:t>
            </a:r>
            <a:r>
              <a:rPr sz="1400" dirty="0">
                <a:latin typeface="Century Gothic"/>
                <a:cs typeface="Century Gothic"/>
              </a:rPr>
              <a:t> </a:t>
            </a:r>
            <a:r>
              <a:rPr sz="1400" spc="-5" dirty="0">
                <a:latin typeface="Century Gothic"/>
                <a:cs typeface="Century Gothic"/>
              </a:rPr>
              <a:t>экзаменационной</a:t>
            </a:r>
            <a:r>
              <a:rPr sz="1400" spc="-45" dirty="0">
                <a:latin typeface="Century Gothic"/>
                <a:cs typeface="Century Gothic"/>
              </a:rPr>
              <a:t> </a:t>
            </a:r>
            <a:r>
              <a:rPr sz="1400" dirty="0">
                <a:latin typeface="Century Gothic"/>
                <a:cs typeface="Century Gothic"/>
              </a:rPr>
              <a:t>работы)</a:t>
            </a:r>
          </a:p>
          <a:p>
            <a:pPr marL="184785" indent="-172720" algn="just">
              <a:lnSpc>
                <a:spcPct val="100000"/>
              </a:lnSpc>
              <a:spcBef>
                <a:spcPts val="600"/>
              </a:spcBef>
              <a:buFont typeface="Wingdings"/>
              <a:buChar char=""/>
              <a:tabLst>
                <a:tab pos="185420" algn="l"/>
              </a:tabLst>
            </a:pPr>
            <a:r>
              <a:rPr sz="1400" dirty="0">
                <a:latin typeface="Century Gothic"/>
                <a:cs typeface="Century Gothic"/>
              </a:rPr>
              <a:t>оказывают     </a:t>
            </a:r>
            <a:r>
              <a:rPr sz="1400" spc="335" dirty="0">
                <a:latin typeface="Century Gothic"/>
                <a:cs typeface="Century Gothic"/>
              </a:rPr>
              <a:t> </a:t>
            </a:r>
            <a:r>
              <a:rPr sz="1400" dirty="0">
                <a:latin typeface="Century Gothic"/>
                <a:cs typeface="Century Gothic"/>
              </a:rPr>
              <a:t>техническую     </a:t>
            </a:r>
            <a:r>
              <a:rPr sz="1400" spc="340" dirty="0">
                <a:latin typeface="Century Gothic"/>
                <a:cs typeface="Century Gothic"/>
              </a:rPr>
              <a:t> </a:t>
            </a:r>
            <a:r>
              <a:rPr sz="1400" spc="-5" dirty="0">
                <a:latin typeface="Century Gothic"/>
                <a:cs typeface="Century Gothic"/>
              </a:rPr>
              <a:t>помощь</a:t>
            </a:r>
            <a:r>
              <a:rPr sz="1400" spc="495" dirty="0">
                <a:latin typeface="Century Gothic"/>
                <a:cs typeface="Century Gothic"/>
              </a:rPr>
              <a:t>  </a:t>
            </a:r>
            <a:r>
              <a:rPr sz="1400" spc="500" dirty="0">
                <a:latin typeface="Century Gothic"/>
                <a:cs typeface="Century Gothic"/>
              </a:rPr>
              <a:t> </a:t>
            </a:r>
            <a:r>
              <a:rPr sz="1400" dirty="0">
                <a:latin typeface="Century Gothic"/>
                <a:cs typeface="Century Gothic"/>
              </a:rPr>
              <a:t>в     </a:t>
            </a:r>
            <a:r>
              <a:rPr sz="1400" spc="335" dirty="0">
                <a:latin typeface="Century Gothic"/>
                <a:cs typeface="Century Gothic"/>
              </a:rPr>
              <a:t> </a:t>
            </a:r>
            <a:r>
              <a:rPr sz="1400" dirty="0">
                <a:latin typeface="Century Gothic"/>
                <a:cs typeface="Century Gothic"/>
              </a:rPr>
              <a:t>обеспечении     </a:t>
            </a:r>
            <a:r>
              <a:rPr sz="1400" spc="330" dirty="0">
                <a:latin typeface="Century Gothic"/>
                <a:cs typeface="Century Gothic"/>
              </a:rPr>
              <a:t> </a:t>
            </a:r>
            <a:r>
              <a:rPr sz="1400" spc="-5" dirty="0">
                <a:latin typeface="Century Gothic"/>
                <a:cs typeface="Century Gothic"/>
              </a:rPr>
              <a:t>коммуникации</a:t>
            </a:r>
            <a:endParaRPr sz="1400" dirty="0">
              <a:latin typeface="Century Gothic"/>
              <a:cs typeface="Century Gothic"/>
            </a:endParaRPr>
          </a:p>
          <a:p>
            <a:pPr marL="184785" algn="just">
              <a:lnSpc>
                <a:spcPct val="100000"/>
              </a:lnSpc>
            </a:pPr>
            <a:r>
              <a:rPr sz="1400" spc="-10" dirty="0">
                <a:latin typeface="Century Gothic"/>
                <a:cs typeface="Century Gothic"/>
              </a:rPr>
              <a:t>(с</a:t>
            </a:r>
            <a:r>
              <a:rPr sz="1400" spc="-25" dirty="0">
                <a:latin typeface="Century Gothic"/>
                <a:cs typeface="Century Gothic"/>
              </a:rPr>
              <a:t> </a:t>
            </a:r>
            <a:r>
              <a:rPr sz="1400" dirty="0">
                <a:latin typeface="Century Gothic"/>
                <a:cs typeface="Century Gothic"/>
              </a:rPr>
              <a:t>сотрудниками</a:t>
            </a:r>
            <a:r>
              <a:rPr sz="1400" spc="-40" dirty="0">
                <a:latin typeface="Century Gothic"/>
                <a:cs typeface="Century Gothic"/>
              </a:rPr>
              <a:t> </a:t>
            </a:r>
            <a:r>
              <a:rPr sz="1400" spc="-5" dirty="0">
                <a:latin typeface="Century Gothic"/>
                <a:cs typeface="Century Gothic"/>
              </a:rPr>
              <a:t>ППЭ)</a:t>
            </a:r>
            <a:endParaRPr sz="1400" dirty="0">
              <a:latin typeface="Century Gothic"/>
              <a:cs typeface="Century Gothic"/>
            </a:endParaRPr>
          </a:p>
          <a:p>
            <a:pPr marL="184785" marR="5715" indent="-172720" algn="just">
              <a:lnSpc>
                <a:spcPct val="100000"/>
              </a:lnSpc>
              <a:spcBef>
                <a:spcPts val="600"/>
              </a:spcBef>
              <a:buFont typeface="Wingdings"/>
              <a:buChar char=""/>
              <a:tabLst>
                <a:tab pos="185420" algn="l"/>
              </a:tabLst>
            </a:pPr>
            <a:r>
              <a:rPr sz="1400" spc="-5" dirty="0">
                <a:latin typeface="Century Gothic"/>
                <a:cs typeface="Century Gothic"/>
              </a:rPr>
              <a:t>оказывают</a:t>
            </a:r>
            <a:r>
              <a:rPr sz="1400" dirty="0">
                <a:latin typeface="Century Gothic"/>
                <a:cs typeface="Century Gothic"/>
              </a:rPr>
              <a:t> </a:t>
            </a:r>
            <a:r>
              <a:rPr sz="1400" spc="-5" dirty="0">
                <a:latin typeface="Century Gothic"/>
                <a:cs typeface="Century Gothic"/>
              </a:rPr>
              <a:t>помощь</a:t>
            </a:r>
            <a:r>
              <a:rPr sz="1400" dirty="0">
                <a:latin typeface="Century Gothic"/>
                <a:cs typeface="Century Gothic"/>
              </a:rPr>
              <a:t> в</a:t>
            </a:r>
            <a:r>
              <a:rPr sz="1400" spc="5" dirty="0">
                <a:latin typeface="Century Gothic"/>
                <a:cs typeface="Century Gothic"/>
              </a:rPr>
              <a:t> </a:t>
            </a:r>
            <a:r>
              <a:rPr sz="1400" spc="-5" dirty="0">
                <a:latin typeface="Century Gothic"/>
                <a:cs typeface="Century Gothic"/>
              </a:rPr>
              <a:t>использовании</a:t>
            </a:r>
            <a:r>
              <a:rPr sz="1400" dirty="0">
                <a:latin typeface="Century Gothic"/>
                <a:cs typeface="Century Gothic"/>
              </a:rPr>
              <a:t> </a:t>
            </a:r>
            <a:r>
              <a:rPr sz="1400" spc="-5" dirty="0">
                <a:latin typeface="Century Gothic"/>
                <a:cs typeface="Century Gothic"/>
              </a:rPr>
              <a:t>технических</a:t>
            </a:r>
            <a:r>
              <a:rPr sz="1400" dirty="0">
                <a:latin typeface="Century Gothic"/>
                <a:cs typeface="Century Gothic"/>
              </a:rPr>
              <a:t> </a:t>
            </a:r>
            <a:r>
              <a:rPr sz="1400" spc="-5" dirty="0">
                <a:latin typeface="Century Gothic"/>
                <a:cs typeface="Century Gothic"/>
              </a:rPr>
              <a:t>средств,</a:t>
            </a:r>
            <a:r>
              <a:rPr sz="1400" dirty="0">
                <a:latin typeface="Century Gothic"/>
                <a:cs typeface="Century Gothic"/>
              </a:rPr>
              <a:t> </a:t>
            </a:r>
            <a:r>
              <a:rPr sz="1400" spc="-5" dirty="0">
                <a:latin typeface="Century Gothic"/>
                <a:cs typeface="Century Gothic"/>
              </a:rPr>
              <a:t>необходимых</a:t>
            </a:r>
            <a:r>
              <a:rPr sz="1400" dirty="0">
                <a:latin typeface="Century Gothic"/>
                <a:cs typeface="Century Gothic"/>
              </a:rPr>
              <a:t> </a:t>
            </a:r>
            <a:r>
              <a:rPr sz="1400" spc="-5" dirty="0">
                <a:latin typeface="Century Gothic"/>
                <a:cs typeface="Century Gothic"/>
              </a:rPr>
              <a:t>для </a:t>
            </a:r>
            <a:r>
              <a:rPr sz="1400" spc="-375" dirty="0">
                <a:latin typeface="Century Gothic"/>
                <a:cs typeface="Century Gothic"/>
              </a:rPr>
              <a:t> </a:t>
            </a:r>
            <a:r>
              <a:rPr sz="1400" dirty="0">
                <a:latin typeface="Century Gothic"/>
                <a:cs typeface="Century Gothic"/>
              </a:rPr>
              <a:t>выполнения</a:t>
            </a:r>
            <a:r>
              <a:rPr sz="1400" spc="-30" dirty="0">
                <a:latin typeface="Century Gothic"/>
                <a:cs typeface="Century Gothic"/>
              </a:rPr>
              <a:t> </a:t>
            </a:r>
            <a:r>
              <a:rPr sz="1400" spc="-5" dirty="0">
                <a:latin typeface="Century Gothic"/>
                <a:cs typeface="Century Gothic"/>
              </a:rPr>
              <a:t>заданий, </a:t>
            </a:r>
            <a:r>
              <a:rPr sz="1400" dirty="0">
                <a:latin typeface="Century Gothic"/>
                <a:cs typeface="Century Gothic"/>
              </a:rPr>
              <a:t>технических</a:t>
            </a:r>
            <a:r>
              <a:rPr sz="1400" spc="-25" dirty="0">
                <a:latin typeface="Century Gothic"/>
                <a:cs typeface="Century Gothic"/>
              </a:rPr>
              <a:t> </a:t>
            </a:r>
            <a:r>
              <a:rPr sz="1400" dirty="0">
                <a:latin typeface="Century Gothic"/>
                <a:cs typeface="Century Gothic"/>
              </a:rPr>
              <a:t>средств</a:t>
            </a:r>
            <a:r>
              <a:rPr sz="1400" spc="-25" dirty="0">
                <a:latin typeface="Century Gothic"/>
                <a:cs typeface="Century Gothic"/>
              </a:rPr>
              <a:t> </a:t>
            </a:r>
            <a:r>
              <a:rPr sz="1400" spc="-5" dirty="0">
                <a:latin typeface="Century Gothic"/>
                <a:cs typeface="Century Gothic"/>
              </a:rPr>
              <a:t>(изделий)</a:t>
            </a:r>
            <a:r>
              <a:rPr sz="1400" dirty="0">
                <a:latin typeface="Century Gothic"/>
                <a:cs typeface="Century Gothic"/>
              </a:rPr>
              <a:t> </a:t>
            </a:r>
            <a:r>
              <a:rPr sz="1400" spc="-5" dirty="0">
                <a:latin typeface="Century Gothic"/>
                <a:cs typeface="Century Gothic"/>
              </a:rPr>
              <a:t>реабилитации</a:t>
            </a:r>
            <a:r>
              <a:rPr sz="1400" spc="-15" dirty="0">
                <a:latin typeface="Century Gothic"/>
                <a:cs typeface="Century Gothic"/>
              </a:rPr>
              <a:t> </a:t>
            </a:r>
            <a:r>
              <a:rPr sz="1400" dirty="0">
                <a:latin typeface="Century Gothic"/>
                <a:cs typeface="Century Gothic"/>
              </a:rPr>
              <a:t>и</a:t>
            </a:r>
            <a:r>
              <a:rPr sz="1400" spc="5" dirty="0">
                <a:latin typeface="Century Gothic"/>
                <a:cs typeface="Century Gothic"/>
              </a:rPr>
              <a:t> </a:t>
            </a:r>
            <a:r>
              <a:rPr sz="1400" dirty="0">
                <a:latin typeface="Century Gothic"/>
                <a:cs typeface="Century Gothic"/>
              </a:rPr>
              <a:t>обучения</a:t>
            </a:r>
          </a:p>
          <a:p>
            <a:pPr marL="184785" marR="5080" indent="-172720" algn="just">
              <a:lnSpc>
                <a:spcPct val="100000"/>
              </a:lnSpc>
              <a:spcBef>
                <a:spcPts val="600"/>
              </a:spcBef>
              <a:buFont typeface="Wingdings"/>
              <a:buChar char=""/>
              <a:tabLst>
                <a:tab pos="185420" algn="l"/>
              </a:tabLst>
            </a:pPr>
            <a:r>
              <a:rPr sz="1400" spc="-5" dirty="0">
                <a:latin typeface="Century Gothic"/>
                <a:cs typeface="Century Gothic"/>
              </a:rPr>
              <a:t>оказывают</a:t>
            </a:r>
            <a:r>
              <a:rPr sz="1400" spc="360" dirty="0">
                <a:latin typeface="Century Gothic"/>
                <a:cs typeface="Century Gothic"/>
              </a:rPr>
              <a:t> </a:t>
            </a:r>
            <a:r>
              <a:rPr sz="1400" spc="-5" dirty="0">
                <a:latin typeface="Century Gothic"/>
                <a:cs typeface="Century Gothic"/>
              </a:rPr>
              <a:t>помощь</a:t>
            </a:r>
            <a:r>
              <a:rPr sz="1400" spc="350" dirty="0">
                <a:latin typeface="Century Gothic"/>
                <a:cs typeface="Century Gothic"/>
              </a:rPr>
              <a:t> </a:t>
            </a:r>
            <a:r>
              <a:rPr sz="1400" dirty="0">
                <a:latin typeface="Century Gothic"/>
                <a:cs typeface="Century Gothic"/>
              </a:rPr>
              <a:t>в</a:t>
            </a:r>
            <a:r>
              <a:rPr sz="1400" spc="365" dirty="0">
                <a:latin typeface="Century Gothic"/>
                <a:cs typeface="Century Gothic"/>
              </a:rPr>
              <a:t> </a:t>
            </a:r>
            <a:r>
              <a:rPr sz="1400" dirty="0">
                <a:latin typeface="Century Gothic"/>
                <a:cs typeface="Century Gothic"/>
              </a:rPr>
              <a:t>ведении</a:t>
            </a:r>
            <a:r>
              <a:rPr sz="1400" spc="350" dirty="0">
                <a:latin typeface="Century Gothic"/>
                <a:cs typeface="Century Gothic"/>
              </a:rPr>
              <a:t> </a:t>
            </a:r>
            <a:r>
              <a:rPr sz="1400" spc="-5" dirty="0">
                <a:latin typeface="Century Gothic"/>
                <a:cs typeface="Century Gothic"/>
              </a:rPr>
              <a:t>записей,</a:t>
            </a:r>
            <a:r>
              <a:rPr sz="1400" spc="345" dirty="0">
                <a:latin typeface="Century Gothic"/>
                <a:cs typeface="Century Gothic"/>
              </a:rPr>
              <a:t> </a:t>
            </a:r>
            <a:r>
              <a:rPr sz="1400" dirty="0">
                <a:latin typeface="Century Gothic"/>
                <a:cs typeface="Century Gothic"/>
              </a:rPr>
              <a:t>чтении</a:t>
            </a:r>
            <a:r>
              <a:rPr sz="1400" spc="360" dirty="0">
                <a:latin typeface="Century Gothic"/>
                <a:cs typeface="Century Gothic"/>
              </a:rPr>
              <a:t> </a:t>
            </a:r>
            <a:r>
              <a:rPr sz="1400" spc="-5" dirty="0">
                <a:latin typeface="Century Gothic"/>
                <a:cs typeface="Century Gothic"/>
              </a:rPr>
              <a:t>заданий</a:t>
            </a:r>
            <a:r>
              <a:rPr sz="1400" spc="360" dirty="0">
                <a:latin typeface="Century Gothic"/>
                <a:cs typeface="Century Gothic"/>
              </a:rPr>
              <a:t> </a:t>
            </a:r>
            <a:r>
              <a:rPr sz="1400" spc="-5" dirty="0">
                <a:latin typeface="Century Gothic"/>
                <a:cs typeface="Century Gothic"/>
              </a:rPr>
              <a:t>(оказывают</a:t>
            </a:r>
            <a:r>
              <a:rPr sz="1400" spc="365" dirty="0">
                <a:latin typeface="Century Gothic"/>
                <a:cs typeface="Century Gothic"/>
              </a:rPr>
              <a:t> </a:t>
            </a:r>
            <a:r>
              <a:rPr sz="1400" spc="-5" dirty="0">
                <a:latin typeface="Century Gothic"/>
                <a:cs typeface="Century Gothic"/>
              </a:rPr>
              <a:t>помощь </a:t>
            </a:r>
            <a:r>
              <a:rPr sz="1400" spc="-375" dirty="0">
                <a:latin typeface="Century Gothic"/>
                <a:cs typeface="Century Gothic"/>
              </a:rPr>
              <a:t> </a:t>
            </a:r>
            <a:r>
              <a:rPr sz="1400" dirty="0">
                <a:latin typeface="Century Gothic"/>
                <a:cs typeface="Century Gothic"/>
              </a:rPr>
              <a:t>в </a:t>
            </a:r>
            <a:r>
              <a:rPr sz="1400" spc="-5" dirty="0">
                <a:latin typeface="Century Gothic"/>
                <a:cs typeface="Century Gothic"/>
              </a:rPr>
              <a:t>фиксации положения </a:t>
            </a:r>
            <a:r>
              <a:rPr sz="1400" dirty="0">
                <a:latin typeface="Century Gothic"/>
                <a:cs typeface="Century Gothic"/>
              </a:rPr>
              <a:t>тела, </a:t>
            </a:r>
            <a:r>
              <a:rPr sz="1400" spc="-5" dirty="0">
                <a:latin typeface="Century Gothic"/>
                <a:cs typeface="Century Gothic"/>
              </a:rPr>
              <a:t>ручки </a:t>
            </a:r>
            <a:r>
              <a:rPr sz="1400" dirty="0">
                <a:latin typeface="Century Gothic"/>
                <a:cs typeface="Century Gothic"/>
              </a:rPr>
              <a:t>в кисти </a:t>
            </a:r>
            <a:r>
              <a:rPr sz="1400" spc="-5" dirty="0">
                <a:latin typeface="Century Gothic"/>
                <a:cs typeface="Century Gothic"/>
              </a:rPr>
              <a:t>руки; помогают при оформлении </a:t>
            </a:r>
            <a:r>
              <a:rPr sz="1400" dirty="0">
                <a:latin typeface="Century Gothic"/>
                <a:cs typeface="Century Gothic"/>
              </a:rPr>
              <a:t> </a:t>
            </a:r>
            <a:r>
              <a:rPr sz="1400" spc="-5" dirty="0">
                <a:latin typeface="Century Gothic"/>
                <a:cs typeface="Century Gothic"/>
              </a:rPr>
              <a:t>регистрационных</a:t>
            </a:r>
            <a:r>
              <a:rPr sz="1400" spc="175" dirty="0">
                <a:latin typeface="Century Gothic"/>
                <a:cs typeface="Century Gothic"/>
              </a:rPr>
              <a:t> </a:t>
            </a:r>
            <a:r>
              <a:rPr sz="1400" spc="-5" dirty="0">
                <a:latin typeface="Century Gothic"/>
                <a:cs typeface="Century Gothic"/>
              </a:rPr>
              <a:t>полей</a:t>
            </a:r>
            <a:r>
              <a:rPr sz="1400" spc="175" dirty="0">
                <a:latin typeface="Century Gothic"/>
                <a:cs typeface="Century Gothic"/>
              </a:rPr>
              <a:t> </a:t>
            </a:r>
            <a:r>
              <a:rPr sz="1400" spc="-5" dirty="0">
                <a:latin typeface="Century Gothic"/>
                <a:cs typeface="Century Gothic"/>
              </a:rPr>
              <a:t>бланков</a:t>
            </a:r>
            <a:r>
              <a:rPr sz="1400" spc="165" dirty="0">
                <a:latin typeface="Century Gothic"/>
                <a:cs typeface="Century Gothic"/>
              </a:rPr>
              <a:t> </a:t>
            </a:r>
            <a:r>
              <a:rPr sz="1400" spc="-5" dirty="0">
                <a:latin typeface="Century Gothic"/>
                <a:cs typeface="Century Gothic"/>
              </a:rPr>
              <a:t>экзаменационной</a:t>
            </a:r>
            <a:r>
              <a:rPr sz="1400" spc="165" dirty="0">
                <a:latin typeface="Century Gothic"/>
                <a:cs typeface="Century Gothic"/>
              </a:rPr>
              <a:t> </a:t>
            </a:r>
            <a:r>
              <a:rPr sz="1400" spc="-5" dirty="0">
                <a:latin typeface="Century Gothic"/>
                <a:cs typeface="Century Gothic"/>
              </a:rPr>
              <a:t>работы;</a:t>
            </a:r>
            <a:r>
              <a:rPr sz="1400" spc="160" dirty="0">
                <a:latin typeface="Century Gothic"/>
                <a:cs typeface="Century Gothic"/>
              </a:rPr>
              <a:t> </a:t>
            </a:r>
            <a:r>
              <a:rPr sz="1400" spc="-5" dirty="0">
                <a:latin typeface="Century Gothic"/>
                <a:cs typeface="Century Gothic"/>
              </a:rPr>
              <a:t>переносят</a:t>
            </a:r>
            <a:r>
              <a:rPr sz="1400" spc="170" dirty="0">
                <a:latin typeface="Century Gothic"/>
                <a:cs typeface="Century Gothic"/>
              </a:rPr>
              <a:t> </a:t>
            </a:r>
            <a:r>
              <a:rPr sz="1400" spc="-5" dirty="0">
                <a:latin typeface="Century Gothic"/>
                <a:cs typeface="Century Gothic"/>
              </a:rPr>
              <a:t>ответы </a:t>
            </a:r>
            <a:r>
              <a:rPr sz="1400" spc="-375" dirty="0">
                <a:latin typeface="Century Gothic"/>
                <a:cs typeface="Century Gothic"/>
              </a:rPr>
              <a:t> </a:t>
            </a:r>
            <a:r>
              <a:rPr sz="1400" dirty="0">
                <a:latin typeface="Century Gothic"/>
                <a:cs typeface="Century Gothic"/>
              </a:rPr>
              <a:t>в</a:t>
            </a:r>
            <a:r>
              <a:rPr sz="1400" spc="5" dirty="0">
                <a:latin typeface="Century Gothic"/>
                <a:cs typeface="Century Gothic"/>
              </a:rPr>
              <a:t> </a:t>
            </a:r>
            <a:r>
              <a:rPr sz="1400" spc="-5" dirty="0">
                <a:latin typeface="Century Gothic"/>
                <a:cs typeface="Century Gothic"/>
              </a:rPr>
              <a:t>экзаменационные</a:t>
            </a:r>
            <a:r>
              <a:rPr sz="1400" dirty="0">
                <a:latin typeface="Century Gothic"/>
                <a:cs typeface="Century Gothic"/>
              </a:rPr>
              <a:t> бланки),удержании</a:t>
            </a:r>
            <a:r>
              <a:rPr sz="1400" spc="5" dirty="0">
                <a:latin typeface="Century Gothic"/>
                <a:cs typeface="Century Gothic"/>
              </a:rPr>
              <a:t> </a:t>
            </a:r>
            <a:r>
              <a:rPr sz="1400" spc="-5" dirty="0">
                <a:latin typeface="Century Gothic"/>
                <a:cs typeface="Century Gothic"/>
              </a:rPr>
              <a:t>КИМ</a:t>
            </a:r>
            <a:r>
              <a:rPr sz="1400" dirty="0">
                <a:latin typeface="Century Gothic"/>
                <a:cs typeface="Century Gothic"/>
              </a:rPr>
              <a:t> в</a:t>
            </a:r>
            <a:r>
              <a:rPr sz="1400" spc="5" dirty="0">
                <a:latin typeface="Century Gothic"/>
                <a:cs typeface="Century Gothic"/>
              </a:rPr>
              <a:t> </a:t>
            </a:r>
            <a:r>
              <a:rPr sz="1400" spc="-5" dirty="0">
                <a:latin typeface="Century Gothic"/>
                <a:cs typeface="Century Gothic"/>
              </a:rPr>
              <a:t>вертикальном</a:t>
            </a:r>
            <a:r>
              <a:rPr sz="1400" dirty="0">
                <a:latin typeface="Century Gothic"/>
                <a:cs typeface="Century Gothic"/>
              </a:rPr>
              <a:t> </a:t>
            </a:r>
            <a:r>
              <a:rPr sz="1400" spc="-5" dirty="0">
                <a:latin typeface="Century Gothic"/>
                <a:cs typeface="Century Gothic"/>
              </a:rPr>
              <a:t>положении, </a:t>
            </a:r>
            <a:r>
              <a:rPr sz="1400" dirty="0">
                <a:latin typeface="Century Gothic"/>
                <a:cs typeface="Century Gothic"/>
              </a:rPr>
              <a:t> </a:t>
            </a:r>
            <a:r>
              <a:rPr sz="1400" spc="-5" dirty="0">
                <a:latin typeface="Century Gothic"/>
                <a:cs typeface="Century Gothic"/>
              </a:rPr>
              <a:t>фиксации строки/абзаца (для участников экзамена </a:t>
            </a:r>
            <a:r>
              <a:rPr sz="1400" dirty="0">
                <a:latin typeface="Century Gothic"/>
                <a:cs typeface="Century Gothic"/>
              </a:rPr>
              <a:t>с </a:t>
            </a:r>
            <a:r>
              <a:rPr sz="1400" spc="-5" dirty="0">
                <a:latin typeface="Century Gothic"/>
                <a:cs typeface="Century Gothic"/>
              </a:rPr>
              <a:t>нарушением опорно- </a:t>
            </a:r>
            <a:r>
              <a:rPr sz="1400" dirty="0">
                <a:latin typeface="Century Gothic"/>
                <a:cs typeface="Century Gothic"/>
              </a:rPr>
              <a:t> </a:t>
            </a:r>
            <a:r>
              <a:rPr sz="1400" spc="-5" dirty="0">
                <a:latin typeface="Century Gothic"/>
                <a:cs typeface="Century Gothic"/>
              </a:rPr>
              <a:t>двигательного</a:t>
            </a:r>
            <a:r>
              <a:rPr sz="1400" spc="-50" dirty="0">
                <a:latin typeface="Century Gothic"/>
                <a:cs typeface="Century Gothic"/>
              </a:rPr>
              <a:t> </a:t>
            </a:r>
            <a:r>
              <a:rPr sz="1400" spc="-5" dirty="0">
                <a:latin typeface="Century Gothic"/>
                <a:cs typeface="Century Gothic"/>
              </a:rPr>
              <a:t>аппарата)</a:t>
            </a:r>
            <a:endParaRPr sz="1400" dirty="0">
              <a:latin typeface="Century Gothic"/>
              <a:cs typeface="Century Gothic"/>
            </a:endParaRPr>
          </a:p>
        </p:txBody>
      </p:sp>
      <p:sp>
        <p:nvSpPr>
          <p:cNvPr id="31" name="object 31"/>
          <p:cNvSpPr txBox="1"/>
          <p:nvPr/>
        </p:nvSpPr>
        <p:spPr>
          <a:xfrm>
            <a:off x="289356" y="5383529"/>
            <a:ext cx="7398384" cy="239395"/>
          </a:xfrm>
          <a:prstGeom prst="rect">
            <a:avLst/>
          </a:prstGeom>
        </p:spPr>
        <p:txBody>
          <a:bodyPr vert="horz" wrap="square" lIns="0" tIns="12700" rIns="0" bIns="0" rtlCol="0">
            <a:spAutoFit/>
          </a:bodyPr>
          <a:lstStyle/>
          <a:p>
            <a:pPr marL="184785" indent="-172720">
              <a:lnSpc>
                <a:spcPct val="100000"/>
              </a:lnSpc>
              <a:spcBef>
                <a:spcPts val="100"/>
              </a:spcBef>
              <a:buFont typeface="Wingdings"/>
              <a:buChar char=""/>
              <a:tabLst>
                <a:tab pos="185420" algn="l"/>
                <a:tab pos="1496695" algn="l"/>
                <a:tab pos="2995295" algn="l"/>
                <a:tab pos="4118610" algn="l"/>
                <a:tab pos="4820920" algn="l"/>
                <a:tab pos="6259830" algn="l"/>
              </a:tabLst>
            </a:pPr>
            <a:r>
              <a:rPr sz="1400" spc="-5" dirty="0">
                <a:latin typeface="Century Gothic"/>
                <a:cs typeface="Century Gothic"/>
              </a:rPr>
              <a:t>оказывают	</a:t>
            </a:r>
            <a:r>
              <a:rPr sz="1400" dirty="0">
                <a:latin typeface="Century Gothic"/>
                <a:cs typeface="Century Gothic"/>
              </a:rPr>
              <a:t>техническую	</a:t>
            </a:r>
            <a:r>
              <a:rPr sz="1400" spc="-5" dirty="0">
                <a:latin typeface="Century Gothic"/>
                <a:cs typeface="Century Gothic"/>
              </a:rPr>
              <a:t>помощь	при	выполнении	письменной</a:t>
            </a:r>
            <a:endParaRPr sz="1400" dirty="0">
              <a:latin typeface="Century Gothic"/>
              <a:cs typeface="Century Gothic"/>
            </a:endParaRPr>
          </a:p>
        </p:txBody>
      </p:sp>
      <p:sp>
        <p:nvSpPr>
          <p:cNvPr id="32" name="object 32"/>
          <p:cNvSpPr txBox="1"/>
          <p:nvPr/>
        </p:nvSpPr>
        <p:spPr>
          <a:xfrm>
            <a:off x="461568" y="5596839"/>
            <a:ext cx="7225665"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Century Gothic"/>
                <a:cs typeface="Century Gothic"/>
              </a:rPr>
              <a:t>экзаменационной</a:t>
            </a:r>
            <a:r>
              <a:rPr sz="1400" spc="200" dirty="0">
                <a:latin typeface="Century Gothic"/>
                <a:cs typeface="Century Gothic"/>
              </a:rPr>
              <a:t> </a:t>
            </a:r>
            <a:r>
              <a:rPr sz="1400" spc="-5" dirty="0">
                <a:latin typeface="Century Gothic"/>
                <a:cs typeface="Century Gothic"/>
              </a:rPr>
              <a:t>работы</a:t>
            </a:r>
            <a:r>
              <a:rPr sz="1400" spc="200" dirty="0">
                <a:latin typeface="Century Gothic"/>
                <a:cs typeface="Century Gothic"/>
              </a:rPr>
              <a:t> </a:t>
            </a:r>
            <a:r>
              <a:rPr sz="1400" dirty="0">
                <a:latin typeface="Century Gothic"/>
                <a:cs typeface="Century Gothic"/>
              </a:rPr>
              <a:t>на</a:t>
            </a:r>
            <a:r>
              <a:rPr sz="1400" spc="204" dirty="0">
                <a:latin typeface="Century Gothic"/>
                <a:cs typeface="Century Gothic"/>
              </a:rPr>
              <a:t> </a:t>
            </a:r>
            <a:r>
              <a:rPr sz="1400" spc="-5" dirty="0">
                <a:latin typeface="Century Gothic"/>
                <a:cs typeface="Century Gothic"/>
              </a:rPr>
              <a:t>компьютере</a:t>
            </a:r>
            <a:r>
              <a:rPr sz="1400" spc="200" dirty="0">
                <a:latin typeface="Century Gothic"/>
                <a:cs typeface="Century Gothic"/>
              </a:rPr>
              <a:t> </a:t>
            </a:r>
            <a:r>
              <a:rPr sz="1400" spc="-5" dirty="0">
                <a:latin typeface="Century Gothic"/>
                <a:cs typeface="Century Gothic"/>
              </a:rPr>
              <a:t>(настройки</a:t>
            </a:r>
            <a:r>
              <a:rPr sz="1400" spc="204" dirty="0">
                <a:latin typeface="Century Gothic"/>
                <a:cs typeface="Century Gothic"/>
              </a:rPr>
              <a:t> </a:t>
            </a:r>
            <a:r>
              <a:rPr sz="1400" dirty="0">
                <a:latin typeface="Century Gothic"/>
                <a:cs typeface="Century Gothic"/>
              </a:rPr>
              <a:t>на</a:t>
            </a:r>
            <a:r>
              <a:rPr sz="1400" spc="204" dirty="0">
                <a:latin typeface="Century Gothic"/>
                <a:cs typeface="Century Gothic"/>
              </a:rPr>
              <a:t> </a:t>
            </a:r>
            <a:r>
              <a:rPr sz="1400" spc="-5" dirty="0">
                <a:latin typeface="Century Gothic"/>
                <a:cs typeface="Century Gothic"/>
              </a:rPr>
              <a:t>экране;</a:t>
            </a:r>
            <a:r>
              <a:rPr sz="1400" spc="195" dirty="0">
                <a:latin typeface="Century Gothic"/>
                <a:cs typeface="Century Gothic"/>
              </a:rPr>
              <a:t> </a:t>
            </a:r>
            <a:r>
              <a:rPr sz="1400" dirty="0">
                <a:latin typeface="Century Gothic"/>
                <a:cs typeface="Century Gothic"/>
              </a:rPr>
              <a:t>изменение</a:t>
            </a:r>
          </a:p>
        </p:txBody>
      </p:sp>
      <p:sp>
        <p:nvSpPr>
          <p:cNvPr id="33" name="object 33"/>
          <p:cNvSpPr txBox="1"/>
          <p:nvPr/>
        </p:nvSpPr>
        <p:spPr>
          <a:xfrm>
            <a:off x="289356" y="5810199"/>
            <a:ext cx="7398384" cy="742950"/>
          </a:xfrm>
          <a:prstGeom prst="rect">
            <a:avLst/>
          </a:prstGeom>
        </p:spPr>
        <p:txBody>
          <a:bodyPr vert="horz" wrap="square" lIns="0" tIns="12700" rIns="0" bIns="0" rtlCol="0">
            <a:spAutoFit/>
          </a:bodyPr>
          <a:lstStyle/>
          <a:p>
            <a:pPr marL="184785">
              <a:lnSpc>
                <a:spcPct val="100000"/>
              </a:lnSpc>
              <a:spcBef>
                <a:spcPts val="100"/>
              </a:spcBef>
              <a:tabLst>
                <a:tab pos="1508760" algn="l"/>
                <a:tab pos="2501265" algn="l"/>
                <a:tab pos="4043679" algn="l"/>
                <a:tab pos="5956300" algn="l"/>
                <a:tab pos="7156450" algn="l"/>
              </a:tabLst>
            </a:pPr>
            <a:r>
              <a:rPr sz="1400" spc="-15" dirty="0">
                <a:latin typeface="Century Gothic"/>
                <a:cs typeface="Century Gothic"/>
              </a:rPr>
              <a:t>(</a:t>
            </a:r>
            <a:r>
              <a:rPr sz="1400" spc="-5" dirty="0">
                <a:latin typeface="Century Gothic"/>
                <a:cs typeface="Century Gothic"/>
              </a:rPr>
              <a:t>у</a:t>
            </a:r>
            <a:r>
              <a:rPr sz="1400" spc="5" dirty="0">
                <a:latin typeface="Century Gothic"/>
                <a:cs typeface="Century Gothic"/>
              </a:rPr>
              <a:t>в</a:t>
            </a:r>
            <a:r>
              <a:rPr sz="1400" dirty="0">
                <a:latin typeface="Century Gothic"/>
                <a:cs typeface="Century Gothic"/>
              </a:rPr>
              <a:t>ел</a:t>
            </a:r>
            <a:r>
              <a:rPr sz="1400" spc="-15" dirty="0">
                <a:latin typeface="Century Gothic"/>
                <a:cs typeface="Century Gothic"/>
              </a:rPr>
              <a:t>и</a:t>
            </a:r>
            <a:r>
              <a:rPr sz="1400" dirty="0">
                <a:latin typeface="Century Gothic"/>
                <a:cs typeface="Century Gothic"/>
              </a:rPr>
              <a:t>чение)	</a:t>
            </a:r>
            <a:r>
              <a:rPr sz="1400" spc="-10" dirty="0">
                <a:latin typeface="Century Gothic"/>
                <a:cs typeface="Century Gothic"/>
              </a:rPr>
              <a:t>ш</a:t>
            </a:r>
            <a:r>
              <a:rPr sz="1400" spc="-5" dirty="0">
                <a:latin typeface="Century Gothic"/>
                <a:cs typeface="Century Gothic"/>
              </a:rPr>
              <a:t>р</a:t>
            </a:r>
            <a:r>
              <a:rPr sz="1400" spc="-10" dirty="0">
                <a:latin typeface="Century Gothic"/>
                <a:cs typeface="Century Gothic"/>
              </a:rPr>
              <a:t>и</a:t>
            </a:r>
            <a:r>
              <a:rPr sz="1400" dirty="0">
                <a:latin typeface="Century Gothic"/>
                <a:cs typeface="Century Gothic"/>
              </a:rPr>
              <a:t>фта;	</a:t>
            </a:r>
            <a:r>
              <a:rPr sz="1400" spc="-5" dirty="0">
                <a:latin typeface="Century Gothic"/>
                <a:cs typeface="Century Gothic"/>
              </a:rPr>
              <a:t>ра</a:t>
            </a:r>
            <a:r>
              <a:rPr sz="1400" spc="5" dirty="0">
                <a:latin typeface="Century Gothic"/>
                <a:cs typeface="Century Gothic"/>
              </a:rPr>
              <a:t>с</a:t>
            </a:r>
            <a:r>
              <a:rPr sz="1400" spc="-15" dirty="0">
                <a:latin typeface="Century Gothic"/>
                <a:cs typeface="Century Gothic"/>
              </a:rPr>
              <a:t>п</a:t>
            </a:r>
            <a:r>
              <a:rPr sz="1400" spc="-10" dirty="0">
                <a:latin typeface="Century Gothic"/>
                <a:cs typeface="Century Gothic"/>
              </a:rPr>
              <a:t>о</a:t>
            </a:r>
            <a:r>
              <a:rPr sz="1400" spc="-15" dirty="0">
                <a:latin typeface="Century Gothic"/>
                <a:cs typeface="Century Gothic"/>
              </a:rPr>
              <a:t>л</a:t>
            </a:r>
            <a:r>
              <a:rPr sz="1400" dirty="0">
                <a:latin typeface="Century Gothic"/>
                <a:cs typeface="Century Gothic"/>
              </a:rPr>
              <a:t>о</a:t>
            </a:r>
            <a:r>
              <a:rPr sz="1400" spc="-5" dirty="0">
                <a:latin typeface="Century Gothic"/>
                <a:cs typeface="Century Gothic"/>
              </a:rPr>
              <a:t>ж</a:t>
            </a:r>
            <a:r>
              <a:rPr sz="1400" spc="-15" dirty="0">
                <a:latin typeface="Century Gothic"/>
                <a:cs typeface="Century Gothic"/>
              </a:rPr>
              <a:t>е</a:t>
            </a:r>
            <a:r>
              <a:rPr sz="1400" spc="-5" dirty="0">
                <a:latin typeface="Century Gothic"/>
                <a:cs typeface="Century Gothic"/>
              </a:rPr>
              <a:t>ни</a:t>
            </a:r>
            <a:r>
              <a:rPr sz="1400" dirty="0">
                <a:latin typeface="Century Gothic"/>
                <a:cs typeface="Century Gothic"/>
              </a:rPr>
              <a:t>е	</a:t>
            </a:r>
            <a:r>
              <a:rPr sz="1400" spc="-5" dirty="0">
                <a:latin typeface="Century Gothic"/>
                <a:cs typeface="Century Gothic"/>
              </a:rPr>
              <a:t>экз</a:t>
            </a:r>
            <a:r>
              <a:rPr sz="1400" spc="-20" dirty="0">
                <a:latin typeface="Century Gothic"/>
                <a:cs typeface="Century Gothic"/>
              </a:rPr>
              <a:t>а</a:t>
            </a:r>
            <a:r>
              <a:rPr sz="1400" dirty="0">
                <a:latin typeface="Century Gothic"/>
                <a:cs typeface="Century Gothic"/>
              </a:rPr>
              <a:t>м</a:t>
            </a:r>
            <a:r>
              <a:rPr sz="1400" spc="-15" dirty="0">
                <a:latin typeface="Century Gothic"/>
                <a:cs typeface="Century Gothic"/>
              </a:rPr>
              <a:t>е</a:t>
            </a:r>
            <a:r>
              <a:rPr sz="1400" spc="-5" dirty="0">
                <a:latin typeface="Century Gothic"/>
                <a:cs typeface="Century Gothic"/>
              </a:rPr>
              <a:t>национ</a:t>
            </a:r>
            <a:r>
              <a:rPr sz="1400" spc="-15" dirty="0">
                <a:latin typeface="Century Gothic"/>
                <a:cs typeface="Century Gothic"/>
              </a:rPr>
              <a:t>н</a:t>
            </a:r>
            <a:r>
              <a:rPr sz="1400" spc="-10" dirty="0">
                <a:latin typeface="Century Gothic"/>
                <a:cs typeface="Century Gothic"/>
              </a:rPr>
              <a:t>о</a:t>
            </a:r>
            <a:r>
              <a:rPr sz="1400" spc="-20" dirty="0">
                <a:latin typeface="Century Gothic"/>
                <a:cs typeface="Century Gothic"/>
              </a:rPr>
              <a:t>г</a:t>
            </a:r>
            <a:r>
              <a:rPr sz="1400" dirty="0">
                <a:latin typeface="Century Gothic"/>
                <a:cs typeface="Century Gothic"/>
              </a:rPr>
              <a:t>о	м</a:t>
            </a:r>
            <a:r>
              <a:rPr sz="1400" spc="-10" dirty="0">
                <a:latin typeface="Century Gothic"/>
                <a:cs typeface="Century Gothic"/>
              </a:rPr>
              <a:t>а</a:t>
            </a:r>
            <a:r>
              <a:rPr sz="1400" dirty="0">
                <a:latin typeface="Century Gothic"/>
                <a:cs typeface="Century Gothic"/>
              </a:rPr>
              <a:t>териа</a:t>
            </a:r>
            <a:r>
              <a:rPr sz="1400" spc="-5" dirty="0">
                <a:latin typeface="Century Gothic"/>
                <a:cs typeface="Century Gothic"/>
              </a:rPr>
              <a:t>л</a:t>
            </a:r>
            <a:r>
              <a:rPr sz="1400" dirty="0">
                <a:latin typeface="Century Gothic"/>
                <a:cs typeface="Century Gothic"/>
              </a:rPr>
              <a:t>а	на</a:t>
            </a:r>
          </a:p>
          <a:p>
            <a:pPr marL="184785">
              <a:lnSpc>
                <a:spcPct val="100000"/>
              </a:lnSpc>
            </a:pPr>
            <a:r>
              <a:rPr sz="1400" spc="-5" dirty="0">
                <a:latin typeface="Century Gothic"/>
                <a:cs typeface="Century Gothic"/>
              </a:rPr>
              <a:t>экране</a:t>
            </a:r>
            <a:r>
              <a:rPr sz="1400" spc="-20" dirty="0">
                <a:latin typeface="Century Gothic"/>
                <a:cs typeface="Century Gothic"/>
              </a:rPr>
              <a:t> </a:t>
            </a:r>
            <a:r>
              <a:rPr sz="1400" dirty="0">
                <a:latin typeface="Century Gothic"/>
                <a:cs typeface="Century Gothic"/>
              </a:rPr>
              <a:t>компьютера</a:t>
            </a:r>
            <a:r>
              <a:rPr sz="1400" spc="-25" dirty="0">
                <a:latin typeface="Century Gothic"/>
                <a:cs typeface="Century Gothic"/>
              </a:rPr>
              <a:t> </a:t>
            </a:r>
            <a:r>
              <a:rPr sz="1400" dirty="0">
                <a:latin typeface="Century Gothic"/>
                <a:cs typeface="Century Gothic"/>
              </a:rPr>
              <a:t>с</a:t>
            </a:r>
            <a:r>
              <a:rPr sz="1400" spc="-15" dirty="0">
                <a:latin typeface="Century Gothic"/>
                <a:cs typeface="Century Gothic"/>
              </a:rPr>
              <a:t> </a:t>
            </a:r>
            <a:r>
              <a:rPr sz="1400" dirty="0">
                <a:latin typeface="Century Gothic"/>
                <a:cs typeface="Century Gothic"/>
              </a:rPr>
              <a:t>учетом</a:t>
            </a:r>
            <a:r>
              <a:rPr sz="1400" spc="-40" dirty="0">
                <a:latin typeface="Century Gothic"/>
                <a:cs typeface="Century Gothic"/>
              </a:rPr>
              <a:t> </a:t>
            </a:r>
            <a:r>
              <a:rPr sz="1400" dirty="0">
                <a:latin typeface="Century Gothic"/>
                <a:cs typeface="Century Gothic"/>
              </a:rPr>
              <a:t>особенностей</a:t>
            </a:r>
            <a:r>
              <a:rPr sz="1400" spc="-15" dirty="0">
                <a:latin typeface="Century Gothic"/>
                <a:cs typeface="Century Gothic"/>
              </a:rPr>
              <a:t> </a:t>
            </a:r>
            <a:r>
              <a:rPr sz="1400" spc="-5" dirty="0">
                <a:latin typeface="Century Gothic"/>
                <a:cs typeface="Century Gothic"/>
              </a:rPr>
              <a:t>зрения</a:t>
            </a:r>
            <a:r>
              <a:rPr sz="1400" spc="-40" dirty="0">
                <a:latin typeface="Century Gothic"/>
                <a:cs typeface="Century Gothic"/>
              </a:rPr>
              <a:t> </a:t>
            </a:r>
            <a:r>
              <a:rPr sz="1400" dirty="0">
                <a:latin typeface="Century Gothic"/>
                <a:cs typeface="Century Gothic"/>
              </a:rPr>
              <a:t>и</a:t>
            </a:r>
            <a:r>
              <a:rPr sz="1400" spc="-5" dirty="0">
                <a:latin typeface="Century Gothic"/>
                <a:cs typeface="Century Gothic"/>
              </a:rPr>
              <a:t> др.)</a:t>
            </a:r>
            <a:endParaRPr sz="1400" dirty="0">
              <a:latin typeface="Century Gothic"/>
              <a:cs typeface="Century Gothic"/>
            </a:endParaRPr>
          </a:p>
          <a:p>
            <a:pPr marL="184785" indent="-172720">
              <a:lnSpc>
                <a:spcPct val="100000"/>
              </a:lnSpc>
              <a:spcBef>
                <a:spcPts val="605"/>
              </a:spcBef>
              <a:buFont typeface="Wingdings"/>
              <a:buChar char=""/>
              <a:tabLst>
                <a:tab pos="185420" algn="l"/>
              </a:tabLst>
            </a:pPr>
            <a:r>
              <a:rPr sz="1400" spc="-5" dirty="0">
                <a:latin typeface="Century Gothic"/>
                <a:cs typeface="Century Gothic"/>
              </a:rPr>
              <a:t>вызывают</a:t>
            </a:r>
            <a:r>
              <a:rPr sz="1400" spc="-20" dirty="0">
                <a:latin typeface="Century Gothic"/>
                <a:cs typeface="Century Gothic"/>
              </a:rPr>
              <a:t> </a:t>
            </a:r>
            <a:r>
              <a:rPr sz="1400" dirty="0">
                <a:latin typeface="Century Gothic"/>
                <a:cs typeface="Century Gothic"/>
              </a:rPr>
              <a:t>медперсонал</a:t>
            </a:r>
            <a:r>
              <a:rPr sz="1400" spc="-15" dirty="0">
                <a:latin typeface="Century Gothic"/>
                <a:cs typeface="Century Gothic"/>
              </a:rPr>
              <a:t> </a:t>
            </a:r>
            <a:r>
              <a:rPr sz="1400" spc="-5" dirty="0">
                <a:latin typeface="Century Gothic"/>
                <a:cs typeface="Century Gothic"/>
              </a:rPr>
              <a:t>(при</a:t>
            </a:r>
            <a:r>
              <a:rPr sz="1400" spc="-45" dirty="0">
                <a:latin typeface="Century Gothic"/>
                <a:cs typeface="Century Gothic"/>
              </a:rPr>
              <a:t> </a:t>
            </a:r>
            <a:r>
              <a:rPr sz="1400" spc="-5" dirty="0">
                <a:latin typeface="Century Gothic"/>
                <a:cs typeface="Century Gothic"/>
              </a:rPr>
              <a:t>необходимости)</a:t>
            </a:r>
            <a:endParaRPr sz="1400" dirty="0">
              <a:latin typeface="Century Gothic"/>
              <a:cs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ChangeArrowheads="1"/>
          </p:cNvSpPr>
          <p:nvPr/>
        </p:nvSpPr>
        <p:spPr bwMode="gray">
          <a:xfrm>
            <a:off x="1185335" y="1981200"/>
            <a:ext cx="9842500" cy="304800"/>
          </a:xfrm>
          <a:prstGeom prst="rect">
            <a:avLst/>
          </a:prstGeom>
          <a:noFill/>
          <a:ln w="25400" algn="ctr">
            <a:noFill/>
            <a:miter lim="800000"/>
            <a:headEnd/>
            <a:tailEnd/>
          </a:ln>
          <a:effectLst>
            <a:outerShdw dist="107763" dir="2700000" algn="ctr" rotWithShape="0">
              <a:srgbClr val="000000">
                <a:alpha val="50000"/>
              </a:srgbClr>
            </a:outerShdw>
          </a:effectLst>
        </p:spPr>
        <p:txBody>
          <a:bodyPr>
            <a:spAutoFit/>
          </a:bodyPr>
          <a:lstStyle/>
          <a:p>
            <a:pPr algn="ctr">
              <a:defRPr/>
            </a:pPr>
            <a:endParaRPr lang="ru-RU" altLang="ru-RU" sz="1400" b="1" i="1">
              <a:solidFill>
                <a:schemeClr val="bg1"/>
              </a:solidFill>
              <a:latin typeface="Times New Roman" pitchFamily="18" charset="0"/>
              <a:cs typeface="+mn-cs"/>
            </a:endParaRPr>
          </a:p>
        </p:txBody>
      </p:sp>
      <p:sp>
        <p:nvSpPr>
          <p:cNvPr id="4099" name="AutoShape 11"/>
          <p:cNvSpPr>
            <a:spLocks noChangeArrowheads="1"/>
          </p:cNvSpPr>
          <p:nvPr/>
        </p:nvSpPr>
        <p:spPr bwMode="auto">
          <a:xfrm>
            <a:off x="1" y="1752602"/>
            <a:ext cx="12192000" cy="809625"/>
          </a:xfrm>
          <a:prstGeom prst="roundRect">
            <a:avLst>
              <a:gd name="adj" fmla="val 16667"/>
            </a:avLst>
          </a:prstGeom>
          <a:solidFill>
            <a:srgbClr val="FFFFFF"/>
          </a:solidFill>
          <a:ln w="25400" algn="ctr">
            <a:solidFill>
              <a:srgbClr val="CC6600"/>
            </a:solidFill>
            <a:round/>
            <a:headEnd/>
            <a:tailEnd/>
          </a:ln>
          <a:effectLst>
            <a:outerShdw dist="35921" dir="2700000" algn="ctr" rotWithShape="0">
              <a:schemeClr val="bg2"/>
            </a:outerShdw>
          </a:effectLst>
        </p:spPr>
        <p:txBody>
          <a:bodyPr lIns="115646" tIns="57824" rIns="115646" bIns="57824" anchor="ctr">
            <a:spAutoFit/>
          </a:bodyPr>
          <a:lstStyle/>
          <a:p>
            <a:pPr marL="457200" indent="-457200" defTabSz="1028700" eaLnBrk="0" hangingPunct="0">
              <a:buFontTx/>
              <a:buAutoNum type="arabicPeriod"/>
              <a:tabLst>
                <a:tab pos="130175" algn="l"/>
              </a:tabLst>
              <a:defRPr/>
            </a:pPr>
            <a:r>
              <a:rPr lang="ru-RU" altLang="ru-RU" sz="2000" dirty="0">
                <a:latin typeface="Times New Roman" pitchFamily="18" charset="0"/>
                <a:cs typeface="+mn-cs"/>
              </a:rPr>
              <a:t>Федеральный закон от 29.12.2012 № 273-ФЗ </a:t>
            </a:r>
          </a:p>
          <a:p>
            <a:pPr marL="457200" indent="-457200" defTabSz="1028700" eaLnBrk="0" hangingPunct="0">
              <a:tabLst>
                <a:tab pos="130175" algn="l"/>
              </a:tabLst>
              <a:defRPr/>
            </a:pPr>
            <a:r>
              <a:rPr lang="ru-RU" altLang="ru-RU" sz="2000" dirty="0">
                <a:latin typeface="Times New Roman" pitchFamily="18" charset="0"/>
                <a:cs typeface="+mn-cs"/>
              </a:rPr>
              <a:t>«</a:t>
            </a:r>
            <a:r>
              <a:rPr lang="ru-RU" altLang="ru-RU" sz="2000" b="1" dirty="0">
                <a:latin typeface="Times New Roman" pitchFamily="18" charset="0"/>
                <a:cs typeface="+mn-cs"/>
              </a:rPr>
              <a:t>Об образовании в Российской Федерации</a:t>
            </a:r>
            <a:r>
              <a:rPr lang="ru-RU" altLang="ru-RU" sz="2000" dirty="0">
                <a:latin typeface="Times New Roman" pitchFamily="18" charset="0"/>
                <a:cs typeface="+mn-cs"/>
              </a:rPr>
              <a:t>» </a:t>
            </a:r>
          </a:p>
        </p:txBody>
      </p:sp>
      <p:sp>
        <p:nvSpPr>
          <p:cNvPr id="9219" name="Rectangle 4"/>
          <p:cNvSpPr>
            <a:spLocks noChangeArrowheads="1"/>
          </p:cNvSpPr>
          <p:nvPr/>
        </p:nvSpPr>
        <p:spPr bwMode="auto">
          <a:xfrm>
            <a:off x="2641600" y="457200"/>
            <a:ext cx="9127067" cy="838200"/>
          </a:xfrm>
          <a:prstGeom prst="rect">
            <a:avLst/>
          </a:prstGeom>
          <a:noFill/>
          <a:ln w="9525">
            <a:noFill/>
            <a:miter lim="800000"/>
            <a:headEnd/>
            <a:tailEnd/>
          </a:ln>
        </p:spPr>
        <p:txBody>
          <a:bodyPr anchor="ctr"/>
          <a:lstStyle/>
          <a:p>
            <a:pPr algn="ctr" eaLnBrk="0" hangingPunct="0"/>
            <a:r>
              <a:rPr lang="ru-RU" altLang="ru-RU" b="1" i="1" dirty="0">
                <a:solidFill>
                  <a:srgbClr val="0070C0"/>
                </a:solidFill>
                <a:latin typeface="Times New Roman" pitchFamily="18" charset="0"/>
              </a:rPr>
              <a:t>Нормативно-правовые документы</a:t>
            </a:r>
          </a:p>
        </p:txBody>
      </p:sp>
      <p:sp>
        <p:nvSpPr>
          <p:cNvPr id="6" name="AutoShape 11"/>
          <p:cNvSpPr>
            <a:spLocks noChangeArrowheads="1"/>
          </p:cNvSpPr>
          <p:nvPr/>
        </p:nvSpPr>
        <p:spPr bwMode="auto">
          <a:xfrm>
            <a:off x="1" y="2667000"/>
            <a:ext cx="12192000" cy="877888"/>
          </a:xfrm>
          <a:prstGeom prst="roundRect">
            <a:avLst>
              <a:gd name="adj" fmla="val 16667"/>
            </a:avLst>
          </a:prstGeom>
          <a:solidFill>
            <a:srgbClr val="FFFFFF"/>
          </a:solidFill>
          <a:ln w="25400" algn="ctr">
            <a:solidFill>
              <a:srgbClr val="CC6600"/>
            </a:solidFill>
            <a:round/>
            <a:headEnd/>
            <a:tailEnd/>
          </a:ln>
          <a:effectLst>
            <a:outerShdw dist="35921" dir="2700000" algn="ctr" rotWithShape="0">
              <a:schemeClr val="bg2"/>
            </a:outerShdw>
          </a:effectLst>
        </p:spPr>
        <p:txBody>
          <a:bodyPr lIns="115646" tIns="57824" rIns="115646" bIns="57824" anchor="ctr">
            <a:spAutoFit/>
          </a:bodyPr>
          <a:lstStyle/>
          <a:p>
            <a:pPr algn="just" defTabSz="1028700">
              <a:tabLst>
                <a:tab pos="130175" algn="l"/>
              </a:tabLst>
              <a:defRPr/>
            </a:pPr>
            <a:r>
              <a:rPr lang="ru-RU" altLang="ru-RU" sz="2400" dirty="0">
                <a:latin typeface="Times New Roman" pitchFamily="18" charset="0"/>
                <a:cs typeface="+mn-cs"/>
              </a:rPr>
              <a:t>2. </a:t>
            </a:r>
            <a:r>
              <a:rPr lang="ru-RU" altLang="ru-RU" sz="2000" dirty="0">
                <a:latin typeface="Times New Roman" pitchFamily="18" charset="0"/>
                <a:cs typeface="+mn-cs"/>
              </a:rPr>
              <a:t>"Кодекс Российской Федерации </a:t>
            </a:r>
            <a:r>
              <a:rPr lang="ru-RU" altLang="ru-RU" sz="2000" b="1" dirty="0">
                <a:latin typeface="Times New Roman" pitchFamily="18" charset="0"/>
                <a:cs typeface="+mn-cs"/>
              </a:rPr>
              <a:t>об административных правонарушениях</a:t>
            </a:r>
            <a:r>
              <a:rPr lang="ru-RU" altLang="ru-RU" sz="2000" dirty="0">
                <a:latin typeface="Times New Roman" pitchFamily="18" charset="0"/>
                <a:cs typeface="+mn-cs"/>
              </a:rPr>
              <a:t>" от 30.12.2001 N 195-ФЗ (ред. от 18.03.2019)</a:t>
            </a:r>
          </a:p>
        </p:txBody>
      </p:sp>
      <p:sp>
        <p:nvSpPr>
          <p:cNvPr id="8" name="AutoShape 11"/>
          <p:cNvSpPr>
            <a:spLocks noChangeArrowheads="1"/>
          </p:cNvSpPr>
          <p:nvPr/>
        </p:nvSpPr>
        <p:spPr bwMode="auto">
          <a:xfrm>
            <a:off x="18692" y="4953000"/>
            <a:ext cx="12192000" cy="537823"/>
          </a:xfrm>
          <a:prstGeom prst="roundRect">
            <a:avLst>
              <a:gd name="adj" fmla="val 16667"/>
            </a:avLst>
          </a:prstGeom>
          <a:solidFill>
            <a:srgbClr val="FFFFFF"/>
          </a:solidFill>
          <a:ln w="25400" algn="ctr">
            <a:solidFill>
              <a:srgbClr val="CC6600"/>
            </a:solidFill>
            <a:round/>
            <a:headEnd/>
            <a:tailEnd/>
          </a:ln>
          <a:effectLst>
            <a:outerShdw dist="35921" dir="2700000" algn="ctr" rotWithShape="0">
              <a:schemeClr val="bg2"/>
            </a:outerShdw>
          </a:effectLst>
        </p:spPr>
        <p:txBody>
          <a:bodyPr lIns="115646" tIns="57824" rIns="115646" bIns="57824" anchor="ctr">
            <a:spAutoFit/>
          </a:bodyPr>
          <a:lstStyle/>
          <a:p>
            <a:pPr algn="just" defTabSz="1028700">
              <a:tabLst>
                <a:tab pos="130175" algn="l"/>
              </a:tabLst>
            </a:pPr>
            <a:r>
              <a:rPr lang="ru-RU" altLang="ru-RU" sz="2400" dirty="0">
                <a:latin typeface="Times New Roman" pitchFamily="18" charset="0"/>
              </a:rPr>
              <a:t>4</a:t>
            </a:r>
            <a:r>
              <a:rPr lang="ru-RU" altLang="ru-RU" sz="2400" dirty="0" smtClean="0">
                <a:latin typeface="Times New Roman" pitchFamily="18" charset="0"/>
              </a:rPr>
              <a:t>. </a:t>
            </a:r>
            <a:r>
              <a:rPr lang="ru-RU" altLang="ru-RU" sz="2000" b="1" dirty="0">
                <a:latin typeface="Times New Roman" pitchFamily="18" charset="0"/>
              </a:rPr>
              <a:t>Методические рекомендации по осуществлению ОН при проведении </a:t>
            </a:r>
            <a:r>
              <a:rPr lang="ru-RU" altLang="ru-RU" sz="2000" b="1" dirty="0" smtClean="0">
                <a:latin typeface="Times New Roman" pitchFamily="18" charset="0"/>
              </a:rPr>
              <a:t>ГИА-9 </a:t>
            </a:r>
            <a:r>
              <a:rPr lang="ru-RU" altLang="ru-RU" sz="2000" dirty="0">
                <a:latin typeface="Times New Roman" pitchFamily="18" charset="0"/>
              </a:rPr>
              <a:t>в </a:t>
            </a:r>
            <a:r>
              <a:rPr lang="ru-RU" altLang="ru-RU" sz="2000" dirty="0" smtClean="0">
                <a:latin typeface="Times New Roman" pitchFamily="18" charset="0"/>
              </a:rPr>
              <a:t>2023 году</a:t>
            </a:r>
            <a:endParaRPr lang="ru-RU" altLang="ru-RU" sz="2000" dirty="0">
              <a:latin typeface="Times New Roman" pitchFamily="18" charset="0"/>
            </a:endParaRPr>
          </a:p>
        </p:txBody>
      </p:sp>
      <p:sp>
        <p:nvSpPr>
          <p:cNvPr id="9" name="AutoShape 11"/>
          <p:cNvSpPr>
            <a:spLocks noChangeArrowheads="1"/>
          </p:cNvSpPr>
          <p:nvPr/>
        </p:nvSpPr>
        <p:spPr bwMode="auto">
          <a:xfrm>
            <a:off x="-21566" y="3657600"/>
            <a:ext cx="12192000" cy="1218861"/>
          </a:xfrm>
          <a:prstGeom prst="roundRect">
            <a:avLst>
              <a:gd name="adj" fmla="val 16667"/>
            </a:avLst>
          </a:prstGeom>
          <a:solidFill>
            <a:srgbClr val="FFFFFF"/>
          </a:solidFill>
          <a:ln w="25400" algn="ctr">
            <a:solidFill>
              <a:srgbClr val="CC6600"/>
            </a:solidFill>
            <a:round/>
            <a:headEnd/>
            <a:tailEnd/>
          </a:ln>
          <a:effectLst>
            <a:outerShdw dist="35921" dir="2700000" algn="ctr" rotWithShape="0">
              <a:schemeClr val="bg2"/>
            </a:outerShdw>
          </a:effectLst>
        </p:spPr>
        <p:txBody>
          <a:bodyPr lIns="115646" tIns="57824" rIns="115646" bIns="57824" anchor="ctr">
            <a:spAutoFit/>
          </a:bodyPr>
          <a:lstStyle/>
          <a:p>
            <a:pPr algn="just" defTabSz="1028700">
              <a:tabLst>
                <a:tab pos="130175" algn="l"/>
              </a:tabLst>
              <a:defRPr/>
            </a:pPr>
            <a:r>
              <a:rPr lang="ru-RU" altLang="ru-RU" sz="2400" dirty="0">
                <a:latin typeface="Times New Roman" pitchFamily="18" charset="0"/>
                <a:cs typeface="+mn-cs"/>
              </a:rPr>
              <a:t>3</a:t>
            </a:r>
            <a:r>
              <a:rPr lang="ru-RU" altLang="ru-RU" sz="2400" dirty="0" smtClean="0">
                <a:latin typeface="Times New Roman" pitchFamily="18" charset="0"/>
                <a:cs typeface="+mn-cs"/>
              </a:rPr>
              <a:t>. </a:t>
            </a:r>
            <a:r>
              <a:rPr lang="ru-RU" altLang="ru-RU" sz="2000" dirty="0">
                <a:latin typeface="Times New Roman" pitchFamily="18" charset="0"/>
                <a:cs typeface="+mn-cs"/>
              </a:rPr>
              <a:t>Приказ Министерства образования и науки Российской Федерации  от </a:t>
            </a:r>
            <a:r>
              <a:rPr lang="en-US" altLang="ru-RU" sz="2000" dirty="0">
                <a:latin typeface="Times New Roman" pitchFamily="18" charset="0"/>
                <a:cs typeface="+mn-cs"/>
              </a:rPr>
              <a:t>07</a:t>
            </a:r>
            <a:r>
              <a:rPr lang="ru-RU" altLang="ru-RU" sz="2000" dirty="0">
                <a:latin typeface="Times New Roman" pitchFamily="18" charset="0"/>
                <a:cs typeface="+mn-cs"/>
              </a:rPr>
              <a:t>.1</a:t>
            </a:r>
            <a:r>
              <a:rPr lang="en-US" altLang="ru-RU" sz="2000" dirty="0">
                <a:latin typeface="Times New Roman" pitchFamily="18" charset="0"/>
                <a:cs typeface="+mn-cs"/>
              </a:rPr>
              <a:t>1</a:t>
            </a:r>
            <a:r>
              <a:rPr lang="ru-RU" altLang="ru-RU" sz="2000" dirty="0">
                <a:latin typeface="Times New Roman" pitchFamily="18" charset="0"/>
                <a:cs typeface="+mn-cs"/>
              </a:rPr>
              <a:t>.201</a:t>
            </a:r>
            <a:r>
              <a:rPr lang="en-US" altLang="ru-RU" sz="2000" dirty="0">
                <a:latin typeface="Times New Roman" pitchFamily="18" charset="0"/>
                <a:cs typeface="+mn-cs"/>
              </a:rPr>
              <a:t>8</a:t>
            </a:r>
            <a:r>
              <a:rPr lang="ru-RU" altLang="ru-RU" sz="2000" dirty="0">
                <a:latin typeface="Times New Roman" pitchFamily="18" charset="0"/>
                <a:cs typeface="+mn-cs"/>
              </a:rPr>
              <a:t> № 1</a:t>
            </a:r>
            <a:r>
              <a:rPr lang="en-US" altLang="ru-RU" sz="2000" dirty="0">
                <a:latin typeface="Times New Roman" pitchFamily="18" charset="0"/>
                <a:cs typeface="+mn-cs"/>
              </a:rPr>
              <a:t>90/1512</a:t>
            </a:r>
            <a:r>
              <a:rPr lang="ru-RU" altLang="ru-RU" sz="2000" dirty="0">
                <a:latin typeface="Times New Roman" pitchFamily="18" charset="0"/>
                <a:cs typeface="+mn-cs"/>
              </a:rPr>
              <a:t> «Об утверждении </a:t>
            </a:r>
            <a:r>
              <a:rPr lang="ru-RU" altLang="ru-RU" sz="2000" b="1" dirty="0">
                <a:latin typeface="Times New Roman" pitchFamily="18" charset="0"/>
                <a:cs typeface="+mn-cs"/>
              </a:rPr>
              <a:t>Порядка проведения государственной итоговой аттестации </a:t>
            </a:r>
            <a:r>
              <a:rPr lang="ru-RU" altLang="ru-RU" sz="2000" dirty="0">
                <a:latin typeface="Times New Roman" pitchFamily="18" charset="0"/>
                <a:cs typeface="+mn-cs"/>
              </a:rPr>
              <a:t>по образовательным программам </a:t>
            </a:r>
            <a:r>
              <a:rPr lang="ru-RU" altLang="ru-RU" sz="2000" b="1" dirty="0">
                <a:latin typeface="Times New Roman" pitchFamily="18" charset="0"/>
                <a:cs typeface="+mn-cs"/>
              </a:rPr>
              <a:t>среднего</a:t>
            </a:r>
            <a:r>
              <a:rPr lang="ru-RU" altLang="ru-RU" sz="2000" dirty="0">
                <a:latin typeface="Times New Roman" pitchFamily="18" charset="0"/>
                <a:cs typeface="+mn-cs"/>
              </a:rPr>
              <a:t> общего образования» (в редакции приказа от 24.03.2016)</a:t>
            </a:r>
          </a:p>
        </p:txBody>
      </p:sp>
    </p:spTree>
    <p:extLst>
      <p:ext uri="{BB962C8B-B14F-4D97-AF65-F5344CB8AC3E}">
        <p14:creationId xmlns:p14="http://schemas.microsoft.com/office/powerpoint/2010/main" val="11498788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33600" y="2590800"/>
            <a:ext cx="8229600" cy="2554545"/>
          </a:xfrm>
          <a:prstGeom prst="rect">
            <a:avLst/>
          </a:prstGeom>
        </p:spPr>
        <p:txBody>
          <a:bodyPr wrap="square">
            <a:spAutoFit/>
          </a:bodyPr>
          <a:lstStyle/>
          <a:p>
            <a:pPr algn="ctr" defTabSz="449263">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3200" dirty="0" smtClean="0">
                <a:solidFill>
                  <a:schemeClr val="tx2"/>
                </a:solidFill>
                <a:latin typeface="Times New Roman" pitchFamily="18" charset="0"/>
              </a:rPr>
              <a:t>По вопросам обращаться </a:t>
            </a:r>
            <a:r>
              <a:rPr lang="en-US" altLang="ru-RU" sz="3200" dirty="0" smtClean="0">
                <a:solidFill>
                  <a:schemeClr val="tx2"/>
                </a:solidFill>
                <a:latin typeface="Times New Roman" pitchFamily="18" charset="0"/>
              </a:rPr>
              <a:t>fedotova@coikko.ru</a:t>
            </a:r>
          </a:p>
          <a:p>
            <a:pPr algn="ctr" defTabSz="449263">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ru-RU" sz="3200" dirty="0" smtClean="0">
                <a:solidFill>
                  <a:schemeClr val="tx2"/>
                </a:solidFill>
                <a:latin typeface="Times New Roman" pitchFamily="18" charset="0"/>
              </a:rPr>
              <a:t> </a:t>
            </a:r>
            <a:r>
              <a:rPr lang="ru-RU" altLang="ru-RU" sz="3200" dirty="0" smtClean="0">
                <a:solidFill>
                  <a:schemeClr val="tx2"/>
                </a:solidFill>
                <a:latin typeface="Times New Roman" pitchFamily="18" charset="0"/>
              </a:rPr>
              <a:t>8(4852)28-08-8</a:t>
            </a:r>
            <a:r>
              <a:rPr lang="en-US" altLang="ru-RU" sz="3200" dirty="0" smtClean="0">
                <a:solidFill>
                  <a:schemeClr val="tx2"/>
                </a:solidFill>
                <a:latin typeface="Times New Roman" pitchFamily="18" charset="0"/>
              </a:rPr>
              <a:t>7</a:t>
            </a:r>
          </a:p>
          <a:p>
            <a:pPr algn="ctr" defTabSz="449263">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3200" dirty="0" smtClean="0">
                <a:solidFill>
                  <a:schemeClr val="tx2"/>
                </a:solidFill>
                <a:latin typeface="Times New Roman" pitchFamily="18" charset="0"/>
              </a:rPr>
              <a:t>Федотова Арина Дмитриевна</a:t>
            </a:r>
          </a:p>
          <a:p>
            <a:pPr algn="ctr" defTabSz="449263">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3200" dirty="0" smtClean="0">
              <a:solidFill>
                <a:schemeClr val="tx2"/>
              </a:solidFill>
              <a:latin typeface="Times New Roman" pitchFamily="18" charset="0"/>
            </a:endParaRPr>
          </a:p>
          <a:p>
            <a:pPr algn="ctr" defTabSz="449263">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3200" b="1" i="1" dirty="0" smtClean="0">
                <a:solidFill>
                  <a:schemeClr val="tx2"/>
                </a:solidFill>
                <a:latin typeface="Times New Roman" pitchFamily="18" charset="0"/>
              </a:rPr>
              <a:t>Спасибо за внимание!</a:t>
            </a:r>
            <a:endParaRPr lang="ru-RU" altLang="ru-RU" sz="3200" b="1" i="1" dirty="0">
              <a:solidFill>
                <a:schemeClr val="tx2"/>
              </a:solidFill>
              <a:latin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89020" y="2453639"/>
            <a:ext cx="7924800" cy="2092960"/>
          </a:xfrm>
          <a:prstGeom prst="rect">
            <a:avLst/>
          </a:prstGeom>
          <a:solidFill>
            <a:srgbClr val="FFFFFF"/>
          </a:solidFill>
        </p:spPr>
        <p:txBody>
          <a:bodyPr vert="horz" wrap="square" lIns="0" tIns="40640" rIns="0" bIns="0" rtlCol="0">
            <a:spAutoFit/>
          </a:bodyPr>
          <a:lstStyle/>
          <a:p>
            <a:pPr marL="434975" marR="266700" indent="-342900" algn="just">
              <a:lnSpc>
                <a:spcPct val="100000"/>
              </a:lnSpc>
              <a:spcBef>
                <a:spcPts val="320"/>
              </a:spcBef>
              <a:buFont typeface="Wingdings"/>
              <a:buChar char=""/>
              <a:tabLst>
                <a:tab pos="435609" algn="l"/>
              </a:tabLst>
            </a:pPr>
            <a:r>
              <a:rPr sz="2000" spc="-5" dirty="0">
                <a:latin typeface="Century Gothic"/>
                <a:cs typeface="Century Gothic"/>
              </a:rPr>
              <a:t>работников </a:t>
            </a:r>
            <a:r>
              <a:rPr sz="2000" dirty="0">
                <a:latin typeface="Century Gothic"/>
                <a:cs typeface="Century Gothic"/>
              </a:rPr>
              <a:t>образовательной </a:t>
            </a:r>
            <a:r>
              <a:rPr sz="2000" spc="-5" dirty="0">
                <a:latin typeface="Century Gothic"/>
                <a:cs typeface="Century Gothic"/>
              </a:rPr>
              <a:t>организации, </a:t>
            </a:r>
            <a:r>
              <a:rPr sz="2000" dirty="0">
                <a:latin typeface="Century Gothic"/>
                <a:cs typeface="Century Gothic"/>
              </a:rPr>
              <a:t>являющихся </a:t>
            </a:r>
            <a:r>
              <a:rPr sz="2000" spc="-540" dirty="0">
                <a:latin typeface="Century Gothic"/>
                <a:cs typeface="Century Gothic"/>
              </a:rPr>
              <a:t> </a:t>
            </a:r>
            <a:r>
              <a:rPr sz="2000" dirty="0">
                <a:latin typeface="Century Gothic"/>
                <a:cs typeface="Century Gothic"/>
              </a:rPr>
              <a:t>учителями </a:t>
            </a:r>
            <a:r>
              <a:rPr sz="2000" spc="-5" dirty="0">
                <a:latin typeface="Century Gothic"/>
                <a:cs typeface="Century Gothic"/>
              </a:rPr>
              <a:t>обучающихся, проходящих </a:t>
            </a:r>
            <a:r>
              <a:rPr sz="2000" dirty="0">
                <a:latin typeface="Century Gothic"/>
                <a:cs typeface="Century Gothic"/>
              </a:rPr>
              <a:t>государственную </a:t>
            </a:r>
            <a:r>
              <a:rPr sz="2000" spc="-540" dirty="0">
                <a:latin typeface="Century Gothic"/>
                <a:cs typeface="Century Gothic"/>
              </a:rPr>
              <a:t> </a:t>
            </a:r>
            <a:r>
              <a:rPr sz="2000" spc="-5" dirty="0">
                <a:latin typeface="Century Gothic"/>
                <a:cs typeface="Century Gothic"/>
              </a:rPr>
              <a:t>итоговую</a:t>
            </a:r>
            <a:r>
              <a:rPr sz="2000" spc="10" dirty="0">
                <a:latin typeface="Century Gothic"/>
                <a:cs typeface="Century Gothic"/>
              </a:rPr>
              <a:t> </a:t>
            </a:r>
            <a:r>
              <a:rPr sz="2000" spc="-5" dirty="0">
                <a:latin typeface="Century Gothic"/>
                <a:cs typeface="Century Gothic"/>
              </a:rPr>
              <a:t>аттестацию</a:t>
            </a:r>
            <a:r>
              <a:rPr sz="2000" spc="-50" dirty="0">
                <a:latin typeface="Century Gothic"/>
                <a:cs typeface="Century Gothic"/>
              </a:rPr>
              <a:t> </a:t>
            </a:r>
            <a:r>
              <a:rPr sz="2000" dirty="0">
                <a:latin typeface="Century Gothic"/>
                <a:cs typeface="Century Gothic"/>
              </a:rPr>
              <a:t>в</a:t>
            </a:r>
            <a:r>
              <a:rPr sz="2000" spc="-5" dirty="0">
                <a:latin typeface="Century Gothic"/>
                <a:cs typeface="Century Gothic"/>
              </a:rPr>
              <a:t> </a:t>
            </a:r>
            <a:r>
              <a:rPr sz="2000" dirty="0">
                <a:latin typeface="Century Gothic"/>
                <a:cs typeface="Century Gothic"/>
              </a:rPr>
              <a:t>данном</a:t>
            </a:r>
            <a:r>
              <a:rPr sz="2000" spc="-5" dirty="0">
                <a:latin typeface="Century Gothic"/>
                <a:cs typeface="Century Gothic"/>
              </a:rPr>
              <a:t> ППЭ</a:t>
            </a:r>
            <a:endParaRPr sz="2000" dirty="0">
              <a:latin typeface="Century Gothic"/>
              <a:cs typeface="Century Gothic"/>
            </a:endParaRPr>
          </a:p>
          <a:p>
            <a:pPr marL="434975" indent="-343535">
              <a:lnSpc>
                <a:spcPct val="100000"/>
              </a:lnSpc>
              <a:spcBef>
                <a:spcPts val="1200"/>
              </a:spcBef>
              <a:buFont typeface="Wingdings"/>
              <a:buChar char=""/>
              <a:tabLst>
                <a:tab pos="435609" algn="l"/>
              </a:tabLst>
            </a:pPr>
            <a:r>
              <a:rPr sz="2000" spc="-5" dirty="0">
                <a:latin typeface="Century Gothic"/>
                <a:cs typeface="Century Gothic"/>
              </a:rPr>
              <a:t>родителей</a:t>
            </a:r>
            <a:r>
              <a:rPr sz="2000" spc="-30" dirty="0">
                <a:latin typeface="Century Gothic"/>
                <a:cs typeface="Century Gothic"/>
              </a:rPr>
              <a:t> </a:t>
            </a:r>
            <a:r>
              <a:rPr sz="2000" spc="-5" dirty="0">
                <a:latin typeface="Century Gothic"/>
                <a:cs typeface="Century Gothic"/>
              </a:rPr>
              <a:t>(законных</a:t>
            </a:r>
            <a:r>
              <a:rPr sz="2000" spc="20" dirty="0">
                <a:latin typeface="Century Gothic"/>
                <a:cs typeface="Century Gothic"/>
              </a:rPr>
              <a:t> </a:t>
            </a:r>
            <a:r>
              <a:rPr sz="2000" dirty="0">
                <a:latin typeface="Century Gothic"/>
                <a:cs typeface="Century Gothic"/>
              </a:rPr>
              <a:t>представителей)</a:t>
            </a:r>
            <a:r>
              <a:rPr sz="2000" spc="-50" dirty="0">
                <a:latin typeface="Century Gothic"/>
                <a:cs typeface="Century Gothic"/>
              </a:rPr>
              <a:t> </a:t>
            </a:r>
            <a:r>
              <a:rPr sz="2000" dirty="0">
                <a:latin typeface="Century Gothic"/>
                <a:cs typeface="Century Gothic"/>
              </a:rPr>
              <a:t>участников</a:t>
            </a:r>
          </a:p>
          <a:p>
            <a:pPr marL="434975">
              <a:lnSpc>
                <a:spcPct val="100000"/>
              </a:lnSpc>
            </a:pPr>
            <a:r>
              <a:rPr sz="2000" dirty="0">
                <a:latin typeface="Century Gothic"/>
                <a:cs typeface="Century Gothic"/>
              </a:rPr>
              <a:t>государственной</a:t>
            </a:r>
            <a:r>
              <a:rPr sz="2000" spc="-10" dirty="0">
                <a:latin typeface="Century Gothic"/>
                <a:cs typeface="Century Gothic"/>
              </a:rPr>
              <a:t> </a:t>
            </a:r>
            <a:r>
              <a:rPr sz="2000" dirty="0">
                <a:latin typeface="Century Gothic"/>
                <a:cs typeface="Century Gothic"/>
              </a:rPr>
              <a:t>итоговой</a:t>
            </a:r>
            <a:r>
              <a:rPr sz="2000" spc="-5" dirty="0">
                <a:latin typeface="Century Gothic"/>
                <a:cs typeface="Century Gothic"/>
              </a:rPr>
              <a:t> </a:t>
            </a:r>
            <a:r>
              <a:rPr sz="2000" dirty="0">
                <a:latin typeface="Century Gothic"/>
                <a:cs typeface="Century Gothic"/>
              </a:rPr>
              <a:t>аттестации,</a:t>
            </a:r>
            <a:r>
              <a:rPr sz="2000" spc="-60" dirty="0">
                <a:latin typeface="Century Gothic"/>
                <a:cs typeface="Century Gothic"/>
              </a:rPr>
              <a:t> </a:t>
            </a:r>
            <a:r>
              <a:rPr sz="2000" spc="-5" dirty="0">
                <a:latin typeface="Century Gothic"/>
                <a:cs typeface="Century Gothic"/>
              </a:rPr>
              <a:t>проходящих</a:t>
            </a:r>
            <a:endParaRPr sz="2000" dirty="0">
              <a:latin typeface="Century Gothic"/>
              <a:cs typeface="Century Gothic"/>
            </a:endParaRPr>
          </a:p>
          <a:p>
            <a:pPr marL="434975">
              <a:lnSpc>
                <a:spcPct val="100000"/>
              </a:lnSpc>
            </a:pPr>
            <a:r>
              <a:rPr sz="2000" dirty="0">
                <a:latin typeface="Century Gothic"/>
                <a:cs typeface="Century Gothic"/>
              </a:rPr>
              <a:t>государственную</a:t>
            </a:r>
            <a:r>
              <a:rPr sz="2000" spc="-5" dirty="0">
                <a:latin typeface="Century Gothic"/>
                <a:cs typeface="Century Gothic"/>
              </a:rPr>
              <a:t> итоговую</a:t>
            </a:r>
            <a:r>
              <a:rPr sz="2000" spc="5" dirty="0">
                <a:latin typeface="Century Gothic"/>
                <a:cs typeface="Century Gothic"/>
              </a:rPr>
              <a:t> </a:t>
            </a:r>
            <a:r>
              <a:rPr sz="2000" spc="-5" dirty="0">
                <a:latin typeface="Century Gothic"/>
                <a:cs typeface="Century Gothic"/>
              </a:rPr>
              <a:t>аттестацию</a:t>
            </a:r>
            <a:r>
              <a:rPr sz="2000" spc="-50" dirty="0">
                <a:latin typeface="Century Gothic"/>
                <a:cs typeface="Century Gothic"/>
              </a:rPr>
              <a:t> </a:t>
            </a:r>
            <a:r>
              <a:rPr sz="2000" dirty="0">
                <a:latin typeface="Century Gothic"/>
                <a:cs typeface="Century Gothic"/>
              </a:rPr>
              <a:t>в </a:t>
            </a:r>
            <a:r>
              <a:rPr sz="2000" spc="-5" dirty="0">
                <a:latin typeface="Century Gothic"/>
                <a:cs typeface="Century Gothic"/>
              </a:rPr>
              <a:t>данном ППЭ</a:t>
            </a:r>
            <a:endParaRPr sz="2000" dirty="0">
              <a:latin typeface="Century Gothic"/>
              <a:cs typeface="Century Gothic"/>
            </a:endParaRPr>
          </a:p>
        </p:txBody>
      </p:sp>
      <p:grpSp>
        <p:nvGrpSpPr>
          <p:cNvPr id="3" name="object 3"/>
          <p:cNvGrpSpPr/>
          <p:nvPr/>
        </p:nvGrpSpPr>
        <p:grpSpPr>
          <a:xfrm>
            <a:off x="571500" y="2481072"/>
            <a:ext cx="2923540" cy="2402205"/>
            <a:chOff x="571500" y="2481072"/>
            <a:chExt cx="2923540" cy="2402205"/>
          </a:xfrm>
        </p:grpSpPr>
        <p:sp>
          <p:nvSpPr>
            <p:cNvPr id="4" name="object 4"/>
            <p:cNvSpPr/>
            <p:nvPr/>
          </p:nvSpPr>
          <p:spPr>
            <a:xfrm>
              <a:off x="600455" y="2510028"/>
              <a:ext cx="2865120" cy="2344420"/>
            </a:xfrm>
            <a:custGeom>
              <a:avLst/>
              <a:gdLst/>
              <a:ahLst/>
              <a:cxnLst/>
              <a:rect l="l" t="t" r="r" b="b"/>
              <a:pathLst>
                <a:path w="2865120" h="2344420">
                  <a:moveTo>
                    <a:pt x="2474468" y="0"/>
                  </a:moveTo>
                  <a:lnTo>
                    <a:pt x="390664" y="0"/>
                  </a:lnTo>
                  <a:lnTo>
                    <a:pt x="341660" y="3043"/>
                  </a:lnTo>
                  <a:lnTo>
                    <a:pt x="294472" y="11929"/>
                  </a:lnTo>
                  <a:lnTo>
                    <a:pt x="249466" y="26292"/>
                  </a:lnTo>
                  <a:lnTo>
                    <a:pt x="207010" y="45766"/>
                  </a:lnTo>
                  <a:lnTo>
                    <a:pt x="167468" y="69985"/>
                  </a:lnTo>
                  <a:lnTo>
                    <a:pt x="131207" y="98584"/>
                  </a:lnTo>
                  <a:lnTo>
                    <a:pt x="98594" y="131195"/>
                  </a:lnTo>
                  <a:lnTo>
                    <a:pt x="69993" y="167454"/>
                  </a:lnTo>
                  <a:lnTo>
                    <a:pt x="45772" y="206994"/>
                  </a:lnTo>
                  <a:lnTo>
                    <a:pt x="26295" y="249450"/>
                  </a:lnTo>
                  <a:lnTo>
                    <a:pt x="11931" y="294456"/>
                  </a:lnTo>
                  <a:lnTo>
                    <a:pt x="3043" y="341645"/>
                  </a:lnTo>
                  <a:lnTo>
                    <a:pt x="0" y="390651"/>
                  </a:lnTo>
                  <a:lnTo>
                    <a:pt x="0" y="1953260"/>
                  </a:lnTo>
                  <a:lnTo>
                    <a:pt x="3043" y="2002266"/>
                  </a:lnTo>
                  <a:lnTo>
                    <a:pt x="11931" y="2049455"/>
                  </a:lnTo>
                  <a:lnTo>
                    <a:pt x="26295" y="2094461"/>
                  </a:lnTo>
                  <a:lnTo>
                    <a:pt x="45772" y="2136917"/>
                  </a:lnTo>
                  <a:lnTo>
                    <a:pt x="69993" y="2176457"/>
                  </a:lnTo>
                  <a:lnTo>
                    <a:pt x="98594" y="2212716"/>
                  </a:lnTo>
                  <a:lnTo>
                    <a:pt x="131207" y="2245327"/>
                  </a:lnTo>
                  <a:lnTo>
                    <a:pt x="167468" y="2273926"/>
                  </a:lnTo>
                  <a:lnTo>
                    <a:pt x="207010" y="2298145"/>
                  </a:lnTo>
                  <a:lnTo>
                    <a:pt x="249466" y="2317619"/>
                  </a:lnTo>
                  <a:lnTo>
                    <a:pt x="294472" y="2331982"/>
                  </a:lnTo>
                  <a:lnTo>
                    <a:pt x="341660" y="2340868"/>
                  </a:lnTo>
                  <a:lnTo>
                    <a:pt x="390664" y="2343912"/>
                  </a:lnTo>
                  <a:lnTo>
                    <a:pt x="2474468" y="2343912"/>
                  </a:lnTo>
                  <a:lnTo>
                    <a:pt x="2523474" y="2340868"/>
                  </a:lnTo>
                  <a:lnTo>
                    <a:pt x="2570663" y="2331982"/>
                  </a:lnTo>
                  <a:lnTo>
                    <a:pt x="2615669" y="2317619"/>
                  </a:lnTo>
                  <a:lnTo>
                    <a:pt x="2658125" y="2298145"/>
                  </a:lnTo>
                  <a:lnTo>
                    <a:pt x="2697665" y="2273926"/>
                  </a:lnTo>
                  <a:lnTo>
                    <a:pt x="2733924" y="2245327"/>
                  </a:lnTo>
                  <a:lnTo>
                    <a:pt x="2766535" y="2212716"/>
                  </a:lnTo>
                  <a:lnTo>
                    <a:pt x="2795134" y="2176457"/>
                  </a:lnTo>
                  <a:lnTo>
                    <a:pt x="2819353" y="2136917"/>
                  </a:lnTo>
                  <a:lnTo>
                    <a:pt x="2838827" y="2094461"/>
                  </a:lnTo>
                  <a:lnTo>
                    <a:pt x="2853190" y="2049455"/>
                  </a:lnTo>
                  <a:lnTo>
                    <a:pt x="2862076" y="2002266"/>
                  </a:lnTo>
                  <a:lnTo>
                    <a:pt x="2865120" y="1953260"/>
                  </a:lnTo>
                  <a:lnTo>
                    <a:pt x="2865120" y="390651"/>
                  </a:lnTo>
                  <a:lnTo>
                    <a:pt x="2862076" y="341645"/>
                  </a:lnTo>
                  <a:lnTo>
                    <a:pt x="2853190" y="294456"/>
                  </a:lnTo>
                  <a:lnTo>
                    <a:pt x="2838827" y="249450"/>
                  </a:lnTo>
                  <a:lnTo>
                    <a:pt x="2819353" y="206994"/>
                  </a:lnTo>
                  <a:lnTo>
                    <a:pt x="2795134" y="167454"/>
                  </a:lnTo>
                  <a:lnTo>
                    <a:pt x="2766535" y="131195"/>
                  </a:lnTo>
                  <a:lnTo>
                    <a:pt x="2733924" y="98584"/>
                  </a:lnTo>
                  <a:lnTo>
                    <a:pt x="2697665" y="69985"/>
                  </a:lnTo>
                  <a:lnTo>
                    <a:pt x="2658125" y="45766"/>
                  </a:lnTo>
                  <a:lnTo>
                    <a:pt x="2615669" y="26292"/>
                  </a:lnTo>
                  <a:lnTo>
                    <a:pt x="2570663" y="11929"/>
                  </a:lnTo>
                  <a:lnTo>
                    <a:pt x="2523474" y="3043"/>
                  </a:lnTo>
                  <a:lnTo>
                    <a:pt x="2474468" y="0"/>
                  </a:lnTo>
                  <a:close/>
                </a:path>
              </a:pathLst>
            </a:custGeom>
            <a:solidFill>
              <a:srgbClr val="F85241"/>
            </a:solidFill>
          </p:spPr>
          <p:txBody>
            <a:bodyPr wrap="square" lIns="0" tIns="0" rIns="0" bIns="0" rtlCol="0"/>
            <a:lstStyle/>
            <a:p>
              <a:endParaRPr dirty="0"/>
            </a:p>
          </p:txBody>
        </p:sp>
        <p:sp>
          <p:nvSpPr>
            <p:cNvPr id="5" name="object 5"/>
            <p:cNvSpPr/>
            <p:nvPr/>
          </p:nvSpPr>
          <p:spPr>
            <a:xfrm>
              <a:off x="600455" y="2510028"/>
              <a:ext cx="2865120" cy="2344420"/>
            </a:xfrm>
            <a:custGeom>
              <a:avLst/>
              <a:gdLst/>
              <a:ahLst/>
              <a:cxnLst/>
              <a:rect l="l" t="t" r="r" b="b"/>
              <a:pathLst>
                <a:path w="2865120" h="2344420">
                  <a:moveTo>
                    <a:pt x="0" y="390651"/>
                  </a:moveTo>
                  <a:lnTo>
                    <a:pt x="3043" y="341645"/>
                  </a:lnTo>
                  <a:lnTo>
                    <a:pt x="11931" y="294456"/>
                  </a:lnTo>
                  <a:lnTo>
                    <a:pt x="26295" y="249450"/>
                  </a:lnTo>
                  <a:lnTo>
                    <a:pt x="45772" y="206994"/>
                  </a:lnTo>
                  <a:lnTo>
                    <a:pt x="69993" y="167454"/>
                  </a:lnTo>
                  <a:lnTo>
                    <a:pt x="98594" y="131195"/>
                  </a:lnTo>
                  <a:lnTo>
                    <a:pt x="131207" y="98584"/>
                  </a:lnTo>
                  <a:lnTo>
                    <a:pt x="167468" y="69985"/>
                  </a:lnTo>
                  <a:lnTo>
                    <a:pt x="207010" y="45766"/>
                  </a:lnTo>
                  <a:lnTo>
                    <a:pt x="249466" y="26292"/>
                  </a:lnTo>
                  <a:lnTo>
                    <a:pt x="294472" y="11929"/>
                  </a:lnTo>
                  <a:lnTo>
                    <a:pt x="341660" y="3043"/>
                  </a:lnTo>
                  <a:lnTo>
                    <a:pt x="390664" y="0"/>
                  </a:lnTo>
                  <a:lnTo>
                    <a:pt x="2474468" y="0"/>
                  </a:lnTo>
                  <a:lnTo>
                    <a:pt x="2523474" y="3043"/>
                  </a:lnTo>
                  <a:lnTo>
                    <a:pt x="2570663" y="11929"/>
                  </a:lnTo>
                  <a:lnTo>
                    <a:pt x="2615669" y="26292"/>
                  </a:lnTo>
                  <a:lnTo>
                    <a:pt x="2658125" y="45766"/>
                  </a:lnTo>
                  <a:lnTo>
                    <a:pt x="2697665" y="69985"/>
                  </a:lnTo>
                  <a:lnTo>
                    <a:pt x="2733924" y="98584"/>
                  </a:lnTo>
                  <a:lnTo>
                    <a:pt x="2766535" y="131195"/>
                  </a:lnTo>
                  <a:lnTo>
                    <a:pt x="2795134" y="167454"/>
                  </a:lnTo>
                  <a:lnTo>
                    <a:pt x="2819353" y="206994"/>
                  </a:lnTo>
                  <a:lnTo>
                    <a:pt x="2838827" y="249450"/>
                  </a:lnTo>
                  <a:lnTo>
                    <a:pt x="2853190" y="294456"/>
                  </a:lnTo>
                  <a:lnTo>
                    <a:pt x="2862076" y="341645"/>
                  </a:lnTo>
                  <a:lnTo>
                    <a:pt x="2865120" y="390651"/>
                  </a:lnTo>
                  <a:lnTo>
                    <a:pt x="2865120" y="1953260"/>
                  </a:lnTo>
                  <a:lnTo>
                    <a:pt x="2862076" y="2002266"/>
                  </a:lnTo>
                  <a:lnTo>
                    <a:pt x="2853190" y="2049455"/>
                  </a:lnTo>
                  <a:lnTo>
                    <a:pt x="2838827" y="2094461"/>
                  </a:lnTo>
                  <a:lnTo>
                    <a:pt x="2819353" y="2136917"/>
                  </a:lnTo>
                  <a:lnTo>
                    <a:pt x="2795134" y="2176457"/>
                  </a:lnTo>
                  <a:lnTo>
                    <a:pt x="2766535" y="2212716"/>
                  </a:lnTo>
                  <a:lnTo>
                    <a:pt x="2733924" y="2245327"/>
                  </a:lnTo>
                  <a:lnTo>
                    <a:pt x="2697665" y="2273926"/>
                  </a:lnTo>
                  <a:lnTo>
                    <a:pt x="2658125" y="2298145"/>
                  </a:lnTo>
                  <a:lnTo>
                    <a:pt x="2615669" y="2317619"/>
                  </a:lnTo>
                  <a:lnTo>
                    <a:pt x="2570663" y="2331982"/>
                  </a:lnTo>
                  <a:lnTo>
                    <a:pt x="2523474" y="2340868"/>
                  </a:lnTo>
                  <a:lnTo>
                    <a:pt x="2474468" y="2343912"/>
                  </a:lnTo>
                  <a:lnTo>
                    <a:pt x="390664" y="2343912"/>
                  </a:lnTo>
                  <a:lnTo>
                    <a:pt x="341660" y="2340868"/>
                  </a:lnTo>
                  <a:lnTo>
                    <a:pt x="294472" y="2331982"/>
                  </a:lnTo>
                  <a:lnTo>
                    <a:pt x="249466" y="2317619"/>
                  </a:lnTo>
                  <a:lnTo>
                    <a:pt x="207010" y="2298145"/>
                  </a:lnTo>
                  <a:lnTo>
                    <a:pt x="167468" y="2273926"/>
                  </a:lnTo>
                  <a:lnTo>
                    <a:pt x="131207" y="2245327"/>
                  </a:lnTo>
                  <a:lnTo>
                    <a:pt x="98594" y="2212716"/>
                  </a:lnTo>
                  <a:lnTo>
                    <a:pt x="69993" y="2176457"/>
                  </a:lnTo>
                  <a:lnTo>
                    <a:pt x="45772" y="2136917"/>
                  </a:lnTo>
                  <a:lnTo>
                    <a:pt x="26295" y="2094461"/>
                  </a:lnTo>
                  <a:lnTo>
                    <a:pt x="11931" y="2049455"/>
                  </a:lnTo>
                  <a:lnTo>
                    <a:pt x="3043" y="2002266"/>
                  </a:lnTo>
                  <a:lnTo>
                    <a:pt x="0" y="1953260"/>
                  </a:lnTo>
                  <a:lnTo>
                    <a:pt x="0" y="390651"/>
                  </a:lnTo>
                  <a:close/>
                </a:path>
              </a:pathLst>
            </a:custGeom>
            <a:ln w="57912">
              <a:solidFill>
                <a:srgbClr val="FF0000"/>
              </a:solidFill>
            </a:ln>
          </p:spPr>
          <p:txBody>
            <a:bodyPr wrap="square" lIns="0" tIns="0" rIns="0" bIns="0" rtlCol="0"/>
            <a:lstStyle/>
            <a:p>
              <a:endParaRPr dirty="0"/>
            </a:p>
          </p:txBody>
        </p:sp>
      </p:grpSp>
      <p:sp>
        <p:nvSpPr>
          <p:cNvPr id="6" name="object 6"/>
          <p:cNvSpPr txBox="1"/>
          <p:nvPr/>
        </p:nvSpPr>
        <p:spPr>
          <a:xfrm>
            <a:off x="824585" y="2794254"/>
            <a:ext cx="2413635" cy="1732280"/>
          </a:xfrm>
          <a:prstGeom prst="rect">
            <a:avLst/>
          </a:prstGeom>
        </p:spPr>
        <p:txBody>
          <a:bodyPr vert="horz" wrap="square" lIns="0" tIns="12065" rIns="0" bIns="0" rtlCol="0">
            <a:spAutoFit/>
          </a:bodyPr>
          <a:lstStyle/>
          <a:p>
            <a:pPr marL="12700" marR="5080" indent="150495">
              <a:lnSpc>
                <a:spcPct val="100000"/>
              </a:lnSpc>
              <a:spcBef>
                <a:spcPts val="95"/>
              </a:spcBef>
            </a:pPr>
            <a:r>
              <a:rPr sz="2800" b="1" spc="-10" dirty="0">
                <a:solidFill>
                  <a:srgbClr val="212A35"/>
                </a:solidFill>
                <a:latin typeface="Calibri"/>
                <a:cs typeface="Calibri"/>
              </a:rPr>
              <a:t>Возможность </a:t>
            </a:r>
            <a:r>
              <a:rPr sz="2800" b="1" spc="-5" dirty="0">
                <a:solidFill>
                  <a:srgbClr val="212A35"/>
                </a:solidFill>
                <a:latin typeface="Calibri"/>
                <a:cs typeface="Calibri"/>
              </a:rPr>
              <a:t> во</a:t>
            </a:r>
            <a:r>
              <a:rPr sz="2800" b="1" spc="-20" dirty="0">
                <a:solidFill>
                  <a:srgbClr val="212A35"/>
                </a:solidFill>
                <a:latin typeface="Calibri"/>
                <a:cs typeface="Calibri"/>
              </a:rPr>
              <a:t>з</a:t>
            </a:r>
            <a:r>
              <a:rPr sz="2800" b="1" spc="-10" dirty="0">
                <a:solidFill>
                  <a:srgbClr val="212A35"/>
                </a:solidFill>
                <a:latin typeface="Calibri"/>
                <a:cs typeface="Calibri"/>
              </a:rPr>
              <a:t>никно</a:t>
            </a:r>
            <a:r>
              <a:rPr sz="2800" b="1" spc="-15" dirty="0">
                <a:solidFill>
                  <a:srgbClr val="212A35"/>
                </a:solidFill>
                <a:latin typeface="Calibri"/>
                <a:cs typeface="Calibri"/>
              </a:rPr>
              <a:t>в</a:t>
            </a:r>
            <a:r>
              <a:rPr sz="2800" b="1" spc="-10" dirty="0">
                <a:solidFill>
                  <a:srgbClr val="212A35"/>
                </a:solidFill>
                <a:latin typeface="Calibri"/>
                <a:cs typeface="Calibri"/>
              </a:rPr>
              <a:t>ения</a:t>
            </a:r>
            <a:endParaRPr sz="2800" dirty="0">
              <a:latin typeface="Calibri"/>
              <a:cs typeface="Calibri"/>
            </a:endParaRPr>
          </a:p>
          <a:p>
            <a:pPr marL="411480" marR="366395" indent="-35560">
              <a:lnSpc>
                <a:spcPct val="100000"/>
              </a:lnSpc>
            </a:pPr>
            <a:r>
              <a:rPr sz="2800" b="1" spc="-60" dirty="0">
                <a:solidFill>
                  <a:srgbClr val="212A35"/>
                </a:solidFill>
                <a:latin typeface="Calibri"/>
                <a:cs typeface="Calibri"/>
              </a:rPr>
              <a:t>к</a:t>
            </a:r>
            <a:r>
              <a:rPr sz="2800" b="1" spc="-5" dirty="0">
                <a:solidFill>
                  <a:srgbClr val="212A35"/>
                </a:solidFill>
                <a:latin typeface="Calibri"/>
                <a:cs typeface="Calibri"/>
              </a:rPr>
              <a:t>он</a:t>
            </a:r>
            <a:r>
              <a:rPr sz="2800" b="1" spc="-65" dirty="0">
                <a:solidFill>
                  <a:srgbClr val="212A35"/>
                </a:solidFill>
                <a:latin typeface="Calibri"/>
                <a:cs typeface="Calibri"/>
              </a:rPr>
              <a:t>ф</a:t>
            </a:r>
            <a:r>
              <a:rPr sz="2800" b="1" spc="-5" dirty="0">
                <a:solidFill>
                  <a:srgbClr val="212A35"/>
                </a:solidFill>
                <a:latin typeface="Calibri"/>
                <a:cs typeface="Calibri"/>
              </a:rPr>
              <a:t>ликта  интересов</a:t>
            </a:r>
            <a:endParaRPr sz="2800" dirty="0">
              <a:latin typeface="Calibri"/>
              <a:cs typeface="Calibri"/>
            </a:endParaRPr>
          </a:p>
        </p:txBody>
      </p:sp>
      <p:sp>
        <p:nvSpPr>
          <p:cNvPr id="7" name="object 7"/>
          <p:cNvSpPr txBox="1"/>
          <p:nvPr/>
        </p:nvSpPr>
        <p:spPr>
          <a:xfrm>
            <a:off x="530453" y="5420055"/>
            <a:ext cx="8507095" cy="940435"/>
          </a:xfrm>
          <a:prstGeom prst="rect">
            <a:avLst/>
          </a:prstGeom>
        </p:spPr>
        <p:txBody>
          <a:bodyPr vert="horz" wrap="square" lIns="0" tIns="12700" rIns="0" bIns="0" rtlCol="0">
            <a:spAutoFit/>
          </a:bodyPr>
          <a:lstStyle/>
          <a:p>
            <a:pPr marL="12700" marR="5080" indent="154940">
              <a:lnSpc>
                <a:spcPct val="100000"/>
              </a:lnSpc>
              <a:spcBef>
                <a:spcPts val="100"/>
              </a:spcBef>
            </a:pPr>
            <a:r>
              <a:rPr sz="2000" b="1" dirty="0">
                <a:solidFill>
                  <a:srgbClr val="2E5496"/>
                </a:solidFill>
                <a:latin typeface="Century Gothic"/>
                <a:cs typeface="Century Gothic"/>
              </a:rPr>
              <a:t>Деятельность </a:t>
            </a:r>
            <a:r>
              <a:rPr sz="2000" b="1" spc="-5" dirty="0">
                <a:solidFill>
                  <a:srgbClr val="2E5496"/>
                </a:solidFill>
                <a:latin typeface="Century Gothic"/>
                <a:cs typeface="Century Gothic"/>
              </a:rPr>
              <a:t>общественных наблюдателей осуществляется </a:t>
            </a:r>
            <a:r>
              <a:rPr sz="2000" b="1" dirty="0">
                <a:solidFill>
                  <a:srgbClr val="2E5496"/>
                </a:solidFill>
                <a:latin typeface="Century Gothic"/>
                <a:cs typeface="Century Gothic"/>
              </a:rPr>
              <a:t> на безвозмездной</a:t>
            </a:r>
            <a:r>
              <a:rPr sz="2000" b="1" spc="-35" dirty="0">
                <a:solidFill>
                  <a:srgbClr val="2E5496"/>
                </a:solidFill>
                <a:latin typeface="Century Gothic"/>
                <a:cs typeface="Century Gothic"/>
              </a:rPr>
              <a:t> </a:t>
            </a:r>
            <a:r>
              <a:rPr sz="2000" b="1" spc="-5" dirty="0">
                <a:solidFill>
                  <a:srgbClr val="2E5496"/>
                </a:solidFill>
                <a:latin typeface="Century Gothic"/>
                <a:cs typeface="Century Gothic"/>
              </a:rPr>
              <a:t>основе.</a:t>
            </a:r>
            <a:r>
              <a:rPr sz="2000" b="1" spc="-30" dirty="0">
                <a:solidFill>
                  <a:srgbClr val="2E5496"/>
                </a:solidFill>
                <a:latin typeface="Century Gothic"/>
                <a:cs typeface="Century Gothic"/>
              </a:rPr>
              <a:t> </a:t>
            </a:r>
            <a:r>
              <a:rPr sz="2000" b="1" spc="-5" dirty="0">
                <a:solidFill>
                  <a:srgbClr val="2E5496"/>
                </a:solidFill>
                <a:latin typeface="Century Gothic"/>
                <a:cs typeface="Century Gothic"/>
              </a:rPr>
              <a:t>Понесенные</a:t>
            </a:r>
            <a:r>
              <a:rPr sz="2000" b="1" spc="-30" dirty="0">
                <a:solidFill>
                  <a:srgbClr val="2E5496"/>
                </a:solidFill>
                <a:latin typeface="Century Gothic"/>
                <a:cs typeface="Century Gothic"/>
              </a:rPr>
              <a:t> </a:t>
            </a:r>
            <a:r>
              <a:rPr sz="2000" b="1" spc="-5" dirty="0">
                <a:solidFill>
                  <a:srgbClr val="2E5496"/>
                </a:solidFill>
                <a:latin typeface="Century Gothic"/>
                <a:cs typeface="Century Gothic"/>
              </a:rPr>
              <a:t>расходы</a:t>
            </a:r>
            <a:r>
              <a:rPr sz="2000" b="1" spc="-25" dirty="0">
                <a:solidFill>
                  <a:srgbClr val="2E5496"/>
                </a:solidFill>
                <a:latin typeface="Century Gothic"/>
                <a:cs typeface="Century Gothic"/>
              </a:rPr>
              <a:t> </a:t>
            </a:r>
            <a:r>
              <a:rPr sz="2000" b="1" spc="-5" dirty="0">
                <a:solidFill>
                  <a:srgbClr val="2E5496"/>
                </a:solidFill>
                <a:latin typeface="Century Gothic"/>
                <a:cs typeface="Century Gothic"/>
              </a:rPr>
              <a:t>общественным</a:t>
            </a:r>
            <a:endParaRPr sz="2000" dirty="0">
              <a:latin typeface="Century Gothic"/>
              <a:cs typeface="Century Gothic"/>
            </a:endParaRPr>
          </a:p>
          <a:p>
            <a:pPr marL="2096135">
              <a:lnSpc>
                <a:spcPct val="100000"/>
              </a:lnSpc>
            </a:pPr>
            <a:r>
              <a:rPr sz="2000" b="1" spc="-5" dirty="0">
                <a:solidFill>
                  <a:srgbClr val="2E5496"/>
                </a:solidFill>
                <a:latin typeface="Century Gothic"/>
                <a:cs typeface="Century Gothic"/>
              </a:rPr>
              <a:t>наблюдателям</a:t>
            </a:r>
            <a:r>
              <a:rPr sz="2000" b="1" spc="-40" dirty="0">
                <a:solidFill>
                  <a:srgbClr val="2E5496"/>
                </a:solidFill>
                <a:latin typeface="Century Gothic"/>
                <a:cs typeface="Century Gothic"/>
              </a:rPr>
              <a:t> </a:t>
            </a:r>
            <a:r>
              <a:rPr sz="2000" b="1" dirty="0">
                <a:solidFill>
                  <a:srgbClr val="2E5496"/>
                </a:solidFill>
                <a:latin typeface="Century Gothic"/>
                <a:cs typeface="Century Gothic"/>
              </a:rPr>
              <a:t>не</a:t>
            </a:r>
            <a:r>
              <a:rPr sz="2000" b="1" spc="-15" dirty="0">
                <a:solidFill>
                  <a:srgbClr val="2E5496"/>
                </a:solidFill>
                <a:latin typeface="Century Gothic"/>
                <a:cs typeface="Century Gothic"/>
              </a:rPr>
              <a:t> </a:t>
            </a:r>
            <a:r>
              <a:rPr sz="2000" b="1" spc="-5" dirty="0">
                <a:solidFill>
                  <a:srgbClr val="2E5496"/>
                </a:solidFill>
                <a:latin typeface="Century Gothic"/>
                <a:cs typeface="Century Gothic"/>
              </a:rPr>
              <a:t>возмещаются</a:t>
            </a:r>
            <a:endParaRPr sz="2000" dirty="0">
              <a:latin typeface="Century Gothic"/>
              <a:cs typeface="Century Gothic"/>
            </a:endParaRPr>
          </a:p>
        </p:txBody>
      </p:sp>
      <p:sp>
        <p:nvSpPr>
          <p:cNvPr id="8" name="object 8"/>
          <p:cNvSpPr/>
          <p:nvPr/>
        </p:nvSpPr>
        <p:spPr>
          <a:xfrm>
            <a:off x="339090" y="5380482"/>
            <a:ext cx="9044940" cy="0"/>
          </a:xfrm>
          <a:custGeom>
            <a:avLst/>
            <a:gdLst/>
            <a:ahLst/>
            <a:cxnLst/>
            <a:rect l="l" t="t" r="r" b="b"/>
            <a:pathLst>
              <a:path w="9044940">
                <a:moveTo>
                  <a:pt x="0" y="0"/>
                </a:moveTo>
                <a:lnTo>
                  <a:pt x="9044813" y="0"/>
                </a:lnTo>
              </a:path>
            </a:pathLst>
          </a:custGeom>
          <a:ln w="19812">
            <a:solidFill>
              <a:srgbClr val="4471C4"/>
            </a:solidFill>
          </a:ln>
        </p:spPr>
        <p:txBody>
          <a:bodyPr wrap="square" lIns="0" tIns="0" rIns="0" bIns="0" rtlCol="0"/>
          <a:lstStyle/>
          <a:p>
            <a:endParaRPr dirty="0"/>
          </a:p>
        </p:txBody>
      </p:sp>
      <p:sp>
        <p:nvSpPr>
          <p:cNvPr id="9" name="object 9"/>
          <p:cNvSpPr/>
          <p:nvPr/>
        </p:nvSpPr>
        <p:spPr>
          <a:xfrm>
            <a:off x="339090" y="6406134"/>
            <a:ext cx="9044940" cy="0"/>
          </a:xfrm>
          <a:custGeom>
            <a:avLst/>
            <a:gdLst/>
            <a:ahLst/>
            <a:cxnLst/>
            <a:rect l="l" t="t" r="r" b="b"/>
            <a:pathLst>
              <a:path w="9044940">
                <a:moveTo>
                  <a:pt x="0" y="0"/>
                </a:moveTo>
                <a:lnTo>
                  <a:pt x="9044813" y="0"/>
                </a:lnTo>
              </a:path>
            </a:pathLst>
          </a:custGeom>
          <a:ln w="19812">
            <a:solidFill>
              <a:srgbClr val="4471C4"/>
            </a:solidFill>
          </a:ln>
        </p:spPr>
        <p:txBody>
          <a:bodyPr wrap="square" lIns="0" tIns="0" rIns="0" bIns="0" rtlCol="0"/>
          <a:lstStyle/>
          <a:p>
            <a:endParaRPr dirty="0"/>
          </a:p>
        </p:txBody>
      </p:sp>
      <p:sp>
        <p:nvSpPr>
          <p:cNvPr id="10" name="object 10"/>
          <p:cNvSpPr txBox="1"/>
          <p:nvPr/>
        </p:nvSpPr>
        <p:spPr>
          <a:xfrm>
            <a:off x="497535" y="186690"/>
            <a:ext cx="11450320" cy="1941830"/>
          </a:xfrm>
          <a:prstGeom prst="rect">
            <a:avLst/>
          </a:prstGeom>
        </p:spPr>
        <p:txBody>
          <a:bodyPr vert="horz" wrap="square" lIns="0" tIns="12700" rIns="0" bIns="0" rtlCol="0">
            <a:spAutoFit/>
          </a:bodyPr>
          <a:lstStyle/>
          <a:p>
            <a:pPr marL="2348230">
              <a:lnSpc>
                <a:spcPct val="100000"/>
              </a:lnSpc>
              <a:spcBef>
                <a:spcPts val="100"/>
              </a:spcBef>
            </a:pPr>
            <a:r>
              <a:rPr sz="2700" b="1" dirty="0">
                <a:solidFill>
                  <a:srgbClr val="C00000"/>
                </a:solidFill>
                <a:latin typeface="Century Gothic"/>
                <a:cs typeface="Century Gothic"/>
              </a:rPr>
              <a:t>Права</a:t>
            </a:r>
            <a:r>
              <a:rPr sz="2700" b="1" spc="-5" dirty="0">
                <a:solidFill>
                  <a:srgbClr val="C00000"/>
                </a:solidFill>
                <a:latin typeface="Century Gothic"/>
                <a:cs typeface="Century Gothic"/>
              </a:rPr>
              <a:t> </a:t>
            </a:r>
            <a:r>
              <a:rPr sz="2700" b="1" dirty="0">
                <a:solidFill>
                  <a:srgbClr val="C00000"/>
                </a:solidFill>
                <a:latin typeface="Century Gothic"/>
                <a:cs typeface="Century Gothic"/>
              </a:rPr>
              <a:t>и</a:t>
            </a:r>
            <a:r>
              <a:rPr sz="2700" b="1" spc="-5" dirty="0">
                <a:solidFill>
                  <a:srgbClr val="C00000"/>
                </a:solidFill>
                <a:latin typeface="Century Gothic"/>
                <a:cs typeface="Century Gothic"/>
              </a:rPr>
              <a:t> обязанности</a:t>
            </a:r>
            <a:r>
              <a:rPr sz="2700" b="1" spc="20" dirty="0">
                <a:solidFill>
                  <a:srgbClr val="C00000"/>
                </a:solidFill>
                <a:latin typeface="Century Gothic"/>
                <a:cs typeface="Century Gothic"/>
              </a:rPr>
              <a:t> </a:t>
            </a:r>
            <a:r>
              <a:rPr sz="2700" b="1" spc="-5" dirty="0">
                <a:solidFill>
                  <a:srgbClr val="C00000"/>
                </a:solidFill>
                <a:latin typeface="Century Gothic"/>
                <a:cs typeface="Century Gothic"/>
              </a:rPr>
              <a:t>общественного</a:t>
            </a:r>
            <a:r>
              <a:rPr sz="2700" b="1" spc="-10" dirty="0">
                <a:solidFill>
                  <a:srgbClr val="C00000"/>
                </a:solidFill>
                <a:latin typeface="Century Gothic"/>
                <a:cs typeface="Century Gothic"/>
              </a:rPr>
              <a:t> </a:t>
            </a:r>
            <a:r>
              <a:rPr sz="2700" b="1" dirty="0">
                <a:solidFill>
                  <a:srgbClr val="C00000"/>
                </a:solidFill>
                <a:latin typeface="Century Gothic"/>
                <a:cs typeface="Century Gothic"/>
              </a:rPr>
              <a:t>наблюдателя</a:t>
            </a:r>
            <a:endParaRPr sz="2700" dirty="0">
              <a:latin typeface="Century Gothic"/>
              <a:cs typeface="Century Gothic"/>
            </a:endParaRPr>
          </a:p>
          <a:p>
            <a:pPr>
              <a:lnSpc>
                <a:spcPct val="100000"/>
              </a:lnSpc>
              <a:spcBef>
                <a:spcPts val="40"/>
              </a:spcBef>
            </a:pPr>
            <a:endParaRPr sz="3500" dirty="0">
              <a:latin typeface="Century Gothic"/>
              <a:cs typeface="Century Gothic"/>
            </a:endParaRPr>
          </a:p>
          <a:p>
            <a:pPr marL="12700" marR="506095">
              <a:lnSpc>
                <a:spcPct val="97800"/>
              </a:lnSpc>
            </a:pPr>
            <a:r>
              <a:rPr sz="2000" b="1" dirty="0">
                <a:latin typeface="Century Gothic"/>
                <a:cs typeface="Century Gothic"/>
              </a:rPr>
              <a:t>Общественными </a:t>
            </a:r>
            <a:r>
              <a:rPr sz="2000" b="1" spc="-5" dirty="0">
                <a:latin typeface="Century Gothic"/>
                <a:cs typeface="Century Gothic"/>
              </a:rPr>
              <a:t>наблюдателями </a:t>
            </a:r>
            <a:r>
              <a:rPr sz="2000" spc="-5" dirty="0">
                <a:latin typeface="Century Gothic"/>
                <a:cs typeface="Century Gothic"/>
              </a:rPr>
              <a:t>при проведении </a:t>
            </a:r>
            <a:r>
              <a:rPr sz="2000" dirty="0">
                <a:latin typeface="Century Gothic"/>
                <a:cs typeface="Century Gothic"/>
              </a:rPr>
              <a:t>государственной </a:t>
            </a:r>
            <a:r>
              <a:rPr sz="2000" spc="-5" dirty="0">
                <a:latin typeface="Century Gothic"/>
                <a:cs typeface="Century Gothic"/>
              </a:rPr>
              <a:t>итоговой </a:t>
            </a:r>
            <a:r>
              <a:rPr sz="2000" dirty="0">
                <a:latin typeface="Century Gothic"/>
                <a:cs typeface="Century Gothic"/>
              </a:rPr>
              <a:t> </a:t>
            </a:r>
            <a:r>
              <a:rPr sz="2000" spc="-5" dirty="0">
                <a:latin typeface="Century Gothic"/>
                <a:cs typeface="Century Gothic"/>
              </a:rPr>
              <a:t>аттестации могут </a:t>
            </a:r>
            <a:r>
              <a:rPr sz="2000" dirty="0">
                <a:latin typeface="Century Gothic"/>
                <a:cs typeface="Century Gothic"/>
              </a:rPr>
              <a:t>быть совершеннолетние дееспособные граждане Российской </a:t>
            </a:r>
            <a:r>
              <a:rPr sz="2000" spc="5" dirty="0">
                <a:latin typeface="Century Gothic"/>
                <a:cs typeface="Century Gothic"/>
              </a:rPr>
              <a:t> </a:t>
            </a:r>
            <a:r>
              <a:rPr sz="2000" spc="-5" dirty="0">
                <a:latin typeface="Century Gothic"/>
                <a:cs typeface="Century Gothic"/>
              </a:rPr>
              <a:t>Федерации,</a:t>
            </a:r>
            <a:r>
              <a:rPr sz="2000" spc="-35" dirty="0">
                <a:latin typeface="Century Gothic"/>
                <a:cs typeface="Century Gothic"/>
              </a:rPr>
              <a:t> </a:t>
            </a:r>
            <a:r>
              <a:rPr sz="2000" spc="-5" dirty="0">
                <a:latin typeface="Century Gothic"/>
                <a:cs typeface="Century Gothic"/>
              </a:rPr>
              <a:t>получившие</a:t>
            </a:r>
            <a:r>
              <a:rPr sz="2000" spc="10" dirty="0">
                <a:latin typeface="Century Gothic"/>
                <a:cs typeface="Century Gothic"/>
              </a:rPr>
              <a:t> </a:t>
            </a:r>
            <a:r>
              <a:rPr sz="2000" spc="-5" dirty="0">
                <a:latin typeface="Century Gothic"/>
                <a:cs typeface="Century Gothic"/>
              </a:rPr>
              <a:t>аккредитацию</a:t>
            </a:r>
            <a:r>
              <a:rPr sz="2000" spc="-30" dirty="0">
                <a:latin typeface="Century Gothic"/>
                <a:cs typeface="Century Gothic"/>
              </a:rPr>
              <a:t> </a:t>
            </a:r>
            <a:r>
              <a:rPr sz="2000" dirty="0">
                <a:latin typeface="Century Gothic"/>
                <a:cs typeface="Century Gothic"/>
              </a:rPr>
              <a:t>в</a:t>
            </a:r>
            <a:r>
              <a:rPr sz="2000" spc="20" dirty="0">
                <a:latin typeface="Century Gothic"/>
                <a:cs typeface="Century Gothic"/>
              </a:rPr>
              <a:t> </a:t>
            </a:r>
            <a:r>
              <a:rPr sz="2000" dirty="0">
                <a:latin typeface="Century Gothic"/>
                <a:cs typeface="Century Gothic"/>
              </a:rPr>
              <a:t>установленном </a:t>
            </a:r>
            <a:r>
              <a:rPr sz="2000" spc="-5" dirty="0">
                <a:latin typeface="Century Gothic"/>
                <a:cs typeface="Century Gothic"/>
              </a:rPr>
              <a:t>порядке,</a:t>
            </a:r>
            <a:r>
              <a:rPr sz="2000" spc="-10" dirty="0">
                <a:latin typeface="Century Gothic"/>
                <a:cs typeface="Century Gothic"/>
              </a:rPr>
              <a:t> </a:t>
            </a:r>
            <a:r>
              <a:rPr sz="2000" dirty="0">
                <a:latin typeface="Century Gothic"/>
                <a:cs typeface="Century Gothic"/>
              </a:rPr>
              <a:t>за</a:t>
            </a:r>
            <a:r>
              <a:rPr sz="2000" spc="15" dirty="0">
                <a:latin typeface="Century Gothic"/>
                <a:cs typeface="Century Gothic"/>
              </a:rPr>
              <a:t> </a:t>
            </a:r>
            <a:r>
              <a:rPr sz="2000" dirty="0">
                <a:latin typeface="Century Gothic"/>
                <a:cs typeface="Century Gothic"/>
              </a:rPr>
              <a:t>исключением</a:t>
            </a:r>
            <a:r>
              <a:rPr sz="2400" dirty="0">
                <a:latin typeface="Calibri"/>
                <a:cs typeface="Calibri"/>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85800" y="1086662"/>
            <a:ext cx="11056366" cy="706958"/>
          </a:xfrm>
          <a:prstGeom prst="rect">
            <a:avLst/>
          </a:prstGeom>
        </p:spPr>
      </p:pic>
      <p:sp>
        <p:nvSpPr>
          <p:cNvPr id="3" name="object 3"/>
          <p:cNvSpPr txBox="1"/>
          <p:nvPr/>
        </p:nvSpPr>
        <p:spPr>
          <a:xfrm>
            <a:off x="766063" y="1115695"/>
            <a:ext cx="10650855" cy="635635"/>
          </a:xfrm>
          <a:prstGeom prst="rect">
            <a:avLst/>
          </a:prstGeom>
        </p:spPr>
        <p:txBody>
          <a:bodyPr vert="horz" wrap="square" lIns="0" tIns="13335" rIns="0" bIns="0" rtlCol="0">
            <a:spAutoFit/>
          </a:bodyPr>
          <a:lstStyle/>
          <a:p>
            <a:pPr marL="12700" marR="5080">
              <a:lnSpc>
                <a:spcPct val="100000"/>
              </a:lnSpc>
              <a:spcBef>
                <a:spcPts val="105"/>
              </a:spcBef>
            </a:pPr>
            <a:r>
              <a:rPr sz="2000" dirty="0">
                <a:latin typeface="Century Gothic"/>
                <a:cs typeface="Century Gothic"/>
              </a:rPr>
              <a:t>Для </a:t>
            </a:r>
            <a:r>
              <a:rPr sz="2000" spc="-5" dirty="0">
                <a:latin typeface="Century Gothic"/>
                <a:cs typeface="Century Gothic"/>
              </a:rPr>
              <a:t>присутствия </a:t>
            </a:r>
            <a:r>
              <a:rPr sz="2000" dirty="0">
                <a:latin typeface="Century Gothic"/>
                <a:cs typeface="Century Gothic"/>
              </a:rPr>
              <a:t>на любом </a:t>
            </a:r>
            <a:r>
              <a:rPr sz="2000" spc="-5" dirty="0">
                <a:latin typeface="Century Gothic"/>
                <a:cs typeface="Century Gothic"/>
              </a:rPr>
              <a:t>из этапов проведения </a:t>
            </a:r>
            <a:r>
              <a:rPr sz="2000" dirty="0">
                <a:latin typeface="Century Gothic"/>
                <a:cs typeface="Century Gothic"/>
              </a:rPr>
              <a:t>ГИА общественный наблюдатель </a:t>
            </a:r>
            <a:r>
              <a:rPr sz="2000" spc="-540" dirty="0">
                <a:latin typeface="Century Gothic"/>
                <a:cs typeface="Century Gothic"/>
              </a:rPr>
              <a:t> </a:t>
            </a:r>
            <a:r>
              <a:rPr sz="2000" dirty="0">
                <a:latin typeface="Century Gothic"/>
                <a:cs typeface="Century Gothic"/>
              </a:rPr>
              <a:t>должен</a:t>
            </a:r>
            <a:r>
              <a:rPr sz="2000" spc="-20" dirty="0">
                <a:latin typeface="Century Gothic"/>
                <a:cs typeface="Century Gothic"/>
              </a:rPr>
              <a:t> </a:t>
            </a:r>
            <a:r>
              <a:rPr sz="2000" dirty="0">
                <a:latin typeface="Century Gothic"/>
                <a:cs typeface="Century Gothic"/>
              </a:rPr>
              <a:t>иметь</a:t>
            </a:r>
            <a:r>
              <a:rPr sz="2000" spc="-20" dirty="0">
                <a:latin typeface="Century Gothic"/>
                <a:cs typeface="Century Gothic"/>
              </a:rPr>
              <a:t> </a:t>
            </a:r>
            <a:r>
              <a:rPr sz="2000" spc="-5" dirty="0">
                <a:latin typeface="Century Gothic"/>
                <a:cs typeface="Century Gothic"/>
              </a:rPr>
              <a:t>при</a:t>
            </a:r>
            <a:r>
              <a:rPr sz="2000" dirty="0">
                <a:latin typeface="Century Gothic"/>
                <a:cs typeface="Century Gothic"/>
              </a:rPr>
              <a:t> себе:</a:t>
            </a:r>
          </a:p>
        </p:txBody>
      </p:sp>
      <p:sp>
        <p:nvSpPr>
          <p:cNvPr id="4" name="object 4"/>
          <p:cNvSpPr txBox="1">
            <a:spLocks noGrp="1"/>
          </p:cNvSpPr>
          <p:nvPr>
            <p:ph type="title"/>
          </p:nvPr>
        </p:nvSpPr>
        <p:spPr>
          <a:xfrm>
            <a:off x="2833242" y="186690"/>
            <a:ext cx="9114790" cy="436880"/>
          </a:xfrm>
          <a:prstGeom prst="rect">
            <a:avLst/>
          </a:prstGeom>
        </p:spPr>
        <p:txBody>
          <a:bodyPr vert="horz" wrap="square" lIns="0" tIns="12700" rIns="0" bIns="0" rtlCol="0">
            <a:spAutoFit/>
          </a:bodyPr>
          <a:lstStyle/>
          <a:p>
            <a:pPr marL="12700">
              <a:lnSpc>
                <a:spcPct val="100000"/>
              </a:lnSpc>
              <a:spcBef>
                <a:spcPts val="100"/>
              </a:spcBef>
            </a:pPr>
            <a:r>
              <a:rPr sz="2700" dirty="0"/>
              <a:t>Права</a:t>
            </a:r>
            <a:r>
              <a:rPr sz="2700" spc="-5" dirty="0"/>
              <a:t> </a:t>
            </a:r>
            <a:r>
              <a:rPr sz="2700" dirty="0"/>
              <a:t>и</a:t>
            </a:r>
            <a:r>
              <a:rPr sz="2700" spc="-5" dirty="0"/>
              <a:t> обязанности</a:t>
            </a:r>
            <a:r>
              <a:rPr sz="2700" spc="20" dirty="0"/>
              <a:t> </a:t>
            </a:r>
            <a:r>
              <a:rPr sz="2700" spc="-5" dirty="0"/>
              <a:t>общественного</a:t>
            </a:r>
            <a:r>
              <a:rPr sz="2700" spc="-10" dirty="0"/>
              <a:t> </a:t>
            </a:r>
            <a:r>
              <a:rPr sz="2700" dirty="0"/>
              <a:t>наблюдателя</a:t>
            </a:r>
          </a:p>
        </p:txBody>
      </p:sp>
      <p:sp>
        <p:nvSpPr>
          <p:cNvPr id="5" name="object 5"/>
          <p:cNvSpPr txBox="1"/>
          <p:nvPr/>
        </p:nvSpPr>
        <p:spPr>
          <a:xfrm>
            <a:off x="5132832" y="1860804"/>
            <a:ext cx="6612890" cy="3375660"/>
          </a:xfrm>
          <a:prstGeom prst="rect">
            <a:avLst/>
          </a:prstGeom>
          <a:solidFill>
            <a:srgbClr val="FFFFFF"/>
          </a:solidFill>
        </p:spPr>
        <p:txBody>
          <a:bodyPr vert="horz" wrap="square" lIns="0" tIns="40640" rIns="0" bIns="0" rtlCol="0">
            <a:spAutoFit/>
          </a:bodyPr>
          <a:lstStyle/>
          <a:p>
            <a:pPr marL="435609" indent="-343535">
              <a:lnSpc>
                <a:spcPct val="100000"/>
              </a:lnSpc>
              <a:spcBef>
                <a:spcPts val="320"/>
              </a:spcBef>
              <a:buFont typeface="Wingdings"/>
              <a:buChar char=""/>
              <a:tabLst>
                <a:tab pos="434975" algn="l"/>
                <a:tab pos="435609" algn="l"/>
              </a:tabLst>
            </a:pPr>
            <a:r>
              <a:rPr sz="2000" dirty="0">
                <a:latin typeface="Century Gothic"/>
                <a:cs typeface="Century Gothic"/>
              </a:rPr>
              <a:t>документ,</a:t>
            </a:r>
            <a:r>
              <a:rPr sz="2000" spc="-45" dirty="0">
                <a:latin typeface="Century Gothic"/>
                <a:cs typeface="Century Gothic"/>
              </a:rPr>
              <a:t> </a:t>
            </a:r>
            <a:r>
              <a:rPr sz="2000" dirty="0">
                <a:latin typeface="Century Gothic"/>
                <a:cs typeface="Century Gothic"/>
              </a:rPr>
              <a:t>удостоверяющий</a:t>
            </a:r>
            <a:r>
              <a:rPr sz="2000" spc="-35" dirty="0">
                <a:latin typeface="Century Gothic"/>
                <a:cs typeface="Century Gothic"/>
              </a:rPr>
              <a:t> </a:t>
            </a:r>
            <a:r>
              <a:rPr sz="2000" dirty="0">
                <a:latin typeface="Century Gothic"/>
                <a:cs typeface="Century Gothic"/>
              </a:rPr>
              <a:t>личность</a:t>
            </a:r>
          </a:p>
          <a:p>
            <a:pPr marL="434975" marR="249554" indent="-342900">
              <a:lnSpc>
                <a:spcPct val="100000"/>
              </a:lnSpc>
              <a:spcBef>
                <a:spcPts val="805"/>
              </a:spcBef>
              <a:buFont typeface="Wingdings"/>
              <a:buChar char=""/>
              <a:tabLst>
                <a:tab pos="434975" algn="l"/>
                <a:tab pos="435609" algn="l"/>
              </a:tabLst>
            </a:pPr>
            <a:r>
              <a:rPr sz="2000" dirty="0">
                <a:latin typeface="Century Gothic"/>
                <a:cs typeface="Century Gothic"/>
              </a:rPr>
              <a:t>удостоверение</a:t>
            </a:r>
            <a:r>
              <a:rPr sz="2000" spc="-45" dirty="0">
                <a:latin typeface="Century Gothic"/>
                <a:cs typeface="Century Gothic"/>
              </a:rPr>
              <a:t> </a:t>
            </a:r>
            <a:r>
              <a:rPr sz="2000" dirty="0">
                <a:latin typeface="Century Gothic"/>
                <a:cs typeface="Century Gothic"/>
              </a:rPr>
              <a:t>общественного</a:t>
            </a:r>
            <a:r>
              <a:rPr sz="2000" spc="-55" dirty="0">
                <a:latin typeface="Century Gothic"/>
                <a:cs typeface="Century Gothic"/>
              </a:rPr>
              <a:t> </a:t>
            </a:r>
            <a:r>
              <a:rPr sz="2000" dirty="0">
                <a:latin typeface="Century Gothic"/>
                <a:cs typeface="Century Gothic"/>
              </a:rPr>
              <a:t>наблюдателя, </a:t>
            </a:r>
            <a:r>
              <a:rPr sz="2000" spc="-540" dirty="0">
                <a:latin typeface="Century Gothic"/>
                <a:cs typeface="Century Gothic"/>
              </a:rPr>
              <a:t> </a:t>
            </a:r>
            <a:r>
              <a:rPr sz="2000" dirty="0">
                <a:latin typeface="Century Gothic"/>
                <a:cs typeface="Century Gothic"/>
              </a:rPr>
              <a:t>где указываются </a:t>
            </a:r>
            <a:r>
              <a:rPr sz="2000" spc="-5" dirty="0">
                <a:latin typeface="Century Gothic"/>
                <a:cs typeface="Century Gothic"/>
              </a:rPr>
              <a:t>ФИО, реквизиты документа, </a:t>
            </a:r>
            <a:r>
              <a:rPr sz="2000" dirty="0">
                <a:latin typeface="Century Gothic"/>
                <a:cs typeface="Century Gothic"/>
              </a:rPr>
              <a:t> удостоверяющего личность общественного </a:t>
            </a:r>
            <a:r>
              <a:rPr sz="2000" spc="5" dirty="0">
                <a:latin typeface="Century Gothic"/>
                <a:cs typeface="Century Gothic"/>
              </a:rPr>
              <a:t> </a:t>
            </a:r>
            <a:r>
              <a:rPr sz="2000" dirty="0">
                <a:latin typeface="Century Gothic"/>
                <a:cs typeface="Century Gothic"/>
              </a:rPr>
              <a:t>наблюдателя</a:t>
            </a:r>
          </a:p>
          <a:p>
            <a:pPr marL="92075" marR="323850">
              <a:lnSpc>
                <a:spcPct val="100000"/>
              </a:lnSpc>
              <a:spcBef>
                <a:spcPts val="795"/>
              </a:spcBef>
            </a:pPr>
            <a:r>
              <a:rPr sz="2000" spc="-25" dirty="0">
                <a:latin typeface="Century Gothic"/>
                <a:cs typeface="Century Gothic"/>
              </a:rPr>
              <a:t>(к </a:t>
            </a:r>
            <a:r>
              <a:rPr sz="2000" dirty="0">
                <a:latin typeface="Century Gothic"/>
                <a:cs typeface="Century Gothic"/>
              </a:rPr>
              <a:t>удостоверению общественного наблюдателя </a:t>
            </a:r>
            <a:r>
              <a:rPr sz="2000" spc="-540" dirty="0">
                <a:latin typeface="Century Gothic"/>
                <a:cs typeface="Century Gothic"/>
              </a:rPr>
              <a:t> </a:t>
            </a:r>
            <a:r>
              <a:rPr sz="2000" spc="-5" dirty="0">
                <a:latin typeface="Century Gothic"/>
                <a:cs typeface="Century Gothic"/>
              </a:rPr>
              <a:t>прилагается </a:t>
            </a:r>
            <a:r>
              <a:rPr sz="2000" dirty="0">
                <a:latin typeface="Century Gothic"/>
                <a:cs typeface="Century Gothic"/>
              </a:rPr>
              <a:t>график </a:t>
            </a:r>
            <a:r>
              <a:rPr sz="2000" spc="-5" dirty="0">
                <a:latin typeface="Century Gothic"/>
                <a:cs typeface="Century Gothic"/>
              </a:rPr>
              <a:t>посещения </a:t>
            </a:r>
            <a:r>
              <a:rPr sz="2000" dirty="0">
                <a:latin typeface="Century Gothic"/>
                <a:cs typeface="Century Gothic"/>
              </a:rPr>
              <a:t>мест </a:t>
            </a:r>
            <a:r>
              <a:rPr sz="2000" spc="5" dirty="0">
                <a:latin typeface="Century Gothic"/>
                <a:cs typeface="Century Gothic"/>
              </a:rPr>
              <a:t> </a:t>
            </a:r>
            <a:r>
              <a:rPr sz="2000" spc="-5" dirty="0">
                <a:latin typeface="Century Gothic"/>
                <a:cs typeface="Century Gothic"/>
              </a:rPr>
              <a:t>проведения </a:t>
            </a:r>
            <a:r>
              <a:rPr sz="2000" dirty="0">
                <a:latin typeface="Century Gothic"/>
                <a:cs typeface="Century Gothic"/>
              </a:rPr>
              <a:t>ГИА, </a:t>
            </a:r>
            <a:r>
              <a:rPr sz="2000" spc="-5" dirty="0">
                <a:latin typeface="Century Gothic"/>
                <a:cs typeface="Century Gothic"/>
              </a:rPr>
              <a:t>где указывается </a:t>
            </a:r>
            <a:r>
              <a:rPr sz="2000" dirty="0">
                <a:latin typeface="Century Gothic"/>
                <a:cs typeface="Century Gothic"/>
              </a:rPr>
              <a:t>место </a:t>
            </a:r>
            <a:r>
              <a:rPr sz="2000" spc="5" dirty="0">
                <a:latin typeface="Century Gothic"/>
                <a:cs typeface="Century Gothic"/>
              </a:rPr>
              <a:t> </a:t>
            </a:r>
            <a:r>
              <a:rPr sz="2000" spc="-5" dirty="0">
                <a:latin typeface="Century Gothic"/>
                <a:cs typeface="Century Gothic"/>
              </a:rPr>
              <a:t>проведения</a:t>
            </a:r>
            <a:r>
              <a:rPr sz="2000" spc="-25" dirty="0">
                <a:latin typeface="Century Gothic"/>
                <a:cs typeface="Century Gothic"/>
              </a:rPr>
              <a:t> </a:t>
            </a:r>
            <a:r>
              <a:rPr sz="2000" dirty="0">
                <a:latin typeface="Century Gothic"/>
                <a:cs typeface="Century Gothic"/>
              </a:rPr>
              <a:t>ГИА</a:t>
            </a:r>
            <a:r>
              <a:rPr sz="2000" spc="-30" dirty="0">
                <a:latin typeface="Century Gothic"/>
                <a:cs typeface="Century Gothic"/>
              </a:rPr>
              <a:t> </a:t>
            </a:r>
            <a:r>
              <a:rPr sz="2000" dirty="0">
                <a:latin typeface="Century Gothic"/>
                <a:cs typeface="Century Gothic"/>
              </a:rPr>
              <a:t>и дата</a:t>
            </a:r>
            <a:r>
              <a:rPr sz="2000" spc="-20" dirty="0">
                <a:latin typeface="Century Gothic"/>
                <a:cs typeface="Century Gothic"/>
              </a:rPr>
              <a:t> </a:t>
            </a:r>
            <a:r>
              <a:rPr sz="2000" spc="-5" dirty="0">
                <a:latin typeface="Century Gothic"/>
                <a:cs typeface="Century Gothic"/>
              </a:rPr>
              <a:t>проведения</a:t>
            </a:r>
            <a:endParaRPr sz="2000" dirty="0">
              <a:latin typeface="Century Gothic"/>
              <a:cs typeface="Century Gothic"/>
            </a:endParaRPr>
          </a:p>
          <a:p>
            <a:pPr marL="92075">
              <a:lnSpc>
                <a:spcPct val="100000"/>
              </a:lnSpc>
            </a:pPr>
            <a:r>
              <a:rPr sz="2000" dirty="0">
                <a:latin typeface="Century Gothic"/>
                <a:cs typeface="Century Gothic"/>
              </a:rPr>
              <a:t>общественного</a:t>
            </a:r>
            <a:r>
              <a:rPr sz="2000" spc="-50" dirty="0">
                <a:latin typeface="Century Gothic"/>
                <a:cs typeface="Century Gothic"/>
              </a:rPr>
              <a:t> </a:t>
            </a:r>
            <a:r>
              <a:rPr sz="2000" dirty="0">
                <a:latin typeface="Century Gothic"/>
                <a:cs typeface="Century Gothic"/>
              </a:rPr>
              <a:t>наблюдения)</a:t>
            </a:r>
          </a:p>
        </p:txBody>
      </p:sp>
      <p:grpSp>
        <p:nvGrpSpPr>
          <p:cNvPr id="6" name="object 6"/>
          <p:cNvGrpSpPr/>
          <p:nvPr/>
        </p:nvGrpSpPr>
        <p:grpSpPr>
          <a:xfrm>
            <a:off x="150876" y="1937029"/>
            <a:ext cx="4794250" cy="4620895"/>
            <a:chOff x="150876" y="1937029"/>
            <a:chExt cx="4794250" cy="4620895"/>
          </a:xfrm>
        </p:grpSpPr>
        <p:pic>
          <p:nvPicPr>
            <p:cNvPr id="7" name="object 7"/>
            <p:cNvPicPr/>
            <p:nvPr/>
          </p:nvPicPr>
          <p:blipFill>
            <a:blip r:embed="rId3" cstate="print"/>
            <a:stretch>
              <a:fillRect/>
            </a:stretch>
          </p:blipFill>
          <p:spPr>
            <a:xfrm>
              <a:off x="461771" y="1937029"/>
              <a:ext cx="3314319" cy="3923919"/>
            </a:xfrm>
            <a:prstGeom prst="rect">
              <a:avLst/>
            </a:prstGeom>
          </p:spPr>
        </p:pic>
        <p:pic>
          <p:nvPicPr>
            <p:cNvPr id="8" name="object 8"/>
            <p:cNvPicPr/>
            <p:nvPr/>
          </p:nvPicPr>
          <p:blipFill>
            <a:blip r:embed="rId4" cstate="print"/>
            <a:stretch>
              <a:fillRect/>
            </a:stretch>
          </p:blipFill>
          <p:spPr>
            <a:xfrm>
              <a:off x="524255" y="1961387"/>
              <a:ext cx="3198876" cy="3808476"/>
            </a:xfrm>
            <a:prstGeom prst="rect">
              <a:avLst/>
            </a:prstGeom>
          </p:spPr>
        </p:pic>
        <p:sp>
          <p:nvSpPr>
            <p:cNvPr id="9" name="object 9"/>
            <p:cNvSpPr/>
            <p:nvPr/>
          </p:nvSpPr>
          <p:spPr>
            <a:xfrm>
              <a:off x="519684" y="1956816"/>
              <a:ext cx="3208020" cy="3817620"/>
            </a:xfrm>
            <a:custGeom>
              <a:avLst/>
              <a:gdLst/>
              <a:ahLst/>
              <a:cxnLst/>
              <a:rect l="l" t="t" r="r" b="b"/>
              <a:pathLst>
                <a:path w="3208020" h="3817620">
                  <a:moveTo>
                    <a:pt x="0" y="3817620"/>
                  </a:moveTo>
                  <a:lnTo>
                    <a:pt x="3208019" y="3817620"/>
                  </a:lnTo>
                  <a:lnTo>
                    <a:pt x="3208019" y="0"/>
                  </a:lnTo>
                  <a:lnTo>
                    <a:pt x="0" y="0"/>
                  </a:lnTo>
                  <a:lnTo>
                    <a:pt x="0" y="3817620"/>
                  </a:lnTo>
                  <a:close/>
                </a:path>
              </a:pathLst>
            </a:custGeom>
            <a:ln w="9144">
              <a:solidFill>
                <a:srgbClr val="1F3863"/>
              </a:solidFill>
            </a:ln>
          </p:spPr>
          <p:txBody>
            <a:bodyPr wrap="square" lIns="0" tIns="0" rIns="0" bIns="0" rtlCol="0"/>
            <a:lstStyle/>
            <a:p>
              <a:endParaRPr dirty="0"/>
            </a:p>
          </p:txBody>
        </p:sp>
        <p:pic>
          <p:nvPicPr>
            <p:cNvPr id="10" name="object 10"/>
            <p:cNvPicPr/>
            <p:nvPr/>
          </p:nvPicPr>
          <p:blipFill>
            <a:blip r:embed="rId5" cstate="print"/>
            <a:stretch>
              <a:fillRect/>
            </a:stretch>
          </p:blipFill>
          <p:spPr>
            <a:xfrm>
              <a:off x="1008887" y="3803904"/>
              <a:ext cx="3936111" cy="2753487"/>
            </a:xfrm>
            <a:prstGeom prst="rect">
              <a:avLst/>
            </a:prstGeom>
          </p:spPr>
        </p:pic>
        <p:pic>
          <p:nvPicPr>
            <p:cNvPr id="11" name="object 11"/>
            <p:cNvPicPr/>
            <p:nvPr/>
          </p:nvPicPr>
          <p:blipFill>
            <a:blip r:embed="rId6" cstate="print"/>
            <a:stretch>
              <a:fillRect/>
            </a:stretch>
          </p:blipFill>
          <p:spPr>
            <a:xfrm>
              <a:off x="1071372" y="3828288"/>
              <a:ext cx="3820667" cy="2638044"/>
            </a:xfrm>
            <a:prstGeom prst="rect">
              <a:avLst/>
            </a:prstGeom>
          </p:spPr>
        </p:pic>
        <p:sp>
          <p:nvSpPr>
            <p:cNvPr id="12" name="object 12"/>
            <p:cNvSpPr/>
            <p:nvPr/>
          </p:nvSpPr>
          <p:spPr>
            <a:xfrm>
              <a:off x="1066800" y="3823716"/>
              <a:ext cx="3830320" cy="2647315"/>
            </a:xfrm>
            <a:custGeom>
              <a:avLst/>
              <a:gdLst/>
              <a:ahLst/>
              <a:cxnLst/>
              <a:rect l="l" t="t" r="r" b="b"/>
              <a:pathLst>
                <a:path w="3830320" h="2647315">
                  <a:moveTo>
                    <a:pt x="0" y="2647187"/>
                  </a:moveTo>
                  <a:lnTo>
                    <a:pt x="3829812" y="2647187"/>
                  </a:lnTo>
                  <a:lnTo>
                    <a:pt x="3829812" y="0"/>
                  </a:lnTo>
                  <a:lnTo>
                    <a:pt x="0" y="0"/>
                  </a:lnTo>
                  <a:lnTo>
                    <a:pt x="0" y="2647187"/>
                  </a:lnTo>
                  <a:close/>
                </a:path>
              </a:pathLst>
            </a:custGeom>
            <a:ln w="9144">
              <a:solidFill>
                <a:srgbClr val="1F3863"/>
              </a:solidFill>
            </a:ln>
          </p:spPr>
          <p:txBody>
            <a:bodyPr wrap="square" lIns="0" tIns="0" rIns="0" bIns="0" rtlCol="0"/>
            <a:lstStyle/>
            <a:p>
              <a:endParaRPr dirty="0"/>
            </a:p>
          </p:txBody>
        </p:sp>
        <p:pic>
          <p:nvPicPr>
            <p:cNvPr id="13" name="object 13"/>
            <p:cNvPicPr/>
            <p:nvPr/>
          </p:nvPicPr>
          <p:blipFill>
            <a:blip r:embed="rId7" cstate="print"/>
            <a:stretch>
              <a:fillRect/>
            </a:stretch>
          </p:blipFill>
          <p:spPr>
            <a:xfrm>
              <a:off x="150876" y="4713732"/>
              <a:ext cx="1423416" cy="1780032"/>
            </a:xfrm>
            <a:prstGeom prst="rect">
              <a:avLst/>
            </a:prstGeom>
          </p:spPr>
        </p:pic>
      </p:grpSp>
      <p:sp>
        <p:nvSpPr>
          <p:cNvPr id="14" name="object 14"/>
          <p:cNvSpPr/>
          <p:nvPr/>
        </p:nvSpPr>
        <p:spPr>
          <a:xfrm>
            <a:off x="5132832" y="5423915"/>
            <a:ext cx="6612890" cy="1015365"/>
          </a:xfrm>
          <a:custGeom>
            <a:avLst/>
            <a:gdLst/>
            <a:ahLst/>
            <a:cxnLst/>
            <a:rect l="l" t="t" r="r" b="b"/>
            <a:pathLst>
              <a:path w="6612890" h="1015364">
                <a:moveTo>
                  <a:pt x="6612635" y="0"/>
                </a:moveTo>
                <a:lnTo>
                  <a:pt x="0" y="0"/>
                </a:lnTo>
                <a:lnTo>
                  <a:pt x="0" y="1014984"/>
                </a:lnTo>
                <a:lnTo>
                  <a:pt x="6612635" y="1014984"/>
                </a:lnTo>
                <a:lnTo>
                  <a:pt x="6612635" y="0"/>
                </a:lnTo>
                <a:close/>
              </a:path>
            </a:pathLst>
          </a:custGeom>
          <a:solidFill>
            <a:srgbClr val="FFFFFF"/>
          </a:solidFill>
        </p:spPr>
        <p:txBody>
          <a:bodyPr wrap="square" lIns="0" tIns="0" rIns="0" bIns="0" rtlCol="0"/>
          <a:lstStyle/>
          <a:p>
            <a:endParaRPr dirty="0"/>
          </a:p>
        </p:txBody>
      </p:sp>
      <p:sp>
        <p:nvSpPr>
          <p:cNvPr id="15" name="object 15"/>
          <p:cNvSpPr txBox="1"/>
          <p:nvPr/>
        </p:nvSpPr>
        <p:spPr>
          <a:xfrm>
            <a:off x="5132832" y="5453278"/>
            <a:ext cx="6612890" cy="941069"/>
          </a:xfrm>
          <a:prstGeom prst="rect">
            <a:avLst/>
          </a:prstGeom>
        </p:spPr>
        <p:txBody>
          <a:bodyPr vert="horz" wrap="square" lIns="0" tIns="12700" rIns="0" bIns="0" rtlCol="0">
            <a:spAutoFit/>
          </a:bodyPr>
          <a:lstStyle/>
          <a:p>
            <a:pPr marL="174625" marR="165100" algn="ctr">
              <a:lnSpc>
                <a:spcPct val="100000"/>
              </a:lnSpc>
              <a:spcBef>
                <a:spcPts val="100"/>
              </a:spcBef>
            </a:pPr>
            <a:r>
              <a:rPr sz="2000" b="1" spc="-5" dirty="0">
                <a:solidFill>
                  <a:srgbClr val="1F4E79"/>
                </a:solidFill>
                <a:latin typeface="Century Gothic"/>
                <a:cs typeface="Century Gothic"/>
              </a:rPr>
              <a:t>Указанные документы рекомендуется </a:t>
            </a:r>
            <a:r>
              <a:rPr sz="2000" b="1" dirty="0">
                <a:solidFill>
                  <a:srgbClr val="1F4E79"/>
                </a:solidFill>
                <a:latin typeface="Century Gothic"/>
                <a:cs typeface="Century Gothic"/>
              </a:rPr>
              <a:t>держать </a:t>
            </a:r>
            <a:r>
              <a:rPr sz="2000" b="1" spc="-545" dirty="0">
                <a:solidFill>
                  <a:srgbClr val="1F4E79"/>
                </a:solidFill>
                <a:latin typeface="Century Gothic"/>
                <a:cs typeface="Century Gothic"/>
              </a:rPr>
              <a:t> </a:t>
            </a:r>
            <a:r>
              <a:rPr sz="2000" b="1" spc="-5" dirty="0">
                <a:solidFill>
                  <a:srgbClr val="1F4E79"/>
                </a:solidFill>
                <a:latin typeface="Century Gothic"/>
                <a:cs typeface="Century Gothic"/>
              </a:rPr>
              <a:t>при </a:t>
            </a:r>
            <a:r>
              <a:rPr sz="2000" b="1" dirty="0">
                <a:solidFill>
                  <a:srgbClr val="1F4E79"/>
                </a:solidFill>
                <a:latin typeface="Century Gothic"/>
                <a:cs typeface="Century Gothic"/>
              </a:rPr>
              <a:t>себе в </a:t>
            </a:r>
            <a:r>
              <a:rPr sz="2000" b="1" spc="-5" dirty="0">
                <a:solidFill>
                  <a:srgbClr val="1F4E79"/>
                </a:solidFill>
                <a:latin typeface="Century Gothic"/>
                <a:cs typeface="Century Gothic"/>
              </a:rPr>
              <a:t>течение всего времени пребывания </a:t>
            </a:r>
            <a:r>
              <a:rPr sz="2000" b="1" dirty="0">
                <a:solidFill>
                  <a:srgbClr val="1F4E79"/>
                </a:solidFill>
                <a:latin typeface="Century Gothic"/>
                <a:cs typeface="Century Gothic"/>
              </a:rPr>
              <a:t> в</a:t>
            </a:r>
            <a:r>
              <a:rPr sz="2000" b="1" spc="-5" dirty="0">
                <a:solidFill>
                  <a:srgbClr val="1F4E79"/>
                </a:solidFill>
                <a:latin typeface="Century Gothic"/>
                <a:cs typeface="Century Gothic"/>
              </a:rPr>
              <a:t> пункте</a:t>
            </a:r>
            <a:r>
              <a:rPr sz="2000" b="1" spc="-15" dirty="0">
                <a:solidFill>
                  <a:srgbClr val="1F4E79"/>
                </a:solidFill>
                <a:latin typeface="Century Gothic"/>
                <a:cs typeface="Century Gothic"/>
              </a:rPr>
              <a:t> </a:t>
            </a:r>
            <a:r>
              <a:rPr sz="2000" b="1" spc="-5" dirty="0">
                <a:solidFill>
                  <a:srgbClr val="1F4E79"/>
                </a:solidFill>
                <a:latin typeface="Century Gothic"/>
                <a:cs typeface="Century Gothic"/>
              </a:rPr>
              <a:t>проведения</a:t>
            </a:r>
            <a:r>
              <a:rPr sz="2000" b="1" spc="-25" dirty="0">
                <a:solidFill>
                  <a:srgbClr val="1F4E79"/>
                </a:solidFill>
                <a:latin typeface="Century Gothic"/>
                <a:cs typeface="Century Gothic"/>
              </a:rPr>
              <a:t> </a:t>
            </a:r>
            <a:r>
              <a:rPr sz="2000" b="1" dirty="0">
                <a:solidFill>
                  <a:srgbClr val="1F4E79"/>
                </a:solidFill>
                <a:latin typeface="Century Gothic"/>
                <a:cs typeface="Century Gothic"/>
              </a:rPr>
              <a:t>экзаменов</a:t>
            </a:r>
            <a:endParaRPr sz="2000" dirty="0">
              <a:latin typeface="Century Gothic"/>
              <a:cs typeface="Century Gothic"/>
            </a:endParaRPr>
          </a:p>
        </p:txBody>
      </p:sp>
      <p:grpSp>
        <p:nvGrpSpPr>
          <p:cNvPr id="16" name="object 16"/>
          <p:cNvGrpSpPr/>
          <p:nvPr/>
        </p:nvGrpSpPr>
        <p:grpSpPr>
          <a:xfrm>
            <a:off x="5133594" y="5410200"/>
            <a:ext cx="6612890" cy="1066800"/>
            <a:chOff x="5133594" y="5410200"/>
            <a:chExt cx="6612890" cy="1066800"/>
          </a:xfrm>
        </p:grpSpPr>
        <p:sp>
          <p:nvSpPr>
            <p:cNvPr id="17" name="object 17"/>
            <p:cNvSpPr/>
            <p:nvPr/>
          </p:nvSpPr>
          <p:spPr>
            <a:xfrm>
              <a:off x="5133594" y="5410200"/>
              <a:ext cx="6612890" cy="29209"/>
            </a:xfrm>
            <a:custGeom>
              <a:avLst/>
              <a:gdLst/>
              <a:ahLst/>
              <a:cxnLst/>
              <a:rect l="l" t="t" r="r" b="b"/>
              <a:pathLst>
                <a:path w="6612890" h="29210">
                  <a:moveTo>
                    <a:pt x="0" y="28956"/>
                  </a:moveTo>
                  <a:lnTo>
                    <a:pt x="6612382" y="28956"/>
                  </a:lnTo>
                  <a:lnTo>
                    <a:pt x="6612382" y="0"/>
                  </a:lnTo>
                  <a:lnTo>
                    <a:pt x="0" y="0"/>
                  </a:lnTo>
                  <a:lnTo>
                    <a:pt x="0" y="28956"/>
                  </a:lnTo>
                  <a:close/>
                </a:path>
              </a:pathLst>
            </a:custGeom>
            <a:solidFill>
              <a:srgbClr val="2E5496"/>
            </a:solidFill>
          </p:spPr>
          <p:txBody>
            <a:bodyPr wrap="square" lIns="0" tIns="0" rIns="0" bIns="0" rtlCol="0"/>
            <a:lstStyle/>
            <a:p>
              <a:endParaRPr dirty="0"/>
            </a:p>
          </p:txBody>
        </p:sp>
        <p:sp>
          <p:nvSpPr>
            <p:cNvPr id="18" name="object 18"/>
            <p:cNvSpPr/>
            <p:nvPr/>
          </p:nvSpPr>
          <p:spPr>
            <a:xfrm>
              <a:off x="5133594" y="6462522"/>
              <a:ext cx="6612890" cy="0"/>
            </a:xfrm>
            <a:custGeom>
              <a:avLst/>
              <a:gdLst/>
              <a:ahLst/>
              <a:cxnLst/>
              <a:rect l="l" t="t" r="r" b="b"/>
              <a:pathLst>
                <a:path w="6612890">
                  <a:moveTo>
                    <a:pt x="0" y="0"/>
                  </a:moveTo>
                  <a:lnTo>
                    <a:pt x="6612382" y="0"/>
                  </a:lnTo>
                </a:path>
              </a:pathLst>
            </a:custGeom>
            <a:ln w="28956">
              <a:solidFill>
                <a:srgbClr val="2E5496"/>
              </a:solidFill>
            </a:ln>
          </p:spPr>
          <p:txBody>
            <a:bodyPr wrap="square" lIns="0" tIns="0" rIns="0" bIns="0" rtlCol="0"/>
            <a:lstStyle/>
            <a:p>
              <a:endParaRPr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73634" y="1135316"/>
            <a:ext cx="10980166" cy="5173853"/>
          </a:xfrm>
          <a:prstGeom prst="rect">
            <a:avLst/>
          </a:prstGeom>
        </p:spPr>
      </p:pic>
      <p:sp>
        <p:nvSpPr>
          <p:cNvPr id="3" name="object 3"/>
          <p:cNvSpPr txBox="1"/>
          <p:nvPr/>
        </p:nvSpPr>
        <p:spPr>
          <a:xfrm>
            <a:off x="431698" y="1015085"/>
            <a:ext cx="10713720" cy="4145366"/>
          </a:xfrm>
          <a:prstGeom prst="rect">
            <a:avLst/>
          </a:prstGeom>
        </p:spPr>
        <p:txBody>
          <a:bodyPr vert="horz" wrap="square" lIns="0" tIns="163195" rIns="0" bIns="0" rtlCol="0">
            <a:spAutoFit/>
          </a:bodyPr>
          <a:lstStyle/>
          <a:p>
            <a:pPr marL="12700">
              <a:lnSpc>
                <a:spcPct val="100000"/>
              </a:lnSpc>
              <a:spcBef>
                <a:spcPts val="1285"/>
              </a:spcBef>
            </a:pPr>
            <a:r>
              <a:rPr sz="2000" b="1" dirty="0">
                <a:latin typeface="Century Gothic"/>
                <a:cs typeface="Century Gothic"/>
              </a:rPr>
              <a:t>Общественный</a:t>
            </a:r>
            <a:r>
              <a:rPr sz="2000" b="1" spc="-60" dirty="0">
                <a:latin typeface="Century Gothic"/>
                <a:cs typeface="Century Gothic"/>
              </a:rPr>
              <a:t> </a:t>
            </a:r>
            <a:r>
              <a:rPr sz="2000" b="1" spc="-5" dirty="0">
                <a:latin typeface="Century Gothic"/>
                <a:cs typeface="Century Gothic"/>
              </a:rPr>
              <a:t>наблюдатель</a:t>
            </a:r>
            <a:r>
              <a:rPr sz="2000" b="1" spc="-25" dirty="0">
                <a:latin typeface="Century Gothic"/>
                <a:cs typeface="Century Gothic"/>
              </a:rPr>
              <a:t> </a:t>
            </a:r>
            <a:r>
              <a:rPr sz="2000" b="1" spc="-5" dirty="0">
                <a:latin typeface="Century Gothic"/>
                <a:cs typeface="Century Gothic"/>
              </a:rPr>
              <a:t>вправе:</a:t>
            </a:r>
            <a:endParaRPr sz="2000" dirty="0">
              <a:latin typeface="Century Gothic"/>
              <a:cs typeface="Century Gothic"/>
            </a:endParaRPr>
          </a:p>
          <a:p>
            <a:pPr marL="355600" indent="-342900">
              <a:lnSpc>
                <a:spcPct val="100000"/>
              </a:lnSpc>
              <a:spcBef>
                <a:spcPts val="1190"/>
              </a:spcBef>
              <a:buFont typeface="Wingdings"/>
              <a:buChar char=""/>
              <a:tabLst>
                <a:tab pos="355600" algn="l"/>
              </a:tabLst>
            </a:pPr>
            <a:r>
              <a:rPr sz="1600" spc="-5" dirty="0">
                <a:latin typeface="Century Gothic"/>
                <a:cs typeface="Century Gothic"/>
              </a:rPr>
              <a:t>присутствовать</a:t>
            </a:r>
            <a:r>
              <a:rPr sz="1600" spc="-10" dirty="0">
                <a:latin typeface="Century Gothic"/>
                <a:cs typeface="Century Gothic"/>
              </a:rPr>
              <a:t> </a:t>
            </a:r>
            <a:r>
              <a:rPr sz="1600" dirty="0">
                <a:latin typeface="Century Gothic"/>
                <a:cs typeface="Century Gothic"/>
              </a:rPr>
              <a:t>на</a:t>
            </a:r>
            <a:r>
              <a:rPr sz="1600" spc="-10" dirty="0">
                <a:latin typeface="Century Gothic"/>
                <a:cs typeface="Century Gothic"/>
              </a:rPr>
              <a:t> </a:t>
            </a:r>
            <a:r>
              <a:rPr sz="1600" dirty="0">
                <a:latin typeface="Century Gothic"/>
                <a:cs typeface="Century Gothic"/>
              </a:rPr>
              <a:t>всех</a:t>
            </a:r>
            <a:r>
              <a:rPr sz="1600" spc="5" dirty="0">
                <a:latin typeface="Century Gothic"/>
                <a:cs typeface="Century Gothic"/>
              </a:rPr>
              <a:t> </a:t>
            </a:r>
            <a:r>
              <a:rPr sz="1600" spc="-5" dirty="0">
                <a:latin typeface="Century Gothic"/>
                <a:cs typeface="Century Gothic"/>
              </a:rPr>
              <a:t>этапах</a:t>
            </a:r>
            <a:r>
              <a:rPr sz="1600" spc="-15" dirty="0">
                <a:latin typeface="Century Gothic"/>
                <a:cs typeface="Century Gothic"/>
              </a:rPr>
              <a:t> </a:t>
            </a:r>
            <a:r>
              <a:rPr sz="1600" spc="-5" dirty="0">
                <a:latin typeface="Century Gothic"/>
                <a:cs typeface="Century Gothic"/>
              </a:rPr>
              <a:t>проведения</a:t>
            </a:r>
            <a:r>
              <a:rPr sz="1600" spc="-15" dirty="0">
                <a:latin typeface="Century Gothic"/>
                <a:cs typeface="Century Gothic"/>
              </a:rPr>
              <a:t> </a:t>
            </a:r>
            <a:r>
              <a:rPr sz="1600" spc="-5" dirty="0">
                <a:latin typeface="Century Gothic"/>
                <a:cs typeface="Century Gothic"/>
              </a:rPr>
              <a:t>экзаменов</a:t>
            </a:r>
            <a:endParaRPr sz="1600" dirty="0">
              <a:latin typeface="Century Gothic"/>
              <a:cs typeface="Century Gothic"/>
            </a:endParaRPr>
          </a:p>
          <a:p>
            <a:pPr marL="355600" indent="-342900">
              <a:lnSpc>
                <a:spcPct val="100000"/>
              </a:lnSpc>
              <a:spcBef>
                <a:spcPts val="805"/>
              </a:spcBef>
              <a:buFont typeface="Wingdings"/>
              <a:buChar char=""/>
              <a:tabLst>
                <a:tab pos="355600" algn="l"/>
              </a:tabLst>
            </a:pPr>
            <a:r>
              <a:rPr sz="1600" dirty="0">
                <a:latin typeface="Century Gothic"/>
                <a:cs typeface="Century Gothic"/>
              </a:rPr>
              <a:t>свободно</a:t>
            </a:r>
            <a:r>
              <a:rPr sz="1600" spc="-5" dirty="0">
                <a:latin typeface="Century Gothic"/>
                <a:cs typeface="Century Gothic"/>
              </a:rPr>
              <a:t> </a:t>
            </a:r>
            <a:r>
              <a:rPr sz="1600" dirty="0">
                <a:latin typeface="Century Gothic"/>
                <a:cs typeface="Century Gothic"/>
              </a:rPr>
              <a:t>перемещаться</a:t>
            </a:r>
            <a:r>
              <a:rPr sz="1600" spc="-50" dirty="0">
                <a:latin typeface="Century Gothic"/>
                <a:cs typeface="Century Gothic"/>
              </a:rPr>
              <a:t> </a:t>
            </a:r>
            <a:r>
              <a:rPr sz="1600" dirty="0">
                <a:latin typeface="Century Gothic"/>
                <a:cs typeface="Century Gothic"/>
              </a:rPr>
              <a:t>по</a:t>
            </a:r>
            <a:r>
              <a:rPr sz="1600" spc="-5" dirty="0">
                <a:latin typeface="Century Gothic"/>
                <a:cs typeface="Century Gothic"/>
              </a:rPr>
              <a:t> пункту</a:t>
            </a:r>
            <a:r>
              <a:rPr sz="1600" spc="-25" dirty="0">
                <a:latin typeface="Century Gothic"/>
                <a:cs typeface="Century Gothic"/>
              </a:rPr>
              <a:t> </a:t>
            </a:r>
            <a:r>
              <a:rPr sz="1600" spc="-5" dirty="0">
                <a:latin typeface="Century Gothic"/>
                <a:cs typeface="Century Gothic"/>
              </a:rPr>
              <a:t>проведения</a:t>
            </a:r>
            <a:r>
              <a:rPr sz="1600" spc="-25" dirty="0">
                <a:latin typeface="Century Gothic"/>
                <a:cs typeface="Century Gothic"/>
              </a:rPr>
              <a:t> </a:t>
            </a:r>
            <a:r>
              <a:rPr sz="1600" spc="5" dirty="0">
                <a:latin typeface="Century Gothic"/>
                <a:cs typeface="Century Gothic"/>
              </a:rPr>
              <a:t>ГИА-9</a:t>
            </a:r>
            <a:endParaRPr sz="1600" dirty="0">
              <a:latin typeface="Century Gothic"/>
              <a:cs typeface="Century Gothic"/>
            </a:endParaRPr>
          </a:p>
          <a:p>
            <a:pPr marL="355600" indent="-342900">
              <a:lnSpc>
                <a:spcPct val="100000"/>
              </a:lnSpc>
              <a:spcBef>
                <a:spcPts val="805"/>
              </a:spcBef>
              <a:buFont typeface="Wingdings"/>
              <a:buChar char=""/>
              <a:tabLst>
                <a:tab pos="355600" algn="l"/>
              </a:tabLst>
            </a:pPr>
            <a:r>
              <a:rPr sz="1600" dirty="0" smtClean="0">
                <a:latin typeface="Century Gothic"/>
                <a:cs typeface="Century Gothic"/>
              </a:rPr>
              <a:t>решать</a:t>
            </a:r>
            <a:r>
              <a:rPr sz="1600" spc="-50" dirty="0" smtClean="0">
                <a:latin typeface="Century Gothic"/>
                <a:cs typeface="Century Gothic"/>
              </a:rPr>
              <a:t> </a:t>
            </a:r>
            <a:r>
              <a:rPr sz="1600" dirty="0">
                <a:latin typeface="Century Gothic"/>
                <a:cs typeface="Century Gothic"/>
              </a:rPr>
              <a:t>все</a:t>
            </a:r>
            <a:r>
              <a:rPr sz="1600" spc="5" dirty="0">
                <a:latin typeface="Century Gothic"/>
                <a:cs typeface="Century Gothic"/>
              </a:rPr>
              <a:t> </a:t>
            </a:r>
            <a:r>
              <a:rPr sz="1600" dirty="0">
                <a:latin typeface="Century Gothic"/>
                <a:cs typeface="Century Gothic"/>
              </a:rPr>
              <a:t>возникающие</a:t>
            </a:r>
            <a:r>
              <a:rPr sz="1600" spc="-15" dirty="0">
                <a:latin typeface="Century Gothic"/>
                <a:cs typeface="Century Gothic"/>
              </a:rPr>
              <a:t> </a:t>
            </a:r>
            <a:r>
              <a:rPr sz="1600" spc="-5" dirty="0">
                <a:latin typeface="Century Gothic"/>
                <a:cs typeface="Century Gothic"/>
              </a:rPr>
              <a:t>вопросы </a:t>
            </a:r>
            <a:r>
              <a:rPr sz="1600" dirty="0">
                <a:latin typeface="Century Gothic"/>
                <a:cs typeface="Century Gothic"/>
              </a:rPr>
              <a:t>на</a:t>
            </a:r>
            <a:r>
              <a:rPr sz="1600" spc="-10" dirty="0">
                <a:latin typeface="Century Gothic"/>
                <a:cs typeface="Century Gothic"/>
              </a:rPr>
              <a:t> </a:t>
            </a:r>
            <a:r>
              <a:rPr sz="1600" dirty="0">
                <a:latin typeface="Century Gothic"/>
                <a:cs typeface="Century Gothic"/>
              </a:rPr>
              <a:t>всех </a:t>
            </a:r>
            <a:r>
              <a:rPr sz="1600" spc="-5" dirty="0">
                <a:latin typeface="Century Gothic"/>
                <a:cs typeface="Century Gothic"/>
              </a:rPr>
              <a:t>этапах</a:t>
            </a:r>
            <a:r>
              <a:rPr sz="1600" spc="-20" dirty="0">
                <a:latin typeface="Century Gothic"/>
                <a:cs typeface="Century Gothic"/>
              </a:rPr>
              <a:t> </a:t>
            </a:r>
            <a:r>
              <a:rPr sz="1600" spc="-5" dirty="0">
                <a:latin typeface="Century Gothic"/>
                <a:cs typeface="Century Gothic"/>
              </a:rPr>
              <a:t>проведения</a:t>
            </a:r>
            <a:r>
              <a:rPr sz="1600" spc="-15" dirty="0">
                <a:latin typeface="Century Gothic"/>
                <a:cs typeface="Century Gothic"/>
              </a:rPr>
              <a:t> </a:t>
            </a:r>
            <a:r>
              <a:rPr sz="1600" dirty="0">
                <a:latin typeface="Century Gothic"/>
                <a:cs typeface="Century Gothic"/>
              </a:rPr>
              <a:t>ГИА-9:</a:t>
            </a:r>
          </a:p>
          <a:p>
            <a:pPr marL="337185">
              <a:lnSpc>
                <a:spcPct val="100000"/>
              </a:lnSpc>
              <a:spcBef>
                <a:spcPts val="800"/>
              </a:spcBef>
            </a:pPr>
            <a:r>
              <a:rPr sz="1600" dirty="0">
                <a:latin typeface="Century Gothic"/>
                <a:cs typeface="Century Gothic"/>
              </a:rPr>
              <a:t>с </a:t>
            </a:r>
            <a:r>
              <a:rPr sz="1600" spc="-5" dirty="0">
                <a:latin typeface="Century Gothic"/>
                <a:cs typeface="Century Gothic"/>
              </a:rPr>
              <a:t>членами</a:t>
            </a:r>
            <a:r>
              <a:rPr sz="1600" spc="10" dirty="0">
                <a:latin typeface="Century Gothic"/>
                <a:cs typeface="Century Gothic"/>
              </a:rPr>
              <a:t> </a:t>
            </a:r>
            <a:r>
              <a:rPr sz="1600" spc="-5" dirty="0">
                <a:latin typeface="Century Gothic"/>
                <a:cs typeface="Century Gothic"/>
              </a:rPr>
              <a:t>государственной</a:t>
            </a:r>
            <a:r>
              <a:rPr sz="1600" spc="-10" dirty="0">
                <a:latin typeface="Century Gothic"/>
                <a:cs typeface="Century Gothic"/>
              </a:rPr>
              <a:t> </a:t>
            </a:r>
            <a:r>
              <a:rPr sz="1600" spc="-5" dirty="0">
                <a:latin typeface="Century Gothic"/>
                <a:cs typeface="Century Gothic"/>
              </a:rPr>
              <a:t>экзаменационной</a:t>
            </a:r>
            <a:r>
              <a:rPr sz="1600" spc="20" dirty="0">
                <a:latin typeface="Century Gothic"/>
                <a:cs typeface="Century Gothic"/>
              </a:rPr>
              <a:t> </a:t>
            </a:r>
            <a:r>
              <a:rPr sz="1600" spc="-5" dirty="0">
                <a:latin typeface="Century Gothic"/>
                <a:cs typeface="Century Gothic"/>
              </a:rPr>
              <a:t>комиссии</a:t>
            </a:r>
            <a:r>
              <a:rPr sz="1600" spc="10" dirty="0">
                <a:latin typeface="Century Gothic"/>
                <a:cs typeface="Century Gothic"/>
              </a:rPr>
              <a:t> </a:t>
            </a:r>
            <a:r>
              <a:rPr sz="1600" spc="-10" dirty="0">
                <a:latin typeface="Century Gothic"/>
                <a:cs typeface="Century Gothic"/>
              </a:rPr>
              <a:t>(членами</a:t>
            </a:r>
            <a:r>
              <a:rPr sz="1600" spc="60" dirty="0">
                <a:latin typeface="Century Gothic"/>
                <a:cs typeface="Century Gothic"/>
              </a:rPr>
              <a:t> </a:t>
            </a:r>
            <a:r>
              <a:rPr sz="1600" dirty="0">
                <a:latin typeface="Century Gothic"/>
                <a:cs typeface="Century Gothic"/>
              </a:rPr>
              <a:t>ГЭК)</a:t>
            </a:r>
          </a:p>
          <a:p>
            <a:pPr marL="337185">
              <a:lnSpc>
                <a:spcPct val="100000"/>
              </a:lnSpc>
              <a:spcBef>
                <a:spcPts val="600"/>
              </a:spcBef>
            </a:pPr>
            <a:r>
              <a:rPr sz="1600" dirty="0">
                <a:latin typeface="Century Gothic"/>
                <a:cs typeface="Century Gothic"/>
              </a:rPr>
              <a:t>с</a:t>
            </a:r>
            <a:r>
              <a:rPr sz="1600" spc="-10" dirty="0">
                <a:latin typeface="Century Gothic"/>
                <a:cs typeface="Century Gothic"/>
              </a:rPr>
              <a:t> </a:t>
            </a:r>
            <a:r>
              <a:rPr sz="1600" spc="-5" dirty="0">
                <a:latin typeface="Century Gothic"/>
                <a:cs typeface="Century Gothic"/>
              </a:rPr>
              <a:t>руководителем</a:t>
            </a:r>
            <a:r>
              <a:rPr sz="1600" spc="20" dirty="0">
                <a:latin typeface="Century Gothic"/>
                <a:cs typeface="Century Gothic"/>
              </a:rPr>
              <a:t> </a:t>
            </a:r>
            <a:r>
              <a:rPr sz="1600" spc="-5" dirty="0">
                <a:latin typeface="Century Gothic"/>
                <a:cs typeface="Century Gothic"/>
              </a:rPr>
              <a:t>ППЭ </a:t>
            </a:r>
            <a:r>
              <a:rPr sz="1600" spc="-15" dirty="0">
                <a:latin typeface="Century Gothic"/>
                <a:cs typeface="Century Gothic"/>
              </a:rPr>
              <a:t>(на</a:t>
            </a:r>
            <a:r>
              <a:rPr sz="1600" spc="15" dirty="0">
                <a:latin typeface="Century Gothic"/>
                <a:cs typeface="Century Gothic"/>
              </a:rPr>
              <a:t> </a:t>
            </a:r>
            <a:r>
              <a:rPr sz="1600" spc="-10" dirty="0">
                <a:latin typeface="Century Gothic"/>
                <a:cs typeface="Century Gothic"/>
              </a:rPr>
              <a:t>этапе</a:t>
            </a:r>
            <a:r>
              <a:rPr sz="1600" dirty="0">
                <a:latin typeface="Century Gothic"/>
                <a:cs typeface="Century Gothic"/>
              </a:rPr>
              <a:t> </a:t>
            </a:r>
            <a:r>
              <a:rPr sz="1600" spc="-5" dirty="0">
                <a:latin typeface="Century Gothic"/>
                <a:cs typeface="Century Gothic"/>
              </a:rPr>
              <a:t>проведения </a:t>
            </a:r>
            <a:r>
              <a:rPr sz="1600" dirty="0">
                <a:latin typeface="Century Gothic"/>
                <a:cs typeface="Century Gothic"/>
              </a:rPr>
              <a:t>ГИА</a:t>
            </a:r>
            <a:r>
              <a:rPr sz="1600" spc="10" dirty="0">
                <a:latin typeface="Century Gothic"/>
                <a:cs typeface="Century Gothic"/>
              </a:rPr>
              <a:t> </a:t>
            </a:r>
            <a:r>
              <a:rPr sz="1600" dirty="0">
                <a:latin typeface="Century Gothic"/>
                <a:cs typeface="Century Gothic"/>
              </a:rPr>
              <a:t>в</a:t>
            </a:r>
            <a:r>
              <a:rPr sz="1600" spc="-10" dirty="0">
                <a:latin typeface="Century Gothic"/>
                <a:cs typeface="Century Gothic"/>
              </a:rPr>
              <a:t> </a:t>
            </a:r>
            <a:r>
              <a:rPr sz="1600" spc="-5" dirty="0">
                <a:latin typeface="Century Gothic"/>
                <a:cs typeface="Century Gothic"/>
              </a:rPr>
              <a:t>ППЭ)</a:t>
            </a:r>
            <a:endParaRPr sz="1600" dirty="0">
              <a:latin typeface="Century Gothic"/>
              <a:cs typeface="Century Gothic"/>
            </a:endParaRPr>
          </a:p>
          <a:p>
            <a:pPr marL="337185">
              <a:lnSpc>
                <a:spcPct val="100000"/>
              </a:lnSpc>
              <a:spcBef>
                <a:spcPts val="605"/>
              </a:spcBef>
            </a:pPr>
            <a:r>
              <a:rPr sz="1600" dirty="0">
                <a:latin typeface="Century Gothic"/>
                <a:cs typeface="Century Gothic"/>
              </a:rPr>
              <a:t>с</a:t>
            </a:r>
            <a:r>
              <a:rPr sz="1600" spc="-5" dirty="0">
                <a:latin typeface="Century Gothic"/>
                <a:cs typeface="Century Gothic"/>
              </a:rPr>
              <a:t> должностными</a:t>
            </a:r>
            <a:r>
              <a:rPr sz="1600" dirty="0">
                <a:latin typeface="Century Gothic"/>
                <a:cs typeface="Century Gothic"/>
              </a:rPr>
              <a:t> </a:t>
            </a:r>
            <a:r>
              <a:rPr sz="1600" spc="-5" dirty="0">
                <a:latin typeface="Century Gothic"/>
                <a:cs typeface="Century Gothic"/>
              </a:rPr>
              <a:t>лицами</a:t>
            </a:r>
            <a:r>
              <a:rPr sz="1600" spc="25" dirty="0">
                <a:latin typeface="Century Gothic"/>
                <a:cs typeface="Century Gothic"/>
              </a:rPr>
              <a:t> </a:t>
            </a:r>
            <a:r>
              <a:rPr sz="1600" spc="-5" dirty="0">
                <a:latin typeface="Century Gothic"/>
                <a:cs typeface="Century Gothic"/>
              </a:rPr>
              <a:t>Рособрнадзора,</a:t>
            </a:r>
            <a:r>
              <a:rPr sz="1600" spc="-20" dirty="0">
                <a:latin typeface="Century Gothic"/>
                <a:cs typeface="Century Gothic"/>
              </a:rPr>
              <a:t> </a:t>
            </a:r>
            <a:r>
              <a:rPr sz="1600" spc="-5" dirty="0">
                <a:latin typeface="Century Gothic"/>
                <a:cs typeface="Century Gothic"/>
              </a:rPr>
              <a:t>органа исполнительной</a:t>
            </a:r>
            <a:r>
              <a:rPr sz="1600" spc="20" dirty="0">
                <a:latin typeface="Century Gothic"/>
                <a:cs typeface="Century Gothic"/>
              </a:rPr>
              <a:t> </a:t>
            </a:r>
            <a:r>
              <a:rPr sz="1600" spc="-5" dirty="0">
                <a:latin typeface="Century Gothic"/>
                <a:cs typeface="Century Gothic"/>
              </a:rPr>
              <a:t>власти</a:t>
            </a:r>
            <a:r>
              <a:rPr sz="1600" spc="10" dirty="0">
                <a:latin typeface="Century Gothic"/>
                <a:cs typeface="Century Gothic"/>
              </a:rPr>
              <a:t> </a:t>
            </a:r>
            <a:r>
              <a:rPr sz="1600" spc="-5" dirty="0">
                <a:latin typeface="Century Gothic"/>
                <a:cs typeface="Century Gothic"/>
              </a:rPr>
              <a:t>субъекта</a:t>
            </a:r>
            <a:endParaRPr sz="1600" dirty="0">
              <a:latin typeface="Century Gothic"/>
              <a:cs typeface="Century Gothic"/>
            </a:endParaRPr>
          </a:p>
          <a:p>
            <a:pPr marL="337185">
              <a:lnSpc>
                <a:spcPct val="100000"/>
              </a:lnSpc>
            </a:pPr>
            <a:r>
              <a:rPr sz="1600" spc="-5" dirty="0">
                <a:latin typeface="Century Gothic"/>
                <a:cs typeface="Century Gothic"/>
              </a:rPr>
              <a:t>Российской</a:t>
            </a:r>
            <a:r>
              <a:rPr sz="1600" spc="15" dirty="0">
                <a:latin typeface="Century Gothic"/>
                <a:cs typeface="Century Gothic"/>
              </a:rPr>
              <a:t> </a:t>
            </a:r>
            <a:r>
              <a:rPr sz="1600" spc="-5" dirty="0">
                <a:latin typeface="Century Gothic"/>
                <a:cs typeface="Century Gothic"/>
              </a:rPr>
              <a:t>Федерации</a:t>
            </a:r>
            <a:r>
              <a:rPr sz="1600" spc="25" dirty="0">
                <a:latin typeface="Century Gothic"/>
                <a:cs typeface="Century Gothic"/>
              </a:rPr>
              <a:t> </a:t>
            </a:r>
            <a:endParaRPr lang="ru-RU" sz="1600" spc="25" dirty="0" smtClean="0">
              <a:latin typeface="Century Gothic"/>
              <a:cs typeface="Century Gothic"/>
            </a:endParaRPr>
          </a:p>
          <a:p>
            <a:pPr marL="337185">
              <a:lnSpc>
                <a:spcPct val="100000"/>
              </a:lnSpc>
            </a:pPr>
            <a:r>
              <a:rPr sz="1600" spc="-5" dirty="0" smtClean="0">
                <a:latin typeface="Century Gothic"/>
                <a:cs typeface="Century Gothic"/>
              </a:rPr>
              <a:t>присутствовать </a:t>
            </a:r>
            <a:r>
              <a:rPr sz="1600" spc="-5" dirty="0">
                <a:latin typeface="Century Gothic"/>
                <a:cs typeface="Century Gothic"/>
              </a:rPr>
              <a:t>при </a:t>
            </a:r>
            <a:r>
              <a:rPr sz="1600" dirty="0">
                <a:latin typeface="Century Gothic"/>
                <a:cs typeface="Century Gothic"/>
              </a:rPr>
              <a:t>составлении членом ГЭК </a:t>
            </a:r>
            <a:r>
              <a:rPr sz="1600" spc="-5" dirty="0">
                <a:latin typeface="Century Gothic"/>
                <a:cs typeface="Century Gothic"/>
              </a:rPr>
              <a:t>акта </a:t>
            </a:r>
            <a:r>
              <a:rPr sz="1600" dirty="0">
                <a:latin typeface="Century Gothic"/>
                <a:cs typeface="Century Gothic"/>
              </a:rPr>
              <a:t>об удалении с </a:t>
            </a:r>
            <a:r>
              <a:rPr sz="1600" spc="-5" dirty="0">
                <a:latin typeface="Century Gothic"/>
                <a:cs typeface="Century Gothic"/>
              </a:rPr>
              <a:t>экзамена </a:t>
            </a:r>
            <a:r>
              <a:rPr sz="1600" dirty="0">
                <a:latin typeface="Century Gothic"/>
                <a:cs typeface="Century Gothic"/>
              </a:rPr>
              <a:t>лиц, </a:t>
            </a:r>
            <a:r>
              <a:rPr sz="1600" spc="-540" dirty="0" smtClean="0">
                <a:latin typeface="Century Gothic"/>
                <a:cs typeface="Century Gothic"/>
              </a:rPr>
              <a:t> </a:t>
            </a:r>
            <a:r>
              <a:rPr sz="1600" dirty="0" smtClean="0">
                <a:latin typeface="Century Gothic"/>
                <a:cs typeface="Century Gothic"/>
              </a:rPr>
              <a:t>допустивших </a:t>
            </a:r>
            <a:r>
              <a:rPr sz="1600" spc="-5" dirty="0" smtClean="0">
                <a:latin typeface="Century Gothic"/>
                <a:cs typeface="Century Gothic"/>
              </a:rPr>
              <a:t>нарушение</a:t>
            </a:r>
            <a:r>
              <a:rPr sz="1600" spc="-35" dirty="0" smtClean="0">
                <a:latin typeface="Century Gothic"/>
                <a:cs typeface="Century Gothic"/>
              </a:rPr>
              <a:t> </a:t>
            </a:r>
            <a:r>
              <a:rPr sz="1600" spc="-5" dirty="0" smtClean="0">
                <a:latin typeface="Century Gothic"/>
                <a:cs typeface="Century Gothic"/>
              </a:rPr>
              <a:t>Порядка</a:t>
            </a:r>
            <a:r>
              <a:rPr sz="1600" spc="-25" dirty="0" smtClean="0">
                <a:latin typeface="Century Gothic"/>
                <a:cs typeface="Century Gothic"/>
              </a:rPr>
              <a:t> </a:t>
            </a:r>
            <a:r>
              <a:rPr sz="1600" dirty="0" smtClean="0">
                <a:latin typeface="Century Gothic"/>
                <a:cs typeface="Century Gothic"/>
              </a:rPr>
              <a:t>ГИА</a:t>
            </a:r>
            <a:r>
              <a:rPr lang="ru-RU" sz="1600" dirty="0" smtClean="0">
                <a:latin typeface="Century Gothic"/>
                <a:cs typeface="Century Gothic"/>
              </a:rPr>
              <a:t>, акта о досрочном завершении экзамена по уважительной причине участником ГИА</a:t>
            </a:r>
            <a:endParaRPr sz="1600" dirty="0" smtClean="0">
              <a:latin typeface="Century Gothic"/>
              <a:cs typeface="Century Gothic"/>
            </a:endParaRPr>
          </a:p>
          <a:p>
            <a:pPr marL="355600" marR="956944" indent="-342900">
              <a:lnSpc>
                <a:spcPct val="100000"/>
              </a:lnSpc>
              <a:spcBef>
                <a:spcPts val="790"/>
              </a:spcBef>
              <a:buFont typeface="Wingdings"/>
              <a:buChar char=""/>
              <a:tabLst>
                <a:tab pos="355600" algn="l"/>
              </a:tabLst>
            </a:pPr>
            <a:r>
              <a:rPr sz="1600" spc="-5" dirty="0" smtClean="0">
                <a:latin typeface="Century Gothic"/>
                <a:cs typeface="Century Gothic"/>
              </a:rPr>
              <a:t>участвовать </a:t>
            </a:r>
            <a:r>
              <a:rPr sz="1600" dirty="0" smtClean="0">
                <a:latin typeface="Century Gothic"/>
                <a:cs typeface="Century Gothic"/>
              </a:rPr>
              <a:t>в</a:t>
            </a:r>
            <a:r>
              <a:rPr sz="1600" spc="15" dirty="0" smtClean="0">
                <a:latin typeface="Century Gothic"/>
                <a:cs typeface="Century Gothic"/>
              </a:rPr>
              <a:t> </a:t>
            </a:r>
            <a:r>
              <a:rPr sz="1600" spc="-5" dirty="0" smtClean="0">
                <a:latin typeface="Century Gothic"/>
                <a:cs typeface="Century Gothic"/>
              </a:rPr>
              <a:t>проверке</a:t>
            </a:r>
            <a:r>
              <a:rPr sz="1600" spc="-20" dirty="0" smtClean="0">
                <a:latin typeface="Century Gothic"/>
                <a:cs typeface="Century Gothic"/>
              </a:rPr>
              <a:t> </a:t>
            </a:r>
            <a:r>
              <a:rPr sz="1600" dirty="0" smtClean="0">
                <a:latin typeface="Century Gothic"/>
                <a:cs typeface="Century Gothic"/>
              </a:rPr>
              <a:t>сведений,</a:t>
            </a:r>
            <a:r>
              <a:rPr sz="1600" spc="-5" dirty="0" smtClean="0">
                <a:latin typeface="Century Gothic"/>
                <a:cs typeface="Century Gothic"/>
              </a:rPr>
              <a:t> изложенных </a:t>
            </a:r>
            <a:r>
              <a:rPr sz="1600" dirty="0" smtClean="0">
                <a:latin typeface="Century Gothic"/>
                <a:cs typeface="Century Gothic"/>
              </a:rPr>
              <a:t>в</a:t>
            </a:r>
            <a:r>
              <a:rPr sz="1600" spc="15" dirty="0" smtClean="0">
                <a:latin typeface="Century Gothic"/>
                <a:cs typeface="Century Gothic"/>
              </a:rPr>
              <a:t> </a:t>
            </a:r>
            <a:r>
              <a:rPr sz="1600" spc="-5" dirty="0" smtClean="0">
                <a:latin typeface="Century Gothic"/>
                <a:cs typeface="Century Gothic"/>
              </a:rPr>
              <a:t>апелляции</a:t>
            </a:r>
            <a:r>
              <a:rPr sz="1600" spc="-10" dirty="0" smtClean="0">
                <a:latin typeface="Century Gothic"/>
                <a:cs typeface="Century Gothic"/>
              </a:rPr>
              <a:t> </a:t>
            </a:r>
            <a:r>
              <a:rPr sz="1600" dirty="0" smtClean="0">
                <a:latin typeface="Century Gothic"/>
                <a:cs typeface="Century Gothic"/>
              </a:rPr>
              <a:t>о </a:t>
            </a:r>
            <a:r>
              <a:rPr sz="1600" spc="-5" dirty="0" smtClean="0">
                <a:latin typeface="Century Gothic"/>
                <a:cs typeface="Century Gothic"/>
              </a:rPr>
              <a:t>нарушении </a:t>
            </a:r>
            <a:r>
              <a:rPr sz="1600" spc="-535" dirty="0" smtClean="0">
                <a:latin typeface="Century Gothic"/>
                <a:cs typeface="Century Gothic"/>
              </a:rPr>
              <a:t> </a:t>
            </a:r>
            <a:r>
              <a:rPr sz="1600" spc="-5" dirty="0" smtClean="0">
                <a:latin typeface="Century Gothic"/>
                <a:cs typeface="Century Gothic"/>
              </a:rPr>
              <a:t>Порядка</a:t>
            </a:r>
            <a:r>
              <a:rPr sz="1600" spc="-25" dirty="0" smtClean="0">
                <a:latin typeface="Century Gothic"/>
                <a:cs typeface="Century Gothic"/>
              </a:rPr>
              <a:t> </a:t>
            </a:r>
            <a:r>
              <a:rPr sz="1600" dirty="0" smtClean="0">
                <a:latin typeface="Century Gothic"/>
                <a:cs typeface="Century Gothic"/>
              </a:rPr>
              <a:t>ГИА,</a:t>
            </a:r>
            <a:r>
              <a:rPr sz="1600" spc="-25" dirty="0" smtClean="0">
                <a:latin typeface="Century Gothic"/>
                <a:cs typeface="Century Gothic"/>
              </a:rPr>
              <a:t> </a:t>
            </a:r>
            <a:r>
              <a:rPr sz="1600" dirty="0" smtClean="0">
                <a:latin typeface="Century Gothic"/>
                <a:cs typeface="Century Gothic"/>
              </a:rPr>
              <a:t>в</a:t>
            </a:r>
            <a:r>
              <a:rPr sz="1600" spc="5" dirty="0" smtClean="0">
                <a:latin typeface="Century Gothic"/>
                <a:cs typeface="Century Gothic"/>
              </a:rPr>
              <a:t> </a:t>
            </a:r>
            <a:r>
              <a:rPr sz="1600" spc="-5" dirty="0" smtClean="0">
                <a:latin typeface="Century Gothic"/>
                <a:cs typeface="Century Gothic"/>
              </a:rPr>
              <a:t>случае</a:t>
            </a:r>
            <a:r>
              <a:rPr sz="1600" spc="-10" dirty="0" smtClean="0">
                <a:latin typeface="Century Gothic"/>
                <a:cs typeface="Century Gothic"/>
              </a:rPr>
              <a:t> </a:t>
            </a:r>
            <a:r>
              <a:rPr sz="1600" spc="-5" dirty="0" smtClean="0">
                <a:latin typeface="Century Gothic"/>
                <a:cs typeface="Century Gothic"/>
              </a:rPr>
              <a:t>подачи</a:t>
            </a:r>
            <a:r>
              <a:rPr sz="1600" spc="5" dirty="0" smtClean="0">
                <a:latin typeface="Century Gothic"/>
                <a:cs typeface="Century Gothic"/>
              </a:rPr>
              <a:t> </a:t>
            </a:r>
            <a:r>
              <a:rPr sz="1600" dirty="0" smtClean="0">
                <a:latin typeface="Century Gothic"/>
                <a:cs typeface="Century Gothic"/>
              </a:rPr>
              <a:t>такой</a:t>
            </a:r>
            <a:r>
              <a:rPr sz="1600" spc="-20" dirty="0" smtClean="0">
                <a:latin typeface="Century Gothic"/>
                <a:cs typeface="Century Gothic"/>
              </a:rPr>
              <a:t> </a:t>
            </a:r>
            <a:r>
              <a:rPr sz="1600" dirty="0" smtClean="0">
                <a:latin typeface="Century Gothic"/>
                <a:cs typeface="Century Gothic"/>
              </a:rPr>
              <a:t>апелляции</a:t>
            </a:r>
            <a:r>
              <a:rPr sz="1600" spc="-40" dirty="0" smtClean="0">
                <a:latin typeface="Century Gothic"/>
                <a:cs typeface="Century Gothic"/>
              </a:rPr>
              <a:t> </a:t>
            </a:r>
            <a:r>
              <a:rPr sz="1600" dirty="0" smtClean="0">
                <a:latin typeface="Century Gothic"/>
                <a:cs typeface="Century Gothic"/>
              </a:rPr>
              <a:t>участником</a:t>
            </a:r>
            <a:r>
              <a:rPr sz="1600" spc="5" dirty="0" smtClean="0">
                <a:latin typeface="Century Gothic"/>
                <a:cs typeface="Century Gothic"/>
              </a:rPr>
              <a:t> </a:t>
            </a:r>
            <a:r>
              <a:rPr sz="1600" spc="-5" dirty="0" smtClean="0">
                <a:latin typeface="Century Gothic"/>
                <a:cs typeface="Century Gothic"/>
              </a:rPr>
              <a:t>экзамена</a:t>
            </a:r>
            <a:endParaRPr sz="1600" dirty="0">
              <a:latin typeface="Century Gothic"/>
              <a:cs typeface="Century Gothic"/>
            </a:endParaRPr>
          </a:p>
        </p:txBody>
      </p:sp>
      <p:sp>
        <p:nvSpPr>
          <p:cNvPr id="4" name="object 4"/>
          <p:cNvSpPr txBox="1">
            <a:spLocks noGrp="1"/>
          </p:cNvSpPr>
          <p:nvPr>
            <p:ph type="title"/>
          </p:nvPr>
        </p:nvSpPr>
        <p:spPr>
          <a:xfrm>
            <a:off x="2833242" y="186690"/>
            <a:ext cx="9114790" cy="436880"/>
          </a:xfrm>
          <a:prstGeom prst="rect">
            <a:avLst/>
          </a:prstGeom>
        </p:spPr>
        <p:txBody>
          <a:bodyPr vert="horz" wrap="square" lIns="0" tIns="12700" rIns="0" bIns="0" rtlCol="0">
            <a:spAutoFit/>
          </a:bodyPr>
          <a:lstStyle/>
          <a:p>
            <a:pPr marL="12700">
              <a:lnSpc>
                <a:spcPct val="100000"/>
              </a:lnSpc>
              <a:spcBef>
                <a:spcPts val="100"/>
              </a:spcBef>
            </a:pPr>
            <a:r>
              <a:rPr sz="2700" dirty="0"/>
              <a:t>Права</a:t>
            </a:r>
            <a:r>
              <a:rPr sz="2700" spc="-5" dirty="0"/>
              <a:t> </a:t>
            </a:r>
            <a:r>
              <a:rPr sz="2700" dirty="0"/>
              <a:t>и</a:t>
            </a:r>
            <a:r>
              <a:rPr sz="2700" spc="-5" dirty="0"/>
              <a:t> обязанности</a:t>
            </a:r>
            <a:r>
              <a:rPr sz="2700" spc="20" dirty="0"/>
              <a:t> </a:t>
            </a:r>
            <a:r>
              <a:rPr sz="2700" spc="-5" dirty="0"/>
              <a:t>общественного</a:t>
            </a:r>
            <a:r>
              <a:rPr sz="2700" spc="-10" dirty="0"/>
              <a:t> </a:t>
            </a:r>
            <a:r>
              <a:rPr sz="2700" dirty="0"/>
              <a:t>наблюдателя</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98675" y="1360932"/>
            <a:ext cx="10342245" cy="4136390"/>
          </a:xfrm>
          <a:custGeom>
            <a:avLst/>
            <a:gdLst/>
            <a:ahLst/>
            <a:cxnLst/>
            <a:rect l="l" t="t" r="r" b="b"/>
            <a:pathLst>
              <a:path w="10342245" h="4136390">
                <a:moveTo>
                  <a:pt x="10341864" y="0"/>
                </a:moveTo>
                <a:lnTo>
                  <a:pt x="0" y="0"/>
                </a:lnTo>
                <a:lnTo>
                  <a:pt x="0" y="4136136"/>
                </a:lnTo>
                <a:lnTo>
                  <a:pt x="10341864" y="4136136"/>
                </a:lnTo>
                <a:lnTo>
                  <a:pt x="10341864" y="0"/>
                </a:lnTo>
                <a:close/>
              </a:path>
            </a:pathLst>
          </a:custGeom>
          <a:solidFill>
            <a:srgbClr val="FFFFFF"/>
          </a:solidFill>
        </p:spPr>
        <p:txBody>
          <a:bodyPr wrap="square" lIns="0" tIns="0" rIns="0" bIns="0" rtlCol="0"/>
          <a:lstStyle/>
          <a:p>
            <a:endParaRPr dirty="0"/>
          </a:p>
        </p:txBody>
      </p:sp>
      <p:sp>
        <p:nvSpPr>
          <p:cNvPr id="3" name="object 3"/>
          <p:cNvSpPr txBox="1"/>
          <p:nvPr/>
        </p:nvSpPr>
        <p:spPr>
          <a:xfrm>
            <a:off x="1677161" y="1019302"/>
            <a:ext cx="10186035" cy="4232275"/>
          </a:xfrm>
          <a:prstGeom prst="rect">
            <a:avLst/>
          </a:prstGeom>
        </p:spPr>
        <p:txBody>
          <a:bodyPr vert="horz" wrap="square" lIns="0" tIns="165100" rIns="0" bIns="0" rtlCol="0">
            <a:spAutoFit/>
          </a:bodyPr>
          <a:lstStyle/>
          <a:p>
            <a:pPr marL="12700">
              <a:lnSpc>
                <a:spcPct val="100000"/>
              </a:lnSpc>
              <a:spcBef>
                <a:spcPts val="1300"/>
              </a:spcBef>
            </a:pPr>
            <a:r>
              <a:rPr sz="1800" b="1" spc="-5" dirty="0">
                <a:latin typeface="Century Gothic"/>
                <a:cs typeface="Century Gothic"/>
              </a:rPr>
              <a:t>Общественным</a:t>
            </a:r>
            <a:r>
              <a:rPr sz="1800" b="1" spc="-20" dirty="0">
                <a:latin typeface="Century Gothic"/>
                <a:cs typeface="Century Gothic"/>
              </a:rPr>
              <a:t> </a:t>
            </a:r>
            <a:r>
              <a:rPr sz="1800" b="1" spc="-5" dirty="0">
                <a:latin typeface="Century Gothic"/>
                <a:cs typeface="Century Gothic"/>
              </a:rPr>
              <a:t>наблюдателям</a:t>
            </a:r>
            <a:r>
              <a:rPr sz="1800" b="1" spc="-40" dirty="0">
                <a:latin typeface="Century Gothic"/>
                <a:cs typeface="Century Gothic"/>
              </a:rPr>
              <a:t> </a:t>
            </a:r>
            <a:r>
              <a:rPr sz="1800" b="1" spc="-5" dirty="0">
                <a:latin typeface="Century Gothic"/>
                <a:cs typeface="Century Gothic"/>
              </a:rPr>
              <a:t>запрещается:</a:t>
            </a:r>
            <a:endParaRPr sz="1800" dirty="0">
              <a:latin typeface="Century Gothic"/>
              <a:cs typeface="Century Gothic"/>
            </a:endParaRPr>
          </a:p>
          <a:p>
            <a:pPr marL="363220" indent="-350520">
              <a:lnSpc>
                <a:spcPct val="100000"/>
              </a:lnSpc>
              <a:spcBef>
                <a:spcPts val="1200"/>
              </a:spcBef>
              <a:buFont typeface="Wingdings"/>
              <a:buChar char=""/>
              <a:tabLst>
                <a:tab pos="362585" algn="l"/>
                <a:tab pos="363220" algn="l"/>
              </a:tabLst>
            </a:pPr>
            <a:r>
              <a:rPr sz="1800" spc="-5" dirty="0">
                <a:latin typeface="Century Gothic"/>
                <a:cs typeface="Century Gothic"/>
              </a:rPr>
              <a:t>иметь</a:t>
            </a:r>
            <a:r>
              <a:rPr sz="1800" spc="5" dirty="0">
                <a:latin typeface="Century Gothic"/>
                <a:cs typeface="Century Gothic"/>
              </a:rPr>
              <a:t> </a:t>
            </a:r>
            <a:r>
              <a:rPr sz="1800" spc="-5" dirty="0">
                <a:latin typeface="Century Gothic"/>
                <a:cs typeface="Century Gothic"/>
              </a:rPr>
              <a:t>при</a:t>
            </a:r>
            <a:r>
              <a:rPr sz="1800" spc="-10" dirty="0">
                <a:latin typeface="Century Gothic"/>
                <a:cs typeface="Century Gothic"/>
              </a:rPr>
              <a:t> </a:t>
            </a:r>
            <a:r>
              <a:rPr sz="1800" spc="-5" dirty="0">
                <a:latin typeface="Century Gothic"/>
                <a:cs typeface="Century Gothic"/>
              </a:rPr>
              <a:t>себе</a:t>
            </a:r>
            <a:r>
              <a:rPr sz="1800" spc="10" dirty="0">
                <a:latin typeface="Century Gothic"/>
                <a:cs typeface="Century Gothic"/>
              </a:rPr>
              <a:t> </a:t>
            </a:r>
            <a:r>
              <a:rPr sz="1800" spc="-5" dirty="0">
                <a:latin typeface="Century Gothic"/>
                <a:cs typeface="Century Gothic"/>
              </a:rPr>
              <a:t>средства</a:t>
            </a:r>
            <a:r>
              <a:rPr sz="1800" spc="-10" dirty="0">
                <a:latin typeface="Century Gothic"/>
                <a:cs typeface="Century Gothic"/>
              </a:rPr>
              <a:t> </a:t>
            </a:r>
            <a:r>
              <a:rPr sz="1800" spc="-5" dirty="0">
                <a:latin typeface="Century Gothic"/>
                <a:cs typeface="Century Gothic"/>
              </a:rPr>
              <a:t>связи</a:t>
            </a:r>
            <a:endParaRPr sz="1800" dirty="0">
              <a:latin typeface="Century Gothic"/>
              <a:cs typeface="Century Gothic"/>
            </a:endParaRPr>
          </a:p>
          <a:p>
            <a:pPr>
              <a:lnSpc>
                <a:spcPct val="100000"/>
              </a:lnSpc>
              <a:buFont typeface="Wingdings"/>
              <a:buChar char=""/>
            </a:pPr>
            <a:endParaRPr sz="2200" dirty="0">
              <a:latin typeface="Century Gothic"/>
              <a:cs typeface="Century Gothic"/>
            </a:endParaRPr>
          </a:p>
          <a:p>
            <a:pPr marL="299085" marR="5080" indent="-287020" algn="just">
              <a:lnSpc>
                <a:spcPct val="100000"/>
              </a:lnSpc>
              <a:spcBef>
                <a:spcPts val="1864"/>
              </a:spcBef>
              <a:buFont typeface="Wingdings"/>
              <a:buChar char=""/>
              <a:tabLst>
                <a:tab pos="299720" algn="l"/>
              </a:tabLst>
            </a:pPr>
            <a:r>
              <a:rPr sz="1800" spc="-5" dirty="0">
                <a:latin typeface="Century Gothic"/>
                <a:cs typeface="Century Gothic"/>
              </a:rPr>
              <a:t>оказывать</a:t>
            </a:r>
            <a:r>
              <a:rPr sz="1800" dirty="0">
                <a:latin typeface="Century Gothic"/>
                <a:cs typeface="Century Gothic"/>
              </a:rPr>
              <a:t> </a:t>
            </a:r>
            <a:r>
              <a:rPr sz="1800" spc="-5" dirty="0">
                <a:latin typeface="Century Gothic"/>
                <a:cs typeface="Century Gothic"/>
              </a:rPr>
              <a:t>содействие</a:t>
            </a:r>
            <a:r>
              <a:rPr sz="1800" dirty="0">
                <a:latin typeface="Century Gothic"/>
                <a:cs typeface="Century Gothic"/>
              </a:rPr>
              <a:t> </a:t>
            </a:r>
            <a:r>
              <a:rPr sz="1800" spc="-5" dirty="0">
                <a:latin typeface="Century Gothic"/>
                <a:cs typeface="Century Gothic"/>
              </a:rPr>
              <a:t>участникам,</a:t>
            </a:r>
            <a:r>
              <a:rPr sz="1800" dirty="0">
                <a:latin typeface="Century Gothic"/>
                <a:cs typeface="Century Gothic"/>
              </a:rPr>
              <a:t> в</a:t>
            </a:r>
            <a:r>
              <a:rPr sz="1800" spc="5" dirty="0">
                <a:latin typeface="Century Gothic"/>
                <a:cs typeface="Century Gothic"/>
              </a:rPr>
              <a:t> </a:t>
            </a:r>
            <a:r>
              <a:rPr sz="1800" spc="-5" dirty="0">
                <a:latin typeface="Century Gothic"/>
                <a:cs typeface="Century Gothic"/>
              </a:rPr>
              <a:t>том</a:t>
            </a:r>
            <a:r>
              <a:rPr sz="1800" dirty="0">
                <a:latin typeface="Century Gothic"/>
                <a:cs typeface="Century Gothic"/>
              </a:rPr>
              <a:t> числе</a:t>
            </a:r>
            <a:r>
              <a:rPr sz="1800" spc="5" dirty="0">
                <a:latin typeface="Century Gothic"/>
                <a:cs typeface="Century Gothic"/>
              </a:rPr>
              <a:t> </a:t>
            </a:r>
            <a:r>
              <a:rPr sz="1800" spc="-5" dirty="0">
                <a:latin typeface="Century Gothic"/>
                <a:cs typeface="Century Gothic"/>
              </a:rPr>
              <a:t>передавать</a:t>
            </a:r>
            <a:r>
              <a:rPr sz="1800" dirty="0">
                <a:latin typeface="Century Gothic"/>
                <a:cs typeface="Century Gothic"/>
              </a:rPr>
              <a:t> </a:t>
            </a:r>
            <a:r>
              <a:rPr sz="1800" spc="-5" dirty="0">
                <a:latin typeface="Century Gothic"/>
                <a:cs typeface="Century Gothic"/>
              </a:rPr>
              <a:t>им</a:t>
            </a:r>
            <a:r>
              <a:rPr sz="1800" dirty="0">
                <a:latin typeface="Century Gothic"/>
                <a:cs typeface="Century Gothic"/>
              </a:rPr>
              <a:t> </a:t>
            </a:r>
            <a:r>
              <a:rPr sz="1800" spc="-5" dirty="0">
                <a:latin typeface="Century Gothic"/>
                <a:cs typeface="Century Gothic"/>
              </a:rPr>
              <a:t>средства</a:t>
            </a:r>
            <a:r>
              <a:rPr sz="1800" dirty="0">
                <a:latin typeface="Century Gothic"/>
                <a:cs typeface="Century Gothic"/>
              </a:rPr>
              <a:t> </a:t>
            </a:r>
            <a:r>
              <a:rPr sz="1800" spc="-5" dirty="0">
                <a:latin typeface="Century Gothic"/>
                <a:cs typeface="Century Gothic"/>
              </a:rPr>
              <a:t>связи, </a:t>
            </a:r>
            <a:r>
              <a:rPr sz="1800" dirty="0">
                <a:latin typeface="Century Gothic"/>
                <a:cs typeface="Century Gothic"/>
              </a:rPr>
              <a:t> </a:t>
            </a:r>
            <a:r>
              <a:rPr sz="1800" spc="-5" dirty="0">
                <a:latin typeface="Century Gothic"/>
                <a:cs typeface="Century Gothic"/>
              </a:rPr>
              <a:t>электронно-вычислительную технику, </a:t>
            </a:r>
            <a:r>
              <a:rPr sz="1800" dirty="0">
                <a:latin typeface="Century Gothic"/>
                <a:cs typeface="Century Gothic"/>
              </a:rPr>
              <a:t>фото-, </a:t>
            </a:r>
            <a:r>
              <a:rPr sz="1800" spc="-10" dirty="0">
                <a:latin typeface="Century Gothic"/>
                <a:cs typeface="Century Gothic"/>
              </a:rPr>
              <a:t>аудио- </a:t>
            </a:r>
            <a:r>
              <a:rPr sz="1800" dirty="0">
                <a:latin typeface="Century Gothic"/>
                <a:cs typeface="Century Gothic"/>
              </a:rPr>
              <a:t>и </a:t>
            </a:r>
            <a:r>
              <a:rPr sz="1800" spc="-5" dirty="0">
                <a:latin typeface="Century Gothic"/>
                <a:cs typeface="Century Gothic"/>
              </a:rPr>
              <a:t>видеоаппаратуру, </a:t>
            </a:r>
            <a:r>
              <a:rPr sz="1800" dirty="0">
                <a:latin typeface="Century Gothic"/>
                <a:cs typeface="Century Gothic"/>
              </a:rPr>
              <a:t>справочные </a:t>
            </a:r>
            <a:r>
              <a:rPr sz="1800" spc="5" dirty="0">
                <a:latin typeface="Century Gothic"/>
                <a:cs typeface="Century Gothic"/>
              </a:rPr>
              <a:t> </a:t>
            </a:r>
            <a:r>
              <a:rPr sz="1800" spc="-5" dirty="0">
                <a:latin typeface="Century Gothic"/>
                <a:cs typeface="Century Gothic"/>
              </a:rPr>
              <a:t>материалы,</a:t>
            </a:r>
            <a:r>
              <a:rPr sz="1800" dirty="0">
                <a:latin typeface="Century Gothic"/>
                <a:cs typeface="Century Gothic"/>
              </a:rPr>
              <a:t> </a:t>
            </a:r>
            <a:r>
              <a:rPr sz="1800" spc="-5" dirty="0">
                <a:latin typeface="Century Gothic"/>
                <a:cs typeface="Century Gothic"/>
              </a:rPr>
              <a:t>письменные</a:t>
            </a:r>
            <a:r>
              <a:rPr sz="1800" dirty="0">
                <a:latin typeface="Century Gothic"/>
                <a:cs typeface="Century Gothic"/>
              </a:rPr>
              <a:t> </a:t>
            </a:r>
            <a:r>
              <a:rPr sz="1800" spc="-5" dirty="0">
                <a:latin typeface="Century Gothic"/>
                <a:cs typeface="Century Gothic"/>
              </a:rPr>
              <a:t>заметки</a:t>
            </a:r>
            <a:r>
              <a:rPr sz="1800" dirty="0">
                <a:latin typeface="Century Gothic"/>
                <a:cs typeface="Century Gothic"/>
              </a:rPr>
              <a:t> и</a:t>
            </a:r>
            <a:r>
              <a:rPr sz="1800" spc="5" dirty="0">
                <a:latin typeface="Century Gothic"/>
                <a:cs typeface="Century Gothic"/>
              </a:rPr>
              <a:t> </a:t>
            </a:r>
            <a:r>
              <a:rPr sz="1800" spc="-5" dirty="0">
                <a:latin typeface="Century Gothic"/>
                <a:cs typeface="Century Gothic"/>
              </a:rPr>
              <a:t>иные</a:t>
            </a:r>
            <a:r>
              <a:rPr sz="1800" dirty="0">
                <a:latin typeface="Century Gothic"/>
                <a:cs typeface="Century Gothic"/>
              </a:rPr>
              <a:t> </a:t>
            </a:r>
            <a:r>
              <a:rPr sz="1800" spc="-5" dirty="0">
                <a:latin typeface="Century Gothic"/>
                <a:cs typeface="Century Gothic"/>
              </a:rPr>
              <a:t>средства</a:t>
            </a:r>
            <a:r>
              <a:rPr sz="1800" dirty="0">
                <a:latin typeface="Century Gothic"/>
                <a:cs typeface="Century Gothic"/>
              </a:rPr>
              <a:t> </a:t>
            </a:r>
            <a:r>
              <a:rPr sz="1800" spc="-5" dirty="0">
                <a:latin typeface="Century Gothic"/>
                <a:cs typeface="Century Gothic"/>
              </a:rPr>
              <a:t>хранения</a:t>
            </a:r>
            <a:r>
              <a:rPr sz="1800" dirty="0">
                <a:latin typeface="Century Gothic"/>
                <a:cs typeface="Century Gothic"/>
              </a:rPr>
              <a:t> и</a:t>
            </a:r>
            <a:r>
              <a:rPr sz="1800" spc="5" dirty="0">
                <a:latin typeface="Century Gothic"/>
                <a:cs typeface="Century Gothic"/>
              </a:rPr>
              <a:t> </a:t>
            </a:r>
            <a:r>
              <a:rPr sz="1800" spc="-5" dirty="0">
                <a:latin typeface="Century Gothic"/>
                <a:cs typeface="Century Gothic"/>
              </a:rPr>
              <a:t>передачи </a:t>
            </a:r>
            <a:r>
              <a:rPr sz="1800" dirty="0">
                <a:latin typeface="Century Gothic"/>
                <a:cs typeface="Century Gothic"/>
              </a:rPr>
              <a:t> </a:t>
            </a:r>
            <a:r>
              <a:rPr sz="1800" spc="-5" dirty="0">
                <a:latin typeface="Century Gothic"/>
                <a:cs typeface="Century Gothic"/>
              </a:rPr>
              <a:t>информации</a:t>
            </a:r>
            <a:endParaRPr sz="1800" dirty="0">
              <a:latin typeface="Century Gothic"/>
              <a:cs typeface="Century Gothic"/>
            </a:endParaRPr>
          </a:p>
          <a:p>
            <a:pPr marL="299085" marR="5715" indent="-287020" algn="just">
              <a:lnSpc>
                <a:spcPct val="100000"/>
              </a:lnSpc>
              <a:spcBef>
                <a:spcPts val="1200"/>
              </a:spcBef>
              <a:buFont typeface="Wingdings"/>
              <a:buChar char=""/>
              <a:tabLst>
                <a:tab pos="299720" algn="l"/>
              </a:tabLst>
            </a:pPr>
            <a:r>
              <a:rPr sz="1800" spc="-5" dirty="0">
                <a:latin typeface="Century Gothic"/>
                <a:cs typeface="Century Gothic"/>
              </a:rPr>
              <a:t>выносить</a:t>
            </a:r>
            <a:r>
              <a:rPr sz="1800" dirty="0">
                <a:latin typeface="Century Gothic"/>
                <a:cs typeface="Century Gothic"/>
              </a:rPr>
              <a:t> </a:t>
            </a:r>
            <a:r>
              <a:rPr sz="1800" spc="-5" dirty="0">
                <a:latin typeface="Century Gothic"/>
                <a:cs typeface="Century Gothic"/>
              </a:rPr>
              <a:t>из</a:t>
            </a:r>
            <a:r>
              <a:rPr sz="1800" dirty="0">
                <a:latin typeface="Century Gothic"/>
                <a:cs typeface="Century Gothic"/>
              </a:rPr>
              <a:t> </a:t>
            </a:r>
            <a:r>
              <a:rPr sz="1800" spc="-5" dirty="0">
                <a:latin typeface="Century Gothic"/>
                <a:cs typeface="Century Gothic"/>
              </a:rPr>
              <a:t>аудиторий</a:t>
            </a:r>
            <a:r>
              <a:rPr sz="1800" dirty="0">
                <a:latin typeface="Century Gothic"/>
                <a:cs typeface="Century Gothic"/>
              </a:rPr>
              <a:t> </a:t>
            </a:r>
            <a:r>
              <a:rPr sz="1800" spc="-5" dirty="0">
                <a:latin typeface="Century Gothic"/>
                <a:cs typeface="Century Gothic"/>
              </a:rPr>
              <a:t>экзаменационные</a:t>
            </a:r>
            <a:r>
              <a:rPr sz="1800" dirty="0">
                <a:latin typeface="Century Gothic"/>
                <a:cs typeface="Century Gothic"/>
              </a:rPr>
              <a:t> </a:t>
            </a:r>
            <a:r>
              <a:rPr sz="1800" spc="-5" dirty="0">
                <a:latin typeface="Century Gothic"/>
                <a:cs typeface="Century Gothic"/>
              </a:rPr>
              <a:t>материалы,</a:t>
            </a:r>
            <a:r>
              <a:rPr sz="1800" spc="490" dirty="0">
                <a:latin typeface="Century Gothic"/>
                <a:cs typeface="Century Gothic"/>
              </a:rPr>
              <a:t> </a:t>
            </a:r>
            <a:r>
              <a:rPr sz="1800" spc="-5" dirty="0">
                <a:latin typeface="Century Gothic"/>
                <a:cs typeface="Century Gothic"/>
              </a:rPr>
              <a:t>используемые</a:t>
            </a:r>
            <a:r>
              <a:rPr sz="1800" spc="490" dirty="0">
                <a:latin typeface="Century Gothic"/>
                <a:cs typeface="Century Gothic"/>
              </a:rPr>
              <a:t> </a:t>
            </a:r>
            <a:r>
              <a:rPr sz="1800" dirty="0">
                <a:latin typeface="Century Gothic"/>
                <a:cs typeface="Century Gothic"/>
              </a:rPr>
              <a:t>для </a:t>
            </a:r>
            <a:r>
              <a:rPr sz="1800" spc="5" dirty="0">
                <a:latin typeface="Century Gothic"/>
                <a:cs typeface="Century Gothic"/>
              </a:rPr>
              <a:t> </a:t>
            </a:r>
            <a:r>
              <a:rPr sz="1800" spc="-5" dirty="0">
                <a:latin typeface="Century Gothic"/>
                <a:cs typeface="Century Gothic"/>
              </a:rPr>
              <a:t>проведения</a:t>
            </a:r>
            <a:r>
              <a:rPr sz="1800" dirty="0">
                <a:latin typeface="Century Gothic"/>
                <a:cs typeface="Century Gothic"/>
              </a:rPr>
              <a:t> </a:t>
            </a:r>
            <a:r>
              <a:rPr sz="1800" spc="5" dirty="0">
                <a:latin typeface="Century Gothic"/>
                <a:cs typeface="Century Gothic"/>
              </a:rPr>
              <a:t>ГИА-9, </a:t>
            </a:r>
            <a:r>
              <a:rPr sz="1800" dirty="0">
                <a:latin typeface="Century Gothic"/>
                <a:cs typeface="Century Gothic"/>
              </a:rPr>
              <a:t>на</a:t>
            </a:r>
            <a:r>
              <a:rPr sz="1800" spc="5" dirty="0">
                <a:latin typeface="Century Gothic"/>
                <a:cs typeface="Century Gothic"/>
              </a:rPr>
              <a:t> </a:t>
            </a:r>
            <a:r>
              <a:rPr sz="1800" spc="-10" dirty="0">
                <a:latin typeface="Century Gothic"/>
                <a:cs typeface="Century Gothic"/>
              </a:rPr>
              <a:t>бумажном</a:t>
            </a:r>
            <a:r>
              <a:rPr sz="1800" spc="-5" dirty="0">
                <a:latin typeface="Century Gothic"/>
                <a:cs typeface="Century Gothic"/>
              </a:rPr>
              <a:t> или</a:t>
            </a:r>
            <a:r>
              <a:rPr sz="1800" dirty="0">
                <a:latin typeface="Century Gothic"/>
                <a:cs typeface="Century Gothic"/>
              </a:rPr>
              <a:t> </a:t>
            </a:r>
            <a:r>
              <a:rPr sz="1800" spc="-5" dirty="0">
                <a:latin typeface="Century Gothic"/>
                <a:cs typeface="Century Gothic"/>
              </a:rPr>
              <a:t>электронном</a:t>
            </a:r>
            <a:r>
              <a:rPr sz="1800" dirty="0">
                <a:latin typeface="Century Gothic"/>
                <a:cs typeface="Century Gothic"/>
              </a:rPr>
              <a:t> </a:t>
            </a:r>
            <a:r>
              <a:rPr sz="1800" spc="-5" dirty="0">
                <a:latin typeface="Century Gothic"/>
                <a:cs typeface="Century Gothic"/>
              </a:rPr>
              <a:t>носителях,</a:t>
            </a:r>
            <a:r>
              <a:rPr sz="1800" dirty="0">
                <a:latin typeface="Century Gothic"/>
                <a:cs typeface="Century Gothic"/>
              </a:rPr>
              <a:t> </a:t>
            </a:r>
            <a:r>
              <a:rPr sz="1800" spc="-10" dirty="0">
                <a:latin typeface="Century Gothic"/>
                <a:cs typeface="Century Gothic"/>
              </a:rPr>
              <a:t>фотографировать </a:t>
            </a:r>
            <a:r>
              <a:rPr sz="1800" spc="-5" dirty="0">
                <a:latin typeface="Century Gothic"/>
                <a:cs typeface="Century Gothic"/>
              </a:rPr>
              <a:t> экзаменационные</a:t>
            </a:r>
            <a:r>
              <a:rPr sz="1800" spc="25" dirty="0">
                <a:latin typeface="Century Gothic"/>
                <a:cs typeface="Century Gothic"/>
              </a:rPr>
              <a:t> </a:t>
            </a:r>
            <a:r>
              <a:rPr sz="1800" spc="-10" dirty="0">
                <a:latin typeface="Century Gothic"/>
                <a:cs typeface="Century Gothic"/>
              </a:rPr>
              <a:t>материалы</a:t>
            </a:r>
            <a:endParaRPr sz="1800" dirty="0">
              <a:latin typeface="Century Gothic"/>
              <a:cs typeface="Century Gothic"/>
            </a:endParaRPr>
          </a:p>
          <a:p>
            <a:pPr marL="299085" marR="6350" indent="-287020" algn="just">
              <a:lnSpc>
                <a:spcPct val="100000"/>
              </a:lnSpc>
              <a:spcBef>
                <a:spcPts val="1200"/>
              </a:spcBef>
              <a:buFont typeface="Wingdings"/>
              <a:buChar char=""/>
              <a:tabLst>
                <a:tab pos="299720" algn="l"/>
              </a:tabLst>
            </a:pPr>
            <a:r>
              <a:rPr sz="1800" spc="-5" dirty="0">
                <a:latin typeface="Century Gothic"/>
                <a:cs typeface="Century Gothic"/>
              </a:rPr>
              <a:t>вмешиваться </a:t>
            </a:r>
            <a:r>
              <a:rPr sz="1800" dirty="0">
                <a:latin typeface="Century Gothic"/>
                <a:cs typeface="Century Gothic"/>
              </a:rPr>
              <a:t>в </a:t>
            </a:r>
            <a:r>
              <a:rPr sz="1800" spc="-5" dirty="0">
                <a:latin typeface="Century Gothic"/>
                <a:cs typeface="Century Gothic"/>
              </a:rPr>
              <a:t>работу </a:t>
            </a:r>
            <a:r>
              <a:rPr sz="1800" dirty="0">
                <a:latin typeface="Century Gothic"/>
                <a:cs typeface="Century Gothic"/>
              </a:rPr>
              <a:t>и </a:t>
            </a:r>
            <a:r>
              <a:rPr sz="1800" spc="-5" dirty="0">
                <a:latin typeface="Century Gothic"/>
                <a:cs typeface="Century Gothic"/>
              </a:rPr>
              <a:t>создавать помехи лицам, задействованным </a:t>
            </a:r>
            <a:r>
              <a:rPr sz="1800" dirty="0">
                <a:latin typeface="Century Gothic"/>
                <a:cs typeface="Century Gothic"/>
              </a:rPr>
              <a:t>в </a:t>
            </a:r>
            <a:r>
              <a:rPr sz="1800" spc="-5" dirty="0">
                <a:latin typeface="Century Gothic"/>
                <a:cs typeface="Century Gothic"/>
              </a:rPr>
              <a:t>проведении </a:t>
            </a:r>
            <a:r>
              <a:rPr sz="1800" dirty="0">
                <a:latin typeface="Century Gothic"/>
                <a:cs typeface="Century Gothic"/>
              </a:rPr>
              <a:t> ГИА-9,</a:t>
            </a:r>
            <a:r>
              <a:rPr sz="1800" spc="-5" dirty="0">
                <a:latin typeface="Century Gothic"/>
                <a:cs typeface="Century Gothic"/>
              </a:rPr>
              <a:t> </a:t>
            </a:r>
            <a:r>
              <a:rPr sz="1800" dirty="0">
                <a:latin typeface="Century Gothic"/>
                <a:cs typeface="Century Gothic"/>
              </a:rPr>
              <a:t>по</a:t>
            </a:r>
            <a:r>
              <a:rPr sz="1800" spc="5" dirty="0">
                <a:latin typeface="Century Gothic"/>
                <a:cs typeface="Century Gothic"/>
              </a:rPr>
              <a:t> </a:t>
            </a:r>
            <a:r>
              <a:rPr sz="1800" spc="-5" dirty="0">
                <a:latin typeface="Century Gothic"/>
                <a:cs typeface="Century Gothic"/>
              </a:rPr>
              <a:t>выполнению</a:t>
            </a:r>
            <a:r>
              <a:rPr sz="1800" dirty="0">
                <a:latin typeface="Century Gothic"/>
                <a:cs typeface="Century Gothic"/>
              </a:rPr>
              <a:t> </a:t>
            </a:r>
            <a:r>
              <a:rPr sz="1800" spc="-5" dirty="0">
                <a:latin typeface="Century Gothic"/>
                <a:cs typeface="Century Gothic"/>
              </a:rPr>
              <a:t>ими</a:t>
            </a:r>
            <a:r>
              <a:rPr sz="1800" spc="15" dirty="0">
                <a:latin typeface="Century Gothic"/>
                <a:cs typeface="Century Gothic"/>
              </a:rPr>
              <a:t> </a:t>
            </a:r>
            <a:r>
              <a:rPr sz="1800" spc="-5" dirty="0">
                <a:latin typeface="Century Gothic"/>
                <a:cs typeface="Century Gothic"/>
              </a:rPr>
              <a:t>своих</a:t>
            </a:r>
            <a:r>
              <a:rPr sz="1800" dirty="0">
                <a:latin typeface="Century Gothic"/>
                <a:cs typeface="Century Gothic"/>
              </a:rPr>
              <a:t> </a:t>
            </a:r>
            <a:r>
              <a:rPr sz="1800" spc="-5" dirty="0">
                <a:latin typeface="Century Gothic"/>
                <a:cs typeface="Century Gothic"/>
              </a:rPr>
              <a:t>обязанностей,</a:t>
            </a:r>
            <a:r>
              <a:rPr sz="1800" spc="-15" dirty="0">
                <a:latin typeface="Century Gothic"/>
                <a:cs typeface="Century Gothic"/>
              </a:rPr>
              <a:t> </a:t>
            </a:r>
            <a:r>
              <a:rPr sz="1800" dirty="0">
                <a:latin typeface="Century Gothic"/>
                <a:cs typeface="Century Gothic"/>
              </a:rPr>
              <a:t>а </a:t>
            </a:r>
            <a:r>
              <a:rPr sz="1800" spc="-5" dirty="0">
                <a:latin typeface="Century Gothic"/>
                <a:cs typeface="Century Gothic"/>
              </a:rPr>
              <a:t>также</a:t>
            </a:r>
            <a:r>
              <a:rPr sz="1800" spc="30" dirty="0">
                <a:latin typeface="Century Gothic"/>
                <a:cs typeface="Century Gothic"/>
              </a:rPr>
              <a:t> </a:t>
            </a:r>
            <a:r>
              <a:rPr sz="1800" spc="-10" dirty="0">
                <a:latin typeface="Century Gothic"/>
                <a:cs typeface="Century Gothic"/>
              </a:rPr>
              <a:t>участникам</a:t>
            </a:r>
            <a:r>
              <a:rPr sz="1800" spc="10" dirty="0">
                <a:latin typeface="Century Gothic"/>
                <a:cs typeface="Century Gothic"/>
              </a:rPr>
              <a:t> </a:t>
            </a:r>
            <a:r>
              <a:rPr sz="1800" dirty="0">
                <a:latin typeface="Century Gothic"/>
                <a:cs typeface="Century Gothic"/>
              </a:rPr>
              <a:t>ГИА-9</a:t>
            </a:r>
          </a:p>
        </p:txBody>
      </p:sp>
      <p:sp>
        <p:nvSpPr>
          <p:cNvPr id="4" name="object 4"/>
          <p:cNvSpPr txBox="1"/>
          <p:nvPr/>
        </p:nvSpPr>
        <p:spPr>
          <a:xfrm>
            <a:off x="216408" y="5903976"/>
            <a:ext cx="11724640" cy="646430"/>
          </a:xfrm>
          <a:prstGeom prst="rect">
            <a:avLst/>
          </a:prstGeom>
          <a:solidFill>
            <a:srgbClr val="FFFFFF"/>
          </a:solidFill>
        </p:spPr>
        <p:txBody>
          <a:bodyPr vert="horz" wrap="square" lIns="0" tIns="41275" rIns="0" bIns="0" rtlCol="0">
            <a:spAutoFit/>
          </a:bodyPr>
          <a:lstStyle/>
          <a:p>
            <a:pPr marL="1510030" marR="342900" indent="-1161415">
              <a:lnSpc>
                <a:spcPct val="100000"/>
              </a:lnSpc>
              <a:spcBef>
                <a:spcPts val="325"/>
              </a:spcBef>
            </a:pPr>
            <a:r>
              <a:rPr sz="1800" b="1" spc="-5" dirty="0">
                <a:solidFill>
                  <a:srgbClr val="2E5496"/>
                </a:solidFill>
                <a:latin typeface="Century Gothic"/>
                <a:cs typeface="Century Gothic"/>
              </a:rPr>
              <a:t>Общественный наблюдатель сам обязан соблюдать порядок проведения ГИА. За нарушение </a:t>
            </a:r>
            <a:r>
              <a:rPr sz="1800" b="1" spc="-490" dirty="0">
                <a:solidFill>
                  <a:srgbClr val="2E5496"/>
                </a:solidFill>
                <a:latin typeface="Century Gothic"/>
                <a:cs typeface="Century Gothic"/>
              </a:rPr>
              <a:t> </a:t>
            </a:r>
            <a:r>
              <a:rPr sz="1800" b="1" dirty="0">
                <a:solidFill>
                  <a:srgbClr val="2E5496"/>
                </a:solidFill>
                <a:latin typeface="Century Gothic"/>
                <a:cs typeface="Century Gothic"/>
              </a:rPr>
              <a:t>данного</a:t>
            </a:r>
            <a:r>
              <a:rPr sz="1800" b="1" spc="-15" dirty="0">
                <a:solidFill>
                  <a:srgbClr val="2E5496"/>
                </a:solidFill>
                <a:latin typeface="Century Gothic"/>
                <a:cs typeface="Century Gothic"/>
              </a:rPr>
              <a:t> </a:t>
            </a:r>
            <a:r>
              <a:rPr sz="1800" b="1" spc="-5" dirty="0">
                <a:solidFill>
                  <a:srgbClr val="2E5496"/>
                </a:solidFill>
                <a:latin typeface="Century Gothic"/>
                <a:cs typeface="Century Gothic"/>
              </a:rPr>
              <a:t>порядка</a:t>
            </a:r>
            <a:r>
              <a:rPr sz="1800" b="1" spc="-25" dirty="0">
                <a:solidFill>
                  <a:srgbClr val="2E5496"/>
                </a:solidFill>
                <a:latin typeface="Century Gothic"/>
                <a:cs typeface="Century Gothic"/>
              </a:rPr>
              <a:t> </a:t>
            </a:r>
            <a:r>
              <a:rPr sz="1800" b="1" spc="-5" dirty="0">
                <a:solidFill>
                  <a:srgbClr val="2E5496"/>
                </a:solidFill>
                <a:latin typeface="Century Gothic"/>
                <a:cs typeface="Century Gothic"/>
              </a:rPr>
              <a:t>общественный</a:t>
            </a:r>
            <a:r>
              <a:rPr sz="1800" b="1" spc="-15" dirty="0">
                <a:solidFill>
                  <a:srgbClr val="2E5496"/>
                </a:solidFill>
                <a:latin typeface="Century Gothic"/>
                <a:cs typeface="Century Gothic"/>
              </a:rPr>
              <a:t> </a:t>
            </a:r>
            <a:r>
              <a:rPr sz="1800" b="1" spc="-5" dirty="0">
                <a:solidFill>
                  <a:srgbClr val="2E5496"/>
                </a:solidFill>
                <a:latin typeface="Century Gothic"/>
                <a:cs typeface="Century Gothic"/>
              </a:rPr>
              <a:t>наблюдатель</a:t>
            </a:r>
            <a:r>
              <a:rPr sz="1800" b="1" spc="-50" dirty="0">
                <a:solidFill>
                  <a:srgbClr val="2E5496"/>
                </a:solidFill>
                <a:latin typeface="Century Gothic"/>
                <a:cs typeface="Century Gothic"/>
              </a:rPr>
              <a:t> </a:t>
            </a:r>
            <a:r>
              <a:rPr sz="1800" b="1" spc="-5" dirty="0">
                <a:solidFill>
                  <a:srgbClr val="2E5496"/>
                </a:solidFill>
                <a:latin typeface="Century Gothic"/>
                <a:cs typeface="Century Gothic"/>
              </a:rPr>
              <a:t>может </a:t>
            </a:r>
            <a:r>
              <a:rPr sz="1800" b="1" dirty="0">
                <a:solidFill>
                  <a:srgbClr val="2E5496"/>
                </a:solidFill>
                <a:latin typeface="Century Gothic"/>
                <a:cs typeface="Century Gothic"/>
              </a:rPr>
              <a:t>быть </a:t>
            </a:r>
            <a:r>
              <a:rPr sz="1800" b="1" spc="-5" dirty="0">
                <a:solidFill>
                  <a:srgbClr val="2E5496"/>
                </a:solidFill>
                <a:latin typeface="Century Gothic"/>
                <a:cs typeface="Century Gothic"/>
              </a:rPr>
              <a:t>удален</a:t>
            </a:r>
            <a:r>
              <a:rPr sz="1800" b="1" spc="-20" dirty="0">
                <a:solidFill>
                  <a:srgbClr val="2E5496"/>
                </a:solidFill>
                <a:latin typeface="Century Gothic"/>
                <a:cs typeface="Century Gothic"/>
              </a:rPr>
              <a:t> </a:t>
            </a:r>
            <a:r>
              <a:rPr sz="1800" b="1" spc="-5" dirty="0">
                <a:solidFill>
                  <a:srgbClr val="2E5496"/>
                </a:solidFill>
                <a:latin typeface="Century Gothic"/>
                <a:cs typeface="Century Gothic"/>
              </a:rPr>
              <a:t>из</a:t>
            </a:r>
            <a:r>
              <a:rPr sz="1800" b="1" spc="-10" dirty="0">
                <a:solidFill>
                  <a:srgbClr val="2E5496"/>
                </a:solidFill>
                <a:latin typeface="Century Gothic"/>
                <a:cs typeface="Century Gothic"/>
              </a:rPr>
              <a:t> </a:t>
            </a:r>
            <a:r>
              <a:rPr sz="1800" b="1" spc="-5" dirty="0">
                <a:solidFill>
                  <a:srgbClr val="2E5496"/>
                </a:solidFill>
                <a:latin typeface="Century Gothic"/>
                <a:cs typeface="Century Gothic"/>
              </a:rPr>
              <a:t>ППЭ</a:t>
            </a:r>
            <a:endParaRPr sz="1800" dirty="0">
              <a:latin typeface="Century Gothic"/>
              <a:cs typeface="Century Gothic"/>
            </a:endParaRPr>
          </a:p>
        </p:txBody>
      </p:sp>
      <p:sp>
        <p:nvSpPr>
          <p:cNvPr id="5" name="object 5"/>
          <p:cNvSpPr/>
          <p:nvPr/>
        </p:nvSpPr>
        <p:spPr>
          <a:xfrm>
            <a:off x="403097" y="5737097"/>
            <a:ext cx="11537950" cy="0"/>
          </a:xfrm>
          <a:custGeom>
            <a:avLst/>
            <a:gdLst/>
            <a:ahLst/>
            <a:cxnLst/>
            <a:rect l="l" t="t" r="r" b="b"/>
            <a:pathLst>
              <a:path w="11537950">
                <a:moveTo>
                  <a:pt x="0" y="0"/>
                </a:moveTo>
                <a:lnTo>
                  <a:pt x="11537950" y="0"/>
                </a:lnTo>
              </a:path>
            </a:pathLst>
          </a:custGeom>
          <a:ln w="38100">
            <a:solidFill>
              <a:srgbClr val="2E5496"/>
            </a:solidFill>
          </a:ln>
        </p:spPr>
        <p:txBody>
          <a:bodyPr wrap="square" lIns="0" tIns="0" rIns="0" bIns="0" rtlCol="0"/>
          <a:lstStyle/>
          <a:p>
            <a:endParaRPr dirty="0"/>
          </a:p>
        </p:txBody>
      </p:sp>
      <p:sp>
        <p:nvSpPr>
          <p:cNvPr id="6" name="object 6"/>
          <p:cNvSpPr/>
          <p:nvPr/>
        </p:nvSpPr>
        <p:spPr>
          <a:xfrm>
            <a:off x="429005" y="6689597"/>
            <a:ext cx="11537950" cy="0"/>
          </a:xfrm>
          <a:custGeom>
            <a:avLst/>
            <a:gdLst/>
            <a:ahLst/>
            <a:cxnLst/>
            <a:rect l="l" t="t" r="r" b="b"/>
            <a:pathLst>
              <a:path w="11537950">
                <a:moveTo>
                  <a:pt x="0" y="0"/>
                </a:moveTo>
                <a:lnTo>
                  <a:pt x="11537950" y="0"/>
                </a:lnTo>
              </a:path>
            </a:pathLst>
          </a:custGeom>
          <a:ln w="38100">
            <a:solidFill>
              <a:srgbClr val="2E5496"/>
            </a:solidFill>
          </a:ln>
        </p:spPr>
        <p:txBody>
          <a:bodyPr wrap="square" lIns="0" tIns="0" rIns="0" bIns="0" rtlCol="0"/>
          <a:lstStyle/>
          <a:p>
            <a:endParaRPr dirty="0"/>
          </a:p>
        </p:txBody>
      </p:sp>
      <p:sp>
        <p:nvSpPr>
          <p:cNvPr id="7" name="object 7"/>
          <p:cNvSpPr txBox="1">
            <a:spLocks noGrp="1"/>
          </p:cNvSpPr>
          <p:nvPr>
            <p:ph type="title"/>
          </p:nvPr>
        </p:nvSpPr>
        <p:spPr>
          <a:xfrm>
            <a:off x="3765976" y="304800"/>
            <a:ext cx="8094345" cy="391160"/>
          </a:xfrm>
          <a:prstGeom prst="rect">
            <a:avLst/>
          </a:prstGeom>
        </p:spPr>
        <p:txBody>
          <a:bodyPr vert="horz" wrap="square" lIns="0" tIns="12700" rIns="0" bIns="0" rtlCol="0">
            <a:spAutoFit/>
          </a:bodyPr>
          <a:lstStyle/>
          <a:p>
            <a:pPr marL="12700">
              <a:lnSpc>
                <a:spcPct val="100000"/>
              </a:lnSpc>
              <a:spcBef>
                <a:spcPts val="100"/>
              </a:spcBef>
            </a:pPr>
            <a:r>
              <a:rPr spc="-5" dirty="0"/>
              <a:t>Права</a:t>
            </a:r>
            <a:r>
              <a:rPr spc="10" dirty="0"/>
              <a:t> </a:t>
            </a:r>
            <a:r>
              <a:rPr dirty="0"/>
              <a:t>и</a:t>
            </a:r>
            <a:r>
              <a:rPr spc="-5" dirty="0"/>
              <a:t> обязанности</a:t>
            </a:r>
            <a:r>
              <a:rPr spc="-15" dirty="0"/>
              <a:t> </a:t>
            </a:r>
            <a:r>
              <a:rPr spc="-10" dirty="0"/>
              <a:t>общественного</a:t>
            </a:r>
            <a:r>
              <a:rPr spc="15" dirty="0"/>
              <a:t> </a:t>
            </a:r>
            <a:r>
              <a:rPr spc="-5" dirty="0"/>
              <a:t>наблюдателя</a:t>
            </a:r>
          </a:p>
        </p:txBody>
      </p:sp>
      <p:grpSp>
        <p:nvGrpSpPr>
          <p:cNvPr id="8" name="object 8"/>
          <p:cNvGrpSpPr/>
          <p:nvPr/>
        </p:nvGrpSpPr>
        <p:grpSpPr>
          <a:xfrm>
            <a:off x="426719" y="1267967"/>
            <a:ext cx="1080770" cy="4159250"/>
            <a:chOff x="426719" y="1267967"/>
            <a:chExt cx="1080770" cy="4159250"/>
          </a:xfrm>
        </p:grpSpPr>
        <p:pic>
          <p:nvPicPr>
            <p:cNvPr id="9" name="object 9"/>
            <p:cNvPicPr/>
            <p:nvPr/>
          </p:nvPicPr>
          <p:blipFill>
            <a:blip r:embed="rId2" cstate="print"/>
            <a:stretch>
              <a:fillRect/>
            </a:stretch>
          </p:blipFill>
          <p:spPr>
            <a:xfrm>
              <a:off x="428243" y="1267967"/>
              <a:ext cx="1043940" cy="979931"/>
            </a:xfrm>
            <a:prstGeom prst="rect">
              <a:avLst/>
            </a:prstGeom>
          </p:spPr>
        </p:pic>
        <p:pic>
          <p:nvPicPr>
            <p:cNvPr id="10" name="object 10"/>
            <p:cNvPicPr/>
            <p:nvPr/>
          </p:nvPicPr>
          <p:blipFill>
            <a:blip r:embed="rId3" cstate="print"/>
            <a:stretch>
              <a:fillRect/>
            </a:stretch>
          </p:blipFill>
          <p:spPr>
            <a:xfrm>
              <a:off x="426719" y="3308667"/>
              <a:ext cx="1042225" cy="1042225"/>
            </a:xfrm>
            <a:prstGeom prst="rect">
              <a:avLst/>
            </a:prstGeom>
          </p:spPr>
        </p:pic>
        <p:pic>
          <p:nvPicPr>
            <p:cNvPr id="11" name="object 11"/>
            <p:cNvPicPr/>
            <p:nvPr/>
          </p:nvPicPr>
          <p:blipFill>
            <a:blip r:embed="rId4" cstate="print"/>
            <a:stretch>
              <a:fillRect/>
            </a:stretch>
          </p:blipFill>
          <p:spPr>
            <a:xfrm>
              <a:off x="446531" y="3310127"/>
              <a:ext cx="1005840" cy="1043940"/>
            </a:xfrm>
            <a:prstGeom prst="rect">
              <a:avLst/>
            </a:prstGeom>
          </p:spPr>
        </p:pic>
        <p:pic>
          <p:nvPicPr>
            <p:cNvPr id="12" name="object 12"/>
            <p:cNvPicPr/>
            <p:nvPr/>
          </p:nvPicPr>
          <p:blipFill>
            <a:blip r:embed="rId5" cstate="print"/>
            <a:stretch>
              <a:fillRect/>
            </a:stretch>
          </p:blipFill>
          <p:spPr>
            <a:xfrm>
              <a:off x="428243" y="2241803"/>
              <a:ext cx="1078992" cy="1074420"/>
            </a:xfrm>
            <a:prstGeom prst="rect">
              <a:avLst/>
            </a:prstGeom>
          </p:spPr>
        </p:pic>
        <p:pic>
          <p:nvPicPr>
            <p:cNvPr id="13" name="object 13"/>
            <p:cNvPicPr/>
            <p:nvPr/>
          </p:nvPicPr>
          <p:blipFill>
            <a:blip r:embed="rId6" cstate="print"/>
            <a:stretch>
              <a:fillRect/>
            </a:stretch>
          </p:blipFill>
          <p:spPr>
            <a:xfrm>
              <a:off x="428243" y="4349495"/>
              <a:ext cx="1078992" cy="1077468"/>
            </a:xfrm>
            <a:prstGeom prst="rect">
              <a:avLst/>
            </a:prstGeom>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89170" y="186690"/>
            <a:ext cx="5283835" cy="436880"/>
          </a:xfrm>
          <a:prstGeom prst="rect">
            <a:avLst/>
          </a:prstGeom>
        </p:spPr>
        <p:txBody>
          <a:bodyPr vert="horz" wrap="square" lIns="0" tIns="12700" rIns="0" bIns="0" rtlCol="0">
            <a:spAutoFit/>
          </a:bodyPr>
          <a:lstStyle/>
          <a:p>
            <a:pPr marL="12700">
              <a:lnSpc>
                <a:spcPct val="100000"/>
              </a:lnSpc>
              <a:spcBef>
                <a:spcPts val="100"/>
              </a:spcBef>
            </a:pPr>
            <a:r>
              <a:rPr sz="2700" spc="-5" dirty="0"/>
              <a:t>Этап проведения</a:t>
            </a:r>
            <a:r>
              <a:rPr sz="2700" spc="-10" dirty="0"/>
              <a:t> </a:t>
            </a:r>
            <a:r>
              <a:rPr sz="2700" spc="-5" dirty="0"/>
              <a:t>ГИА-9</a:t>
            </a:r>
            <a:r>
              <a:rPr sz="2700" spc="-15" dirty="0"/>
              <a:t> </a:t>
            </a:r>
            <a:r>
              <a:rPr sz="2700" dirty="0"/>
              <a:t>в</a:t>
            </a:r>
            <a:r>
              <a:rPr sz="2700" spc="-25" dirty="0"/>
              <a:t> </a:t>
            </a:r>
            <a:r>
              <a:rPr sz="2700" spc="-5" dirty="0"/>
              <a:t>ППЭ</a:t>
            </a:r>
            <a:endParaRPr sz="2700" dirty="0"/>
          </a:p>
        </p:txBody>
      </p:sp>
      <p:sp>
        <p:nvSpPr>
          <p:cNvPr id="3" name="object 3"/>
          <p:cNvSpPr/>
          <p:nvPr/>
        </p:nvSpPr>
        <p:spPr>
          <a:xfrm>
            <a:off x="313943" y="909827"/>
            <a:ext cx="9946005" cy="5038725"/>
          </a:xfrm>
          <a:custGeom>
            <a:avLst/>
            <a:gdLst/>
            <a:ahLst/>
            <a:cxnLst/>
            <a:rect l="l" t="t" r="r" b="b"/>
            <a:pathLst>
              <a:path w="9946005" h="5038725">
                <a:moveTo>
                  <a:pt x="9945624" y="0"/>
                </a:moveTo>
                <a:lnTo>
                  <a:pt x="0" y="0"/>
                </a:lnTo>
                <a:lnTo>
                  <a:pt x="0" y="5038344"/>
                </a:lnTo>
                <a:lnTo>
                  <a:pt x="9945624" y="5038344"/>
                </a:lnTo>
                <a:lnTo>
                  <a:pt x="9945624" y="0"/>
                </a:lnTo>
                <a:close/>
              </a:path>
            </a:pathLst>
          </a:custGeom>
          <a:solidFill>
            <a:srgbClr val="FFFFFF"/>
          </a:solidFill>
        </p:spPr>
        <p:txBody>
          <a:bodyPr wrap="square" lIns="0" tIns="0" rIns="0" bIns="0" rtlCol="0"/>
          <a:lstStyle/>
          <a:p>
            <a:endParaRPr dirty="0"/>
          </a:p>
        </p:txBody>
      </p:sp>
      <p:sp>
        <p:nvSpPr>
          <p:cNvPr id="4" name="object 4"/>
          <p:cNvSpPr txBox="1"/>
          <p:nvPr/>
        </p:nvSpPr>
        <p:spPr>
          <a:xfrm>
            <a:off x="392988" y="940688"/>
            <a:ext cx="9792335" cy="4088765"/>
          </a:xfrm>
          <a:prstGeom prst="rect">
            <a:avLst/>
          </a:prstGeom>
        </p:spPr>
        <p:txBody>
          <a:bodyPr vert="horz" wrap="square" lIns="0" tIns="12700" rIns="0" bIns="0" rtlCol="0">
            <a:spAutoFit/>
          </a:bodyPr>
          <a:lstStyle/>
          <a:p>
            <a:pPr marL="299085" marR="5080" indent="-287020" algn="just">
              <a:lnSpc>
                <a:spcPct val="99800"/>
              </a:lnSpc>
              <a:spcBef>
                <a:spcPts val="100"/>
              </a:spcBef>
              <a:buFont typeface="Wingdings"/>
              <a:buChar char=""/>
              <a:tabLst>
                <a:tab pos="299720" algn="l"/>
              </a:tabLst>
            </a:pPr>
            <a:r>
              <a:rPr sz="1600" spc="-5" dirty="0">
                <a:latin typeface="Century Gothic"/>
                <a:cs typeface="Century Gothic"/>
              </a:rPr>
              <a:t>общественный</a:t>
            </a:r>
            <a:r>
              <a:rPr sz="1600" spc="365" dirty="0">
                <a:latin typeface="Century Gothic"/>
                <a:cs typeface="Century Gothic"/>
              </a:rPr>
              <a:t> </a:t>
            </a:r>
            <a:r>
              <a:rPr sz="1600" spc="-10" dirty="0">
                <a:latin typeface="Century Gothic"/>
                <a:cs typeface="Century Gothic"/>
              </a:rPr>
              <a:t>наблюдатель</a:t>
            </a:r>
            <a:r>
              <a:rPr sz="1600" spc="355" dirty="0">
                <a:latin typeface="Century Gothic"/>
                <a:cs typeface="Century Gothic"/>
              </a:rPr>
              <a:t> </a:t>
            </a:r>
            <a:r>
              <a:rPr sz="1600" spc="-10" dirty="0">
                <a:latin typeface="Century Gothic"/>
                <a:cs typeface="Century Gothic"/>
              </a:rPr>
              <a:t>должен</a:t>
            </a:r>
            <a:r>
              <a:rPr sz="1600" spc="350" dirty="0">
                <a:latin typeface="Century Gothic"/>
                <a:cs typeface="Century Gothic"/>
              </a:rPr>
              <a:t> </a:t>
            </a:r>
            <a:r>
              <a:rPr sz="1600" b="1" spc="-5" dirty="0">
                <a:latin typeface="Century Gothic"/>
                <a:cs typeface="Century Gothic"/>
              </a:rPr>
              <a:t>прибыть</a:t>
            </a:r>
            <a:r>
              <a:rPr sz="1600" b="1" spc="345" dirty="0">
                <a:latin typeface="Century Gothic"/>
                <a:cs typeface="Century Gothic"/>
              </a:rPr>
              <a:t> </a:t>
            </a:r>
            <a:r>
              <a:rPr sz="1600" spc="-5" dirty="0">
                <a:latin typeface="Century Gothic"/>
                <a:cs typeface="Century Gothic"/>
              </a:rPr>
              <a:t>в</a:t>
            </a:r>
            <a:r>
              <a:rPr sz="1600" spc="345" dirty="0">
                <a:latin typeface="Century Gothic"/>
                <a:cs typeface="Century Gothic"/>
              </a:rPr>
              <a:t> </a:t>
            </a:r>
            <a:r>
              <a:rPr sz="1600" spc="-5" dirty="0">
                <a:latin typeface="Century Gothic"/>
                <a:cs typeface="Century Gothic"/>
              </a:rPr>
              <a:t>пункт</a:t>
            </a:r>
            <a:r>
              <a:rPr sz="1600" spc="355" dirty="0">
                <a:latin typeface="Century Gothic"/>
                <a:cs typeface="Century Gothic"/>
              </a:rPr>
              <a:t> </a:t>
            </a:r>
            <a:r>
              <a:rPr sz="1600" spc="-5" dirty="0">
                <a:latin typeface="Century Gothic"/>
                <a:cs typeface="Century Gothic"/>
              </a:rPr>
              <a:t>проведения</a:t>
            </a:r>
            <a:r>
              <a:rPr sz="1600" spc="365" dirty="0">
                <a:latin typeface="Century Gothic"/>
                <a:cs typeface="Century Gothic"/>
              </a:rPr>
              <a:t> </a:t>
            </a:r>
            <a:r>
              <a:rPr sz="1600" spc="-5" dirty="0">
                <a:latin typeface="Century Gothic"/>
                <a:cs typeface="Century Gothic"/>
              </a:rPr>
              <a:t>экзамена</a:t>
            </a:r>
            <a:r>
              <a:rPr sz="1600" spc="350" dirty="0">
                <a:latin typeface="Century Gothic"/>
                <a:cs typeface="Century Gothic"/>
              </a:rPr>
              <a:t> </a:t>
            </a:r>
            <a:r>
              <a:rPr sz="1600" dirty="0">
                <a:latin typeface="Century Gothic"/>
                <a:cs typeface="Century Gothic"/>
              </a:rPr>
              <a:t>не</a:t>
            </a:r>
            <a:r>
              <a:rPr sz="1600" spc="345" dirty="0">
                <a:latin typeface="Century Gothic"/>
                <a:cs typeface="Century Gothic"/>
              </a:rPr>
              <a:t> </a:t>
            </a:r>
            <a:r>
              <a:rPr sz="1600" spc="-5" dirty="0">
                <a:latin typeface="Century Gothic"/>
                <a:cs typeface="Century Gothic"/>
              </a:rPr>
              <a:t>позднее, </a:t>
            </a:r>
            <a:r>
              <a:rPr sz="1600" spc="-430" dirty="0">
                <a:latin typeface="Century Gothic"/>
                <a:cs typeface="Century Gothic"/>
              </a:rPr>
              <a:t> </a:t>
            </a:r>
            <a:r>
              <a:rPr sz="1600" spc="-5" dirty="0">
                <a:latin typeface="Century Gothic"/>
                <a:cs typeface="Century Gothic"/>
              </a:rPr>
              <a:t>чем</a:t>
            </a:r>
            <a:r>
              <a:rPr sz="1600" spc="430" dirty="0">
                <a:latin typeface="Century Gothic"/>
                <a:cs typeface="Century Gothic"/>
              </a:rPr>
              <a:t>    </a:t>
            </a:r>
            <a:r>
              <a:rPr sz="1600" b="1" spc="-5" dirty="0">
                <a:latin typeface="Century Gothic"/>
                <a:cs typeface="Century Gothic"/>
              </a:rPr>
              <a:t>за</a:t>
            </a:r>
            <a:r>
              <a:rPr sz="1600" b="1" spc="585" dirty="0">
                <a:latin typeface="Century Gothic"/>
                <a:cs typeface="Century Gothic"/>
              </a:rPr>
              <a:t>   </a:t>
            </a:r>
            <a:r>
              <a:rPr sz="1600" b="1" spc="-5" dirty="0">
                <a:latin typeface="Century Gothic"/>
                <a:cs typeface="Century Gothic"/>
              </a:rPr>
              <a:t>1</a:t>
            </a:r>
            <a:r>
              <a:rPr sz="1600" b="1" spc="585" dirty="0">
                <a:latin typeface="Century Gothic"/>
                <a:cs typeface="Century Gothic"/>
              </a:rPr>
              <a:t>   </a:t>
            </a:r>
            <a:r>
              <a:rPr sz="1600" b="1" spc="-5" dirty="0">
                <a:latin typeface="Century Gothic"/>
                <a:cs typeface="Century Gothic"/>
              </a:rPr>
              <a:t>час</a:t>
            </a:r>
            <a:r>
              <a:rPr sz="1600" b="1" spc="585" dirty="0">
                <a:latin typeface="Century Gothic"/>
                <a:cs typeface="Century Gothic"/>
              </a:rPr>
              <a:t>   </a:t>
            </a:r>
            <a:r>
              <a:rPr sz="1600" b="1" spc="-5" dirty="0">
                <a:latin typeface="Century Gothic"/>
                <a:cs typeface="Century Gothic"/>
              </a:rPr>
              <a:t>до</a:t>
            </a:r>
            <a:r>
              <a:rPr sz="1600" b="1" spc="585" dirty="0">
                <a:latin typeface="Century Gothic"/>
                <a:cs typeface="Century Gothic"/>
              </a:rPr>
              <a:t>   </a:t>
            </a:r>
            <a:r>
              <a:rPr sz="1600" b="1" dirty="0">
                <a:latin typeface="Century Gothic"/>
                <a:cs typeface="Century Gothic"/>
              </a:rPr>
              <a:t>начала       </a:t>
            </a:r>
            <a:r>
              <a:rPr sz="1600" spc="-5" dirty="0">
                <a:latin typeface="Century Gothic"/>
                <a:cs typeface="Century Gothic"/>
              </a:rPr>
              <a:t>проведения</a:t>
            </a:r>
            <a:r>
              <a:rPr sz="1600" spc="430" dirty="0">
                <a:latin typeface="Century Gothic"/>
                <a:cs typeface="Century Gothic"/>
              </a:rPr>
              <a:t>   </a:t>
            </a:r>
            <a:r>
              <a:rPr sz="1600" spc="434" dirty="0">
                <a:latin typeface="Century Gothic"/>
                <a:cs typeface="Century Gothic"/>
              </a:rPr>
              <a:t> </a:t>
            </a:r>
            <a:r>
              <a:rPr sz="1600" spc="-5" dirty="0">
                <a:latin typeface="Century Gothic"/>
                <a:cs typeface="Century Gothic"/>
              </a:rPr>
              <a:t>экзамена</a:t>
            </a:r>
            <a:r>
              <a:rPr sz="1600" spc="430" dirty="0">
                <a:latin typeface="Century Gothic"/>
                <a:cs typeface="Century Gothic"/>
              </a:rPr>
              <a:t>    </a:t>
            </a:r>
            <a:r>
              <a:rPr sz="1600" spc="-5" dirty="0">
                <a:latin typeface="Century Gothic"/>
                <a:cs typeface="Century Gothic"/>
              </a:rPr>
              <a:t>и</a:t>
            </a:r>
            <a:r>
              <a:rPr sz="1600" spc="430" dirty="0">
                <a:latin typeface="Century Gothic"/>
                <a:cs typeface="Century Gothic"/>
              </a:rPr>
              <a:t>   </a:t>
            </a:r>
            <a:r>
              <a:rPr sz="1600" spc="434" dirty="0">
                <a:latin typeface="Century Gothic"/>
                <a:cs typeface="Century Gothic"/>
              </a:rPr>
              <a:t> </a:t>
            </a:r>
            <a:r>
              <a:rPr sz="1600" b="1" spc="-5" dirty="0">
                <a:latin typeface="Century Gothic"/>
                <a:cs typeface="Century Gothic"/>
              </a:rPr>
              <a:t>находиться </a:t>
            </a:r>
            <a:r>
              <a:rPr sz="1600" b="1" spc="-430" dirty="0">
                <a:latin typeface="Century Gothic"/>
                <a:cs typeface="Century Gothic"/>
              </a:rPr>
              <a:t> </a:t>
            </a:r>
            <a:r>
              <a:rPr sz="1600" spc="-5" dirty="0">
                <a:latin typeface="Century Gothic"/>
                <a:cs typeface="Century Gothic"/>
              </a:rPr>
              <a:t>в</a:t>
            </a:r>
            <a:r>
              <a:rPr sz="1600" spc="285" dirty="0">
                <a:latin typeface="Century Gothic"/>
                <a:cs typeface="Century Gothic"/>
              </a:rPr>
              <a:t> </a:t>
            </a:r>
            <a:r>
              <a:rPr sz="1600" spc="-5" dirty="0">
                <a:latin typeface="Century Gothic"/>
                <a:cs typeface="Century Gothic"/>
              </a:rPr>
              <a:t>ППЭ</a:t>
            </a:r>
            <a:r>
              <a:rPr sz="1600" spc="280" dirty="0">
                <a:latin typeface="Century Gothic"/>
                <a:cs typeface="Century Gothic"/>
              </a:rPr>
              <a:t> </a:t>
            </a:r>
            <a:r>
              <a:rPr sz="1600" b="1" spc="-5" dirty="0">
                <a:latin typeface="Century Gothic"/>
                <a:cs typeface="Century Gothic"/>
              </a:rPr>
              <a:t>не</a:t>
            </a:r>
            <a:r>
              <a:rPr sz="1600" b="1" spc="275" dirty="0">
                <a:latin typeface="Century Gothic"/>
                <a:cs typeface="Century Gothic"/>
              </a:rPr>
              <a:t> </a:t>
            </a:r>
            <a:r>
              <a:rPr sz="1600" b="1" spc="-5" dirty="0">
                <a:latin typeface="Century Gothic"/>
                <a:cs typeface="Century Gothic"/>
              </a:rPr>
              <a:t>менее</a:t>
            </a:r>
            <a:r>
              <a:rPr sz="1600" b="1" spc="290" dirty="0">
                <a:latin typeface="Century Gothic"/>
                <a:cs typeface="Century Gothic"/>
              </a:rPr>
              <a:t> </a:t>
            </a:r>
            <a:r>
              <a:rPr sz="1600" b="1" dirty="0">
                <a:latin typeface="Century Gothic"/>
                <a:cs typeface="Century Gothic"/>
              </a:rPr>
              <a:t>50</a:t>
            </a:r>
            <a:r>
              <a:rPr sz="1600" b="1" spc="285" dirty="0">
                <a:latin typeface="Century Gothic"/>
                <a:cs typeface="Century Gothic"/>
              </a:rPr>
              <a:t> </a:t>
            </a:r>
            <a:r>
              <a:rPr sz="1600" b="1" spc="-5" dirty="0">
                <a:latin typeface="Century Gothic"/>
                <a:cs typeface="Century Gothic"/>
              </a:rPr>
              <a:t>%</a:t>
            </a:r>
            <a:r>
              <a:rPr sz="1600" b="1" spc="285" dirty="0">
                <a:latin typeface="Century Gothic"/>
                <a:cs typeface="Century Gothic"/>
              </a:rPr>
              <a:t> </a:t>
            </a:r>
            <a:r>
              <a:rPr sz="1600" b="1" spc="-5" dirty="0">
                <a:latin typeface="Century Gothic"/>
                <a:cs typeface="Century Gothic"/>
              </a:rPr>
              <a:t>времени</a:t>
            </a:r>
            <a:r>
              <a:rPr sz="1600" spc="-5" dirty="0">
                <a:latin typeface="Century Gothic"/>
                <a:cs typeface="Century Gothic"/>
              </a:rPr>
              <a:t>,</a:t>
            </a:r>
            <a:r>
              <a:rPr sz="1600" spc="285" dirty="0">
                <a:latin typeface="Century Gothic"/>
                <a:cs typeface="Century Gothic"/>
              </a:rPr>
              <a:t> </a:t>
            </a:r>
            <a:r>
              <a:rPr sz="1600" spc="-5" dirty="0">
                <a:latin typeface="Century Gothic"/>
                <a:cs typeface="Century Gothic"/>
              </a:rPr>
              <a:t>установленного</a:t>
            </a:r>
            <a:r>
              <a:rPr sz="1600" spc="300" dirty="0">
                <a:latin typeface="Century Gothic"/>
                <a:cs typeface="Century Gothic"/>
              </a:rPr>
              <a:t> </a:t>
            </a:r>
            <a:r>
              <a:rPr sz="1600" spc="-5" dirty="0">
                <a:latin typeface="Century Gothic"/>
                <a:cs typeface="Century Gothic"/>
              </a:rPr>
              <a:t>единым</a:t>
            </a:r>
            <a:r>
              <a:rPr sz="1600" spc="300" dirty="0">
                <a:latin typeface="Century Gothic"/>
                <a:cs typeface="Century Gothic"/>
              </a:rPr>
              <a:t> </a:t>
            </a:r>
            <a:r>
              <a:rPr sz="1600" spc="-5" dirty="0">
                <a:latin typeface="Century Gothic"/>
                <a:cs typeface="Century Gothic"/>
              </a:rPr>
              <a:t>расписанием</a:t>
            </a:r>
            <a:r>
              <a:rPr sz="1600" spc="300" dirty="0">
                <a:latin typeface="Century Gothic"/>
                <a:cs typeface="Century Gothic"/>
              </a:rPr>
              <a:t> </a:t>
            </a:r>
            <a:r>
              <a:rPr sz="1600" spc="-5" dirty="0">
                <a:latin typeface="Century Gothic"/>
                <a:cs typeface="Century Gothic"/>
              </a:rPr>
              <a:t>проведения</a:t>
            </a:r>
            <a:r>
              <a:rPr sz="1600" spc="300" dirty="0">
                <a:latin typeface="Century Gothic"/>
                <a:cs typeface="Century Gothic"/>
              </a:rPr>
              <a:t> </a:t>
            </a:r>
            <a:r>
              <a:rPr sz="1600" spc="-10" dirty="0">
                <a:latin typeface="Century Gothic"/>
                <a:cs typeface="Century Gothic"/>
              </a:rPr>
              <a:t>ОГЭ, </a:t>
            </a:r>
            <a:r>
              <a:rPr sz="1600" spc="-430" dirty="0">
                <a:latin typeface="Century Gothic"/>
                <a:cs typeface="Century Gothic"/>
              </a:rPr>
              <a:t> </a:t>
            </a:r>
            <a:r>
              <a:rPr sz="1600" spc="-10" dirty="0">
                <a:latin typeface="Century Gothic"/>
                <a:cs typeface="Century Gothic"/>
              </a:rPr>
              <a:t>ГВЭ,</a:t>
            </a:r>
            <a:r>
              <a:rPr sz="1600" spc="10" dirty="0">
                <a:latin typeface="Century Gothic"/>
                <a:cs typeface="Century Gothic"/>
              </a:rPr>
              <a:t> </a:t>
            </a:r>
            <a:r>
              <a:rPr sz="1600" dirty="0">
                <a:latin typeface="Century Gothic"/>
                <a:cs typeface="Century Gothic"/>
              </a:rPr>
              <a:t>по</a:t>
            </a:r>
            <a:r>
              <a:rPr sz="1600" spc="-5" dirty="0">
                <a:latin typeface="Century Gothic"/>
                <a:cs typeface="Century Gothic"/>
              </a:rPr>
              <a:t> соответствующему</a:t>
            </a:r>
            <a:r>
              <a:rPr sz="1600" spc="70" dirty="0">
                <a:latin typeface="Century Gothic"/>
                <a:cs typeface="Century Gothic"/>
              </a:rPr>
              <a:t> </a:t>
            </a:r>
            <a:r>
              <a:rPr sz="1600" spc="-5" dirty="0">
                <a:latin typeface="Century Gothic"/>
                <a:cs typeface="Century Gothic"/>
              </a:rPr>
              <a:t>учебному</a:t>
            </a:r>
            <a:r>
              <a:rPr sz="1600" spc="35" dirty="0">
                <a:latin typeface="Century Gothic"/>
                <a:cs typeface="Century Gothic"/>
              </a:rPr>
              <a:t> </a:t>
            </a:r>
            <a:r>
              <a:rPr sz="1600" spc="-5" dirty="0">
                <a:latin typeface="Century Gothic"/>
                <a:cs typeface="Century Gothic"/>
              </a:rPr>
              <a:t>предмету</a:t>
            </a:r>
            <a:endParaRPr sz="1600" dirty="0">
              <a:latin typeface="Century Gothic"/>
              <a:cs typeface="Century Gothic"/>
            </a:endParaRPr>
          </a:p>
          <a:p>
            <a:pPr marL="299085" marR="7620" indent="-287020" algn="just">
              <a:lnSpc>
                <a:spcPct val="100000"/>
              </a:lnSpc>
              <a:spcBef>
                <a:spcPts val="800"/>
              </a:spcBef>
              <a:buFont typeface="Wingdings"/>
              <a:buChar char=""/>
              <a:tabLst>
                <a:tab pos="299720" algn="l"/>
              </a:tabLst>
            </a:pPr>
            <a:r>
              <a:rPr sz="1600" spc="-10" dirty="0">
                <a:latin typeface="Century Gothic"/>
                <a:cs typeface="Century Gothic"/>
              </a:rPr>
              <a:t>для</a:t>
            </a:r>
            <a:r>
              <a:rPr sz="1600" spc="-5" dirty="0">
                <a:latin typeface="Century Gothic"/>
                <a:cs typeface="Century Gothic"/>
              </a:rPr>
              <a:t> </a:t>
            </a:r>
            <a:r>
              <a:rPr sz="1600" spc="-10" dirty="0">
                <a:latin typeface="Century Gothic"/>
                <a:cs typeface="Century Gothic"/>
              </a:rPr>
              <a:t>прохода</a:t>
            </a:r>
            <a:r>
              <a:rPr sz="1600" spc="-5" dirty="0">
                <a:latin typeface="Century Gothic"/>
                <a:cs typeface="Century Gothic"/>
              </a:rPr>
              <a:t> в</a:t>
            </a:r>
            <a:r>
              <a:rPr sz="1600" dirty="0">
                <a:latin typeface="Century Gothic"/>
                <a:cs typeface="Century Gothic"/>
              </a:rPr>
              <a:t> </a:t>
            </a:r>
            <a:r>
              <a:rPr sz="1600" spc="-5" dirty="0">
                <a:latin typeface="Century Gothic"/>
                <a:cs typeface="Century Gothic"/>
              </a:rPr>
              <a:t>ППЭ</a:t>
            </a:r>
            <a:r>
              <a:rPr sz="1600" dirty="0">
                <a:latin typeface="Century Gothic"/>
                <a:cs typeface="Century Gothic"/>
              </a:rPr>
              <a:t> </a:t>
            </a:r>
            <a:r>
              <a:rPr sz="1600" spc="-5" dirty="0">
                <a:latin typeface="Century Gothic"/>
                <a:cs typeface="Century Gothic"/>
              </a:rPr>
              <a:t>общественный</a:t>
            </a:r>
            <a:r>
              <a:rPr sz="1600" dirty="0">
                <a:latin typeface="Century Gothic"/>
                <a:cs typeface="Century Gothic"/>
              </a:rPr>
              <a:t> </a:t>
            </a:r>
            <a:r>
              <a:rPr sz="1600" spc="-10" dirty="0">
                <a:latin typeface="Century Gothic"/>
                <a:cs typeface="Century Gothic"/>
              </a:rPr>
              <a:t>наблюдатель</a:t>
            </a:r>
            <a:r>
              <a:rPr sz="1600" spc="-5" dirty="0">
                <a:latin typeface="Century Gothic"/>
                <a:cs typeface="Century Gothic"/>
              </a:rPr>
              <a:t> </a:t>
            </a:r>
            <a:r>
              <a:rPr sz="1600" spc="-10" dirty="0">
                <a:latin typeface="Century Gothic"/>
                <a:cs typeface="Century Gothic"/>
              </a:rPr>
              <a:t>должен</a:t>
            </a:r>
            <a:r>
              <a:rPr sz="1600" spc="-5" dirty="0">
                <a:latin typeface="Century Gothic"/>
                <a:cs typeface="Century Gothic"/>
              </a:rPr>
              <a:t> предъявить</a:t>
            </a:r>
            <a:r>
              <a:rPr sz="1600" dirty="0">
                <a:latin typeface="Century Gothic"/>
                <a:cs typeface="Century Gothic"/>
              </a:rPr>
              <a:t> </a:t>
            </a:r>
            <a:r>
              <a:rPr sz="1600" spc="-5" dirty="0">
                <a:latin typeface="Century Gothic"/>
                <a:cs typeface="Century Gothic"/>
              </a:rPr>
              <a:t>удостоверение </a:t>
            </a:r>
            <a:r>
              <a:rPr sz="1600" dirty="0">
                <a:latin typeface="Century Gothic"/>
                <a:cs typeface="Century Gothic"/>
              </a:rPr>
              <a:t> </a:t>
            </a:r>
            <a:r>
              <a:rPr sz="1600" spc="-5" dirty="0">
                <a:latin typeface="Century Gothic"/>
                <a:cs typeface="Century Gothic"/>
              </a:rPr>
              <a:t>общественного</a:t>
            </a:r>
            <a:r>
              <a:rPr sz="1600" spc="405" dirty="0">
                <a:latin typeface="Century Gothic"/>
                <a:cs typeface="Century Gothic"/>
              </a:rPr>
              <a:t> </a:t>
            </a:r>
            <a:r>
              <a:rPr sz="1600" spc="-5" dirty="0">
                <a:latin typeface="Century Gothic"/>
                <a:cs typeface="Century Gothic"/>
              </a:rPr>
              <a:t>наблюдателя,</a:t>
            </a:r>
            <a:r>
              <a:rPr sz="1600" spc="395" dirty="0">
                <a:latin typeface="Century Gothic"/>
                <a:cs typeface="Century Gothic"/>
              </a:rPr>
              <a:t> </a:t>
            </a:r>
            <a:r>
              <a:rPr sz="1600" spc="-10" dirty="0">
                <a:latin typeface="Century Gothic"/>
                <a:cs typeface="Century Gothic"/>
              </a:rPr>
              <a:t>где</a:t>
            </a:r>
            <a:r>
              <a:rPr sz="1600" spc="400" dirty="0">
                <a:latin typeface="Century Gothic"/>
                <a:cs typeface="Century Gothic"/>
              </a:rPr>
              <a:t> </a:t>
            </a:r>
            <a:r>
              <a:rPr sz="1600" spc="-5" dirty="0">
                <a:latin typeface="Century Gothic"/>
                <a:cs typeface="Century Gothic"/>
              </a:rPr>
              <a:t>указано</a:t>
            </a:r>
            <a:r>
              <a:rPr sz="1600" spc="409" dirty="0">
                <a:latin typeface="Century Gothic"/>
                <a:cs typeface="Century Gothic"/>
              </a:rPr>
              <a:t> </a:t>
            </a:r>
            <a:r>
              <a:rPr sz="1600" spc="-5" dirty="0">
                <a:latin typeface="Century Gothic"/>
                <a:cs typeface="Century Gothic"/>
              </a:rPr>
              <a:t>данное</a:t>
            </a:r>
            <a:r>
              <a:rPr sz="1600" spc="395" dirty="0">
                <a:latin typeface="Century Gothic"/>
                <a:cs typeface="Century Gothic"/>
              </a:rPr>
              <a:t> </a:t>
            </a:r>
            <a:r>
              <a:rPr sz="1600" spc="-5" dirty="0">
                <a:latin typeface="Century Gothic"/>
                <a:cs typeface="Century Gothic"/>
              </a:rPr>
              <a:t>конкретное</a:t>
            </a:r>
            <a:r>
              <a:rPr sz="1600" spc="400" dirty="0">
                <a:latin typeface="Century Gothic"/>
                <a:cs typeface="Century Gothic"/>
              </a:rPr>
              <a:t> </a:t>
            </a:r>
            <a:r>
              <a:rPr sz="1600" spc="-5" dirty="0">
                <a:latin typeface="Century Gothic"/>
                <a:cs typeface="Century Gothic"/>
              </a:rPr>
              <a:t>ППЭ</a:t>
            </a:r>
            <a:r>
              <a:rPr sz="1600" spc="400" dirty="0">
                <a:latin typeface="Century Gothic"/>
                <a:cs typeface="Century Gothic"/>
              </a:rPr>
              <a:t> </a:t>
            </a:r>
            <a:r>
              <a:rPr sz="1600" spc="-5" dirty="0">
                <a:latin typeface="Century Gothic"/>
                <a:cs typeface="Century Gothic"/>
              </a:rPr>
              <a:t>и</a:t>
            </a:r>
            <a:r>
              <a:rPr sz="1600" spc="405" dirty="0">
                <a:latin typeface="Century Gothic"/>
                <a:cs typeface="Century Gothic"/>
              </a:rPr>
              <a:t> </a:t>
            </a:r>
            <a:r>
              <a:rPr sz="1600" spc="-10" dirty="0">
                <a:latin typeface="Century Gothic"/>
                <a:cs typeface="Century Gothic"/>
              </a:rPr>
              <a:t>дата</a:t>
            </a:r>
            <a:r>
              <a:rPr sz="1600" spc="405" dirty="0">
                <a:latin typeface="Century Gothic"/>
                <a:cs typeface="Century Gothic"/>
              </a:rPr>
              <a:t> </a:t>
            </a:r>
            <a:r>
              <a:rPr sz="1600" spc="-5" dirty="0">
                <a:latin typeface="Century Gothic"/>
                <a:cs typeface="Century Gothic"/>
              </a:rPr>
              <a:t>наблюдения, </a:t>
            </a:r>
            <a:r>
              <a:rPr sz="1600" spc="-430" dirty="0">
                <a:latin typeface="Century Gothic"/>
                <a:cs typeface="Century Gothic"/>
              </a:rPr>
              <a:t> </a:t>
            </a:r>
            <a:r>
              <a:rPr sz="1600" spc="-5" dirty="0">
                <a:latin typeface="Century Gothic"/>
                <a:cs typeface="Century Gothic"/>
              </a:rPr>
              <a:t>а также</a:t>
            </a:r>
            <a:r>
              <a:rPr sz="1600" spc="-20" dirty="0">
                <a:latin typeface="Century Gothic"/>
                <a:cs typeface="Century Gothic"/>
              </a:rPr>
              <a:t> </a:t>
            </a:r>
            <a:r>
              <a:rPr sz="1600" spc="-5" dirty="0">
                <a:latin typeface="Century Gothic"/>
                <a:cs typeface="Century Gothic"/>
              </a:rPr>
              <a:t>документ,</a:t>
            </a:r>
            <a:r>
              <a:rPr sz="1600" spc="5" dirty="0">
                <a:latin typeface="Century Gothic"/>
                <a:cs typeface="Century Gothic"/>
              </a:rPr>
              <a:t> </a:t>
            </a:r>
            <a:r>
              <a:rPr sz="1600" spc="-5" dirty="0">
                <a:latin typeface="Century Gothic"/>
                <a:cs typeface="Century Gothic"/>
              </a:rPr>
              <a:t>удостоверяющий</a:t>
            </a:r>
            <a:r>
              <a:rPr sz="1600" spc="50" dirty="0">
                <a:latin typeface="Century Gothic"/>
                <a:cs typeface="Century Gothic"/>
              </a:rPr>
              <a:t> </a:t>
            </a:r>
            <a:r>
              <a:rPr sz="1600" spc="-5" dirty="0">
                <a:latin typeface="Century Gothic"/>
                <a:cs typeface="Century Gothic"/>
              </a:rPr>
              <a:t>личность</a:t>
            </a:r>
            <a:endParaRPr sz="1600" dirty="0">
              <a:latin typeface="Century Gothic"/>
              <a:cs typeface="Century Gothic"/>
            </a:endParaRPr>
          </a:p>
          <a:p>
            <a:pPr marL="299085" marR="6985" indent="-287020" algn="just">
              <a:lnSpc>
                <a:spcPct val="100000"/>
              </a:lnSpc>
              <a:spcBef>
                <a:spcPts val="810"/>
              </a:spcBef>
              <a:buFont typeface="Wingdings"/>
              <a:buChar char=""/>
              <a:tabLst>
                <a:tab pos="299720" algn="l"/>
              </a:tabLst>
            </a:pPr>
            <a:r>
              <a:rPr sz="1600" spc="-5" dirty="0">
                <a:latin typeface="Century Gothic"/>
                <a:cs typeface="Century Gothic"/>
              </a:rPr>
              <a:t>личные</a:t>
            </a:r>
            <a:r>
              <a:rPr sz="1600" spc="185" dirty="0">
                <a:latin typeface="Century Gothic"/>
                <a:cs typeface="Century Gothic"/>
              </a:rPr>
              <a:t> </a:t>
            </a:r>
            <a:r>
              <a:rPr sz="1600" spc="-5" dirty="0">
                <a:latin typeface="Century Gothic"/>
                <a:cs typeface="Century Gothic"/>
              </a:rPr>
              <a:t>вещи</a:t>
            </a:r>
            <a:r>
              <a:rPr sz="1600" spc="625" dirty="0">
                <a:latin typeface="Century Gothic"/>
                <a:cs typeface="Century Gothic"/>
              </a:rPr>
              <a:t> </a:t>
            </a:r>
            <a:r>
              <a:rPr sz="1600" spc="-5" dirty="0">
                <a:latin typeface="Century Gothic"/>
                <a:cs typeface="Century Gothic"/>
              </a:rPr>
              <a:t>общественный</a:t>
            </a:r>
            <a:r>
              <a:rPr sz="1600" spc="640" dirty="0">
                <a:latin typeface="Century Gothic"/>
                <a:cs typeface="Century Gothic"/>
              </a:rPr>
              <a:t> </a:t>
            </a:r>
            <a:r>
              <a:rPr sz="1600" spc="-10" dirty="0">
                <a:latin typeface="Century Gothic"/>
                <a:cs typeface="Century Gothic"/>
              </a:rPr>
              <a:t>наблюдатель</a:t>
            </a:r>
            <a:r>
              <a:rPr sz="1600" spc="635" dirty="0">
                <a:latin typeface="Century Gothic"/>
                <a:cs typeface="Century Gothic"/>
              </a:rPr>
              <a:t> </a:t>
            </a:r>
            <a:r>
              <a:rPr sz="1600" spc="-5" dirty="0">
                <a:latin typeface="Century Gothic"/>
                <a:cs typeface="Century Gothic"/>
              </a:rPr>
              <a:t>оставляет</a:t>
            </a:r>
            <a:r>
              <a:rPr sz="1600" spc="620" dirty="0">
                <a:latin typeface="Century Gothic"/>
                <a:cs typeface="Century Gothic"/>
              </a:rPr>
              <a:t> </a:t>
            </a:r>
            <a:r>
              <a:rPr sz="1600" spc="-5" dirty="0">
                <a:latin typeface="Century Gothic"/>
                <a:cs typeface="Century Gothic"/>
              </a:rPr>
              <a:t>в</a:t>
            </a:r>
            <a:r>
              <a:rPr sz="1600" spc="625" dirty="0">
                <a:latin typeface="Century Gothic"/>
                <a:cs typeface="Century Gothic"/>
              </a:rPr>
              <a:t> </a:t>
            </a:r>
            <a:r>
              <a:rPr sz="1600" spc="-5" dirty="0">
                <a:latin typeface="Century Gothic"/>
                <a:cs typeface="Century Gothic"/>
              </a:rPr>
              <a:t>специально</a:t>
            </a:r>
            <a:r>
              <a:rPr sz="1600" spc="625" dirty="0">
                <a:latin typeface="Century Gothic"/>
                <a:cs typeface="Century Gothic"/>
              </a:rPr>
              <a:t> </a:t>
            </a:r>
            <a:r>
              <a:rPr sz="1600" spc="-5" dirty="0">
                <a:latin typeface="Century Gothic"/>
                <a:cs typeface="Century Gothic"/>
              </a:rPr>
              <a:t>отведённом</a:t>
            </a:r>
            <a:r>
              <a:rPr sz="1600" spc="635" dirty="0">
                <a:latin typeface="Century Gothic"/>
                <a:cs typeface="Century Gothic"/>
              </a:rPr>
              <a:t> </a:t>
            </a:r>
            <a:r>
              <a:rPr sz="1600" spc="-5" dirty="0">
                <a:latin typeface="Century Gothic"/>
                <a:cs typeface="Century Gothic"/>
              </a:rPr>
              <a:t>месте </a:t>
            </a:r>
            <a:r>
              <a:rPr sz="1600" spc="-434" dirty="0">
                <a:latin typeface="Century Gothic"/>
                <a:cs typeface="Century Gothic"/>
              </a:rPr>
              <a:t> </a:t>
            </a:r>
            <a:r>
              <a:rPr sz="1600" spc="-5" dirty="0">
                <a:latin typeface="Century Gothic"/>
                <a:cs typeface="Century Gothic"/>
              </a:rPr>
              <a:t>в</a:t>
            </a:r>
            <a:r>
              <a:rPr sz="1600" spc="-10" dirty="0">
                <a:latin typeface="Century Gothic"/>
                <a:cs typeface="Century Gothic"/>
              </a:rPr>
              <a:t> </a:t>
            </a:r>
            <a:r>
              <a:rPr sz="1600" spc="-5" dirty="0">
                <a:latin typeface="Century Gothic"/>
                <a:cs typeface="Century Gothic"/>
              </a:rPr>
              <a:t>штабе ППЭ</a:t>
            </a:r>
            <a:endParaRPr sz="1600" dirty="0">
              <a:latin typeface="Century Gothic"/>
              <a:cs typeface="Century Gothic"/>
            </a:endParaRPr>
          </a:p>
          <a:p>
            <a:pPr marL="299085" marR="6350" indent="-287020" algn="just">
              <a:lnSpc>
                <a:spcPct val="100000"/>
              </a:lnSpc>
              <a:spcBef>
                <a:spcPts val="790"/>
              </a:spcBef>
              <a:buFont typeface="Wingdings"/>
              <a:buChar char=""/>
              <a:tabLst>
                <a:tab pos="299720" algn="l"/>
              </a:tabLst>
            </a:pPr>
            <a:r>
              <a:rPr sz="1600" spc="-10" dirty="0">
                <a:latin typeface="Century Gothic"/>
                <a:cs typeface="Century Gothic"/>
              </a:rPr>
              <a:t>до</a:t>
            </a:r>
            <a:r>
              <a:rPr sz="1600" spc="-5" dirty="0">
                <a:latin typeface="Century Gothic"/>
                <a:cs typeface="Century Gothic"/>
              </a:rPr>
              <a:t> начала</a:t>
            </a:r>
            <a:r>
              <a:rPr sz="1600" dirty="0">
                <a:latin typeface="Century Gothic"/>
                <a:cs typeface="Century Gothic"/>
              </a:rPr>
              <a:t> </a:t>
            </a:r>
            <a:r>
              <a:rPr sz="1600" spc="-5" dirty="0">
                <a:latin typeface="Century Gothic"/>
                <a:cs typeface="Century Gothic"/>
              </a:rPr>
              <a:t>экзамена</a:t>
            </a:r>
            <a:r>
              <a:rPr sz="1600" dirty="0">
                <a:latin typeface="Century Gothic"/>
                <a:cs typeface="Century Gothic"/>
              </a:rPr>
              <a:t> </a:t>
            </a:r>
            <a:r>
              <a:rPr sz="1600" spc="-5" dirty="0">
                <a:latin typeface="Century Gothic"/>
                <a:cs typeface="Century Gothic"/>
              </a:rPr>
              <a:t>необходимо</a:t>
            </a:r>
            <a:r>
              <a:rPr sz="1600" dirty="0">
                <a:latin typeface="Century Gothic"/>
                <a:cs typeface="Century Gothic"/>
              </a:rPr>
              <a:t> уточнить</a:t>
            </a:r>
            <a:r>
              <a:rPr sz="1600" spc="5" dirty="0">
                <a:latin typeface="Century Gothic"/>
                <a:cs typeface="Century Gothic"/>
              </a:rPr>
              <a:t> </a:t>
            </a:r>
            <a:r>
              <a:rPr sz="1600" spc="-5" dirty="0">
                <a:latin typeface="Century Gothic"/>
                <a:cs typeface="Century Gothic"/>
              </a:rPr>
              <a:t>у</a:t>
            </a:r>
            <a:r>
              <a:rPr sz="1600" dirty="0">
                <a:latin typeface="Century Gothic"/>
                <a:cs typeface="Century Gothic"/>
              </a:rPr>
              <a:t> </a:t>
            </a:r>
            <a:r>
              <a:rPr sz="1600" spc="-5" dirty="0">
                <a:latin typeface="Century Gothic"/>
                <a:cs typeface="Century Gothic"/>
              </a:rPr>
              <a:t>руководителя</a:t>
            </a:r>
            <a:r>
              <a:rPr sz="1600" dirty="0">
                <a:latin typeface="Century Gothic"/>
                <a:cs typeface="Century Gothic"/>
              </a:rPr>
              <a:t> </a:t>
            </a:r>
            <a:r>
              <a:rPr sz="1600" spc="-5" dirty="0">
                <a:latin typeface="Century Gothic"/>
                <a:cs typeface="Century Gothic"/>
              </a:rPr>
              <a:t>ППЭ</a:t>
            </a:r>
            <a:r>
              <a:rPr sz="1600" dirty="0">
                <a:latin typeface="Century Gothic"/>
                <a:cs typeface="Century Gothic"/>
              </a:rPr>
              <a:t> </a:t>
            </a:r>
            <a:r>
              <a:rPr sz="1600" spc="-5" dirty="0">
                <a:latin typeface="Century Gothic"/>
                <a:cs typeface="Century Gothic"/>
              </a:rPr>
              <a:t>и</a:t>
            </a:r>
            <a:r>
              <a:rPr sz="1600" dirty="0">
                <a:latin typeface="Century Gothic"/>
                <a:cs typeface="Century Gothic"/>
              </a:rPr>
              <a:t> </a:t>
            </a:r>
            <a:r>
              <a:rPr sz="1600" spc="-5" dirty="0">
                <a:latin typeface="Century Gothic"/>
                <a:cs typeface="Century Gothic"/>
              </a:rPr>
              <a:t>члена</a:t>
            </a:r>
            <a:r>
              <a:rPr sz="1600" dirty="0">
                <a:latin typeface="Century Gothic"/>
                <a:cs typeface="Century Gothic"/>
              </a:rPr>
              <a:t> </a:t>
            </a:r>
            <a:r>
              <a:rPr sz="1600" spc="-5" dirty="0">
                <a:latin typeface="Century Gothic"/>
                <a:cs typeface="Century Gothic"/>
              </a:rPr>
              <a:t>ГЭК</a:t>
            </a:r>
            <a:r>
              <a:rPr sz="1600" dirty="0">
                <a:latin typeface="Century Gothic"/>
                <a:cs typeface="Century Gothic"/>
              </a:rPr>
              <a:t> </a:t>
            </a:r>
            <a:r>
              <a:rPr sz="1600" spc="-5" dirty="0">
                <a:latin typeface="Century Gothic"/>
                <a:cs typeface="Century Gothic"/>
              </a:rPr>
              <a:t>порядок </a:t>
            </a:r>
            <a:r>
              <a:rPr sz="1600" dirty="0">
                <a:latin typeface="Century Gothic"/>
                <a:cs typeface="Century Gothic"/>
              </a:rPr>
              <a:t> </a:t>
            </a:r>
            <a:r>
              <a:rPr sz="1600" spc="-5" dirty="0">
                <a:latin typeface="Century Gothic"/>
                <a:cs typeface="Century Gothic"/>
              </a:rPr>
              <a:t>взаимодействия</a:t>
            </a:r>
            <a:r>
              <a:rPr sz="1600" dirty="0">
                <a:latin typeface="Century Gothic"/>
                <a:cs typeface="Century Gothic"/>
              </a:rPr>
              <a:t> </a:t>
            </a:r>
            <a:r>
              <a:rPr sz="1600" spc="-5" dirty="0">
                <a:latin typeface="Century Gothic"/>
                <a:cs typeface="Century Gothic"/>
              </a:rPr>
              <a:t>во</a:t>
            </a:r>
            <a:r>
              <a:rPr sz="1600" dirty="0">
                <a:latin typeface="Century Gothic"/>
                <a:cs typeface="Century Gothic"/>
              </a:rPr>
              <a:t> </a:t>
            </a:r>
            <a:r>
              <a:rPr sz="1600" spc="-5" dirty="0">
                <a:latin typeface="Century Gothic"/>
                <a:cs typeface="Century Gothic"/>
              </a:rPr>
              <a:t>время</a:t>
            </a:r>
            <a:r>
              <a:rPr sz="1600" dirty="0">
                <a:latin typeface="Century Gothic"/>
                <a:cs typeface="Century Gothic"/>
              </a:rPr>
              <a:t> </a:t>
            </a:r>
            <a:r>
              <a:rPr sz="1600" spc="-5" dirty="0">
                <a:latin typeface="Century Gothic"/>
                <a:cs typeface="Century Gothic"/>
              </a:rPr>
              <a:t>и</a:t>
            </a:r>
            <a:r>
              <a:rPr sz="1600" dirty="0">
                <a:latin typeface="Century Gothic"/>
                <a:cs typeface="Century Gothic"/>
              </a:rPr>
              <a:t> </a:t>
            </a:r>
            <a:r>
              <a:rPr sz="1600" spc="-5" dirty="0">
                <a:latin typeface="Century Gothic"/>
                <a:cs typeface="Century Gothic"/>
              </a:rPr>
              <a:t>после</a:t>
            </a:r>
            <a:r>
              <a:rPr sz="1600" dirty="0">
                <a:latin typeface="Century Gothic"/>
                <a:cs typeface="Century Gothic"/>
              </a:rPr>
              <a:t> </a:t>
            </a:r>
            <a:r>
              <a:rPr sz="1600" spc="-5" dirty="0">
                <a:latin typeface="Century Gothic"/>
                <a:cs typeface="Century Gothic"/>
              </a:rPr>
              <a:t>проведения</a:t>
            </a:r>
            <a:r>
              <a:rPr sz="1600" dirty="0">
                <a:latin typeface="Century Gothic"/>
                <a:cs typeface="Century Gothic"/>
              </a:rPr>
              <a:t> </a:t>
            </a:r>
            <a:r>
              <a:rPr sz="1600" spc="-5" dirty="0">
                <a:latin typeface="Century Gothic"/>
                <a:cs typeface="Century Gothic"/>
              </a:rPr>
              <a:t>экзамена,</a:t>
            </a:r>
            <a:r>
              <a:rPr sz="1600" dirty="0">
                <a:latin typeface="Century Gothic"/>
                <a:cs typeface="Century Gothic"/>
              </a:rPr>
              <a:t> установленный</a:t>
            </a:r>
            <a:r>
              <a:rPr sz="1600" spc="5" dirty="0">
                <a:latin typeface="Century Gothic"/>
                <a:cs typeface="Century Gothic"/>
              </a:rPr>
              <a:t> </a:t>
            </a:r>
            <a:r>
              <a:rPr sz="1600" spc="-5" dirty="0">
                <a:latin typeface="Century Gothic"/>
                <a:cs typeface="Century Gothic"/>
              </a:rPr>
              <a:t>в</a:t>
            </a:r>
            <a:r>
              <a:rPr sz="1600" dirty="0">
                <a:latin typeface="Century Gothic"/>
                <a:cs typeface="Century Gothic"/>
              </a:rPr>
              <a:t> </a:t>
            </a:r>
            <a:r>
              <a:rPr sz="1600" spc="-5" dirty="0">
                <a:latin typeface="Century Gothic"/>
                <a:cs typeface="Century Gothic"/>
              </a:rPr>
              <a:t>данном </a:t>
            </a:r>
            <a:r>
              <a:rPr sz="1600" dirty="0">
                <a:latin typeface="Century Gothic"/>
                <a:cs typeface="Century Gothic"/>
              </a:rPr>
              <a:t> </a:t>
            </a:r>
            <a:r>
              <a:rPr sz="1600" spc="-5" dirty="0">
                <a:latin typeface="Century Gothic"/>
                <a:cs typeface="Century Gothic"/>
              </a:rPr>
              <a:t>конкретном ППЭ. В случае присутствия в ППЭ нескольких</a:t>
            </a:r>
            <a:r>
              <a:rPr sz="1600" dirty="0">
                <a:latin typeface="Century Gothic"/>
                <a:cs typeface="Century Gothic"/>
              </a:rPr>
              <a:t> </a:t>
            </a:r>
            <a:r>
              <a:rPr sz="1600" spc="-5" dirty="0">
                <a:latin typeface="Century Gothic"/>
                <a:cs typeface="Century Gothic"/>
              </a:rPr>
              <a:t>общественных </a:t>
            </a:r>
            <a:r>
              <a:rPr sz="1600" spc="-10" dirty="0">
                <a:latin typeface="Century Gothic"/>
                <a:cs typeface="Century Gothic"/>
              </a:rPr>
              <a:t>наблюдателей им </a:t>
            </a:r>
            <a:r>
              <a:rPr sz="1600" spc="-5" dirty="0">
                <a:latin typeface="Century Gothic"/>
                <a:cs typeface="Century Gothic"/>
              </a:rPr>
              <a:t> </a:t>
            </a:r>
            <a:r>
              <a:rPr sz="1600" spc="-10" dirty="0">
                <a:latin typeface="Century Gothic"/>
                <a:cs typeface="Century Gothic"/>
              </a:rPr>
              <a:t>рекомендуется</a:t>
            </a:r>
            <a:r>
              <a:rPr sz="1600" spc="40" dirty="0">
                <a:latin typeface="Century Gothic"/>
                <a:cs typeface="Century Gothic"/>
              </a:rPr>
              <a:t> </a:t>
            </a:r>
            <a:r>
              <a:rPr sz="1600" spc="-10" dirty="0">
                <a:latin typeface="Century Gothic"/>
                <a:cs typeface="Century Gothic"/>
              </a:rPr>
              <a:t>до</a:t>
            </a:r>
            <a:r>
              <a:rPr sz="1600" spc="5" dirty="0">
                <a:latin typeface="Century Gothic"/>
                <a:cs typeface="Century Gothic"/>
              </a:rPr>
              <a:t> </a:t>
            </a:r>
            <a:r>
              <a:rPr sz="1600" spc="-5" dirty="0">
                <a:latin typeface="Century Gothic"/>
                <a:cs typeface="Century Gothic"/>
              </a:rPr>
              <a:t>начала</a:t>
            </a:r>
            <a:r>
              <a:rPr sz="1600" dirty="0">
                <a:latin typeface="Century Gothic"/>
                <a:cs typeface="Century Gothic"/>
              </a:rPr>
              <a:t> </a:t>
            </a:r>
            <a:r>
              <a:rPr sz="1600" spc="-10" dirty="0">
                <a:latin typeface="Century Gothic"/>
                <a:cs typeface="Century Gothic"/>
              </a:rPr>
              <a:t>экзамена</a:t>
            </a:r>
            <a:r>
              <a:rPr sz="1600" spc="15" dirty="0">
                <a:latin typeface="Century Gothic"/>
                <a:cs typeface="Century Gothic"/>
              </a:rPr>
              <a:t> </a:t>
            </a:r>
            <a:r>
              <a:rPr sz="1600" spc="-10" dirty="0">
                <a:latin typeface="Century Gothic"/>
                <a:cs typeface="Century Gothic"/>
              </a:rPr>
              <a:t>распределиться</a:t>
            </a:r>
            <a:r>
              <a:rPr sz="1600" spc="25" dirty="0">
                <a:latin typeface="Century Gothic"/>
                <a:cs typeface="Century Gothic"/>
              </a:rPr>
              <a:t> </a:t>
            </a:r>
            <a:r>
              <a:rPr sz="1600" spc="-5" dirty="0">
                <a:latin typeface="Century Gothic"/>
                <a:cs typeface="Century Gothic"/>
              </a:rPr>
              <a:t>с</a:t>
            </a:r>
            <a:r>
              <a:rPr sz="1600" spc="5" dirty="0">
                <a:latin typeface="Century Gothic"/>
                <a:cs typeface="Century Gothic"/>
              </a:rPr>
              <a:t> </a:t>
            </a:r>
            <a:r>
              <a:rPr sz="1600" spc="-5" dirty="0">
                <a:latin typeface="Century Gothic"/>
                <a:cs typeface="Century Gothic"/>
              </a:rPr>
              <a:t>учетом</a:t>
            </a:r>
            <a:r>
              <a:rPr sz="1600" spc="30" dirty="0">
                <a:latin typeface="Century Gothic"/>
                <a:cs typeface="Century Gothic"/>
              </a:rPr>
              <a:t> </a:t>
            </a:r>
            <a:r>
              <a:rPr sz="1600" spc="-5" dirty="0">
                <a:latin typeface="Century Gothic"/>
                <a:cs typeface="Century Gothic"/>
              </a:rPr>
              <a:t>оптимального</a:t>
            </a:r>
            <a:r>
              <a:rPr sz="1600" spc="30" dirty="0">
                <a:latin typeface="Century Gothic"/>
                <a:cs typeface="Century Gothic"/>
              </a:rPr>
              <a:t> </a:t>
            </a:r>
            <a:r>
              <a:rPr sz="1600" spc="-5" dirty="0">
                <a:latin typeface="Century Gothic"/>
                <a:cs typeface="Century Gothic"/>
              </a:rPr>
              <a:t>охвата ППЭ</a:t>
            </a:r>
            <a:endParaRPr sz="1600" dirty="0">
              <a:latin typeface="Century Gothic"/>
              <a:cs typeface="Century Gothic"/>
            </a:endParaRPr>
          </a:p>
          <a:p>
            <a:pPr marL="299085" marR="6985" indent="-287020" algn="just">
              <a:lnSpc>
                <a:spcPct val="100000"/>
              </a:lnSpc>
              <a:spcBef>
                <a:spcPts val="805"/>
              </a:spcBef>
              <a:buFont typeface="Wingdings"/>
              <a:buChar char=""/>
              <a:tabLst>
                <a:tab pos="299720" algn="l"/>
              </a:tabLst>
            </a:pPr>
            <a:r>
              <a:rPr sz="1600" spc="-5" dirty="0">
                <a:latin typeface="Century Gothic"/>
                <a:cs typeface="Century Gothic"/>
              </a:rPr>
              <a:t>одновременно</a:t>
            </a:r>
            <a:r>
              <a:rPr sz="1600" spc="650" dirty="0">
                <a:latin typeface="Century Gothic"/>
                <a:cs typeface="Century Gothic"/>
              </a:rPr>
              <a:t>  </a:t>
            </a:r>
            <a:r>
              <a:rPr sz="1600" spc="-5" dirty="0">
                <a:latin typeface="Century Gothic"/>
                <a:cs typeface="Century Gothic"/>
              </a:rPr>
              <a:t>в</a:t>
            </a:r>
            <a:r>
              <a:rPr sz="1600" spc="650" dirty="0">
                <a:latin typeface="Century Gothic"/>
                <a:cs typeface="Century Gothic"/>
              </a:rPr>
              <a:t>  </a:t>
            </a:r>
            <a:r>
              <a:rPr sz="1600" spc="-10" dirty="0">
                <a:latin typeface="Century Gothic"/>
                <a:cs typeface="Century Gothic"/>
              </a:rPr>
              <a:t>аудитории</a:t>
            </a:r>
            <a:r>
              <a:rPr sz="1600" spc="420" dirty="0">
                <a:latin typeface="Century Gothic"/>
                <a:cs typeface="Century Gothic"/>
              </a:rPr>
              <a:t>  </a:t>
            </a:r>
            <a:r>
              <a:rPr sz="1600" spc="425" dirty="0">
                <a:latin typeface="Century Gothic"/>
                <a:cs typeface="Century Gothic"/>
              </a:rPr>
              <a:t> </a:t>
            </a:r>
            <a:r>
              <a:rPr sz="1600" spc="-10" dirty="0">
                <a:latin typeface="Century Gothic"/>
                <a:cs typeface="Century Gothic"/>
              </a:rPr>
              <a:t>проведения</a:t>
            </a:r>
            <a:r>
              <a:rPr sz="1600" spc="420" dirty="0">
                <a:latin typeface="Century Gothic"/>
                <a:cs typeface="Century Gothic"/>
              </a:rPr>
              <a:t>   </a:t>
            </a:r>
            <a:r>
              <a:rPr sz="1600" spc="-5" dirty="0">
                <a:latin typeface="Century Gothic"/>
                <a:cs typeface="Century Gothic"/>
              </a:rPr>
              <a:t>ГИА</a:t>
            </a:r>
            <a:r>
              <a:rPr sz="1600" spc="650" dirty="0">
                <a:latin typeface="Century Gothic"/>
                <a:cs typeface="Century Gothic"/>
              </a:rPr>
              <a:t> </a:t>
            </a:r>
            <a:r>
              <a:rPr sz="1600" spc="655" dirty="0">
                <a:latin typeface="Century Gothic"/>
                <a:cs typeface="Century Gothic"/>
              </a:rPr>
              <a:t> </a:t>
            </a:r>
            <a:r>
              <a:rPr sz="1600" spc="-5" dirty="0">
                <a:latin typeface="Century Gothic"/>
                <a:cs typeface="Century Gothic"/>
              </a:rPr>
              <a:t>может</a:t>
            </a:r>
            <a:r>
              <a:rPr sz="1600" spc="650" dirty="0">
                <a:latin typeface="Century Gothic"/>
                <a:cs typeface="Century Gothic"/>
              </a:rPr>
              <a:t>  </a:t>
            </a:r>
            <a:r>
              <a:rPr sz="1600" spc="-10" dirty="0">
                <a:latin typeface="Century Gothic"/>
                <a:cs typeface="Century Gothic"/>
              </a:rPr>
              <a:t>находиться</a:t>
            </a:r>
            <a:r>
              <a:rPr sz="1600" spc="420" dirty="0">
                <a:latin typeface="Century Gothic"/>
                <a:cs typeface="Century Gothic"/>
              </a:rPr>
              <a:t>  </a:t>
            </a:r>
            <a:r>
              <a:rPr sz="1600" spc="425" dirty="0">
                <a:latin typeface="Century Gothic"/>
                <a:cs typeface="Century Gothic"/>
              </a:rPr>
              <a:t> </a:t>
            </a:r>
            <a:r>
              <a:rPr sz="1600" dirty="0">
                <a:latin typeface="Century Gothic"/>
                <a:cs typeface="Century Gothic"/>
              </a:rPr>
              <a:t>не     </a:t>
            </a:r>
            <a:r>
              <a:rPr sz="1600" spc="-10" dirty="0">
                <a:latin typeface="Century Gothic"/>
                <a:cs typeface="Century Gothic"/>
              </a:rPr>
              <a:t>более </a:t>
            </a:r>
            <a:r>
              <a:rPr sz="1600" spc="-5" dirty="0">
                <a:latin typeface="Century Gothic"/>
                <a:cs typeface="Century Gothic"/>
              </a:rPr>
              <a:t> 1</a:t>
            </a:r>
            <a:r>
              <a:rPr sz="1600" spc="-15" dirty="0">
                <a:latin typeface="Century Gothic"/>
                <a:cs typeface="Century Gothic"/>
              </a:rPr>
              <a:t> </a:t>
            </a:r>
            <a:r>
              <a:rPr sz="1600" spc="-5" dirty="0">
                <a:latin typeface="Century Gothic"/>
                <a:cs typeface="Century Gothic"/>
              </a:rPr>
              <a:t>общественного</a:t>
            </a:r>
            <a:r>
              <a:rPr sz="1600" spc="60" dirty="0">
                <a:latin typeface="Century Gothic"/>
                <a:cs typeface="Century Gothic"/>
              </a:rPr>
              <a:t> </a:t>
            </a:r>
            <a:r>
              <a:rPr sz="1600" spc="-10" dirty="0">
                <a:latin typeface="Century Gothic"/>
                <a:cs typeface="Century Gothic"/>
              </a:rPr>
              <a:t>наблюдателя</a:t>
            </a:r>
            <a:endParaRPr sz="1600" dirty="0">
              <a:latin typeface="Century Gothic"/>
              <a:cs typeface="Century Gothic"/>
            </a:endParaRPr>
          </a:p>
        </p:txBody>
      </p:sp>
      <p:sp>
        <p:nvSpPr>
          <p:cNvPr id="5" name="object 5"/>
          <p:cNvSpPr txBox="1"/>
          <p:nvPr/>
        </p:nvSpPr>
        <p:spPr>
          <a:xfrm>
            <a:off x="392988" y="5106415"/>
            <a:ext cx="8434070" cy="513080"/>
          </a:xfrm>
          <a:prstGeom prst="rect">
            <a:avLst/>
          </a:prstGeom>
        </p:spPr>
        <p:txBody>
          <a:bodyPr vert="horz" wrap="square" lIns="0" tIns="12065" rIns="0" bIns="0" rtlCol="0">
            <a:spAutoFit/>
          </a:bodyPr>
          <a:lstStyle/>
          <a:p>
            <a:pPr marL="299085" marR="5080" indent="-287020">
              <a:lnSpc>
                <a:spcPct val="100000"/>
              </a:lnSpc>
              <a:spcBef>
                <a:spcPts val="95"/>
              </a:spcBef>
              <a:buFont typeface="Wingdings"/>
              <a:buChar char=""/>
              <a:tabLst>
                <a:tab pos="299720" algn="l"/>
                <a:tab pos="659765" algn="l"/>
                <a:tab pos="1038225" algn="l"/>
                <a:tab pos="2265045" algn="l"/>
                <a:tab pos="2973705" algn="l"/>
                <a:tab pos="3775710" algn="l"/>
                <a:tab pos="4004310" algn="l"/>
                <a:tab pos="4696460" algn="l"/>
                <a:tab pos="5171440" algn="l"/>
                <a:tab pos="5803900" algn="l"/>
                <a:tab pos="5963920" algn="l"/>
                <a:tab pos="6630670" algn="l"/>
                <a:tab pos="7647305" algn="l"/>
              </a:tabLst>
            </a:pPr>
            <a:r>
              <a:rPr sz="1600" spc="-15" dirty="0">
                <a:latin typeface="Century Gothic"/>
                <a:cs typeface="Century Gothic"/>
              </a:rPr>
              <a:t>д</a:t>
            </a:r>
            <a:r>
              <a:rPr sz="1600" spc="-5" dirty="0">
                <a:latin typeface="Century Gothic"/>
                <a:cs typeface="Century Gothic"/>
              </a:rPr>
              <a:t>о</a:t>
            </a:r>
            <a:r>
              <a:rPr sz="1600" dirty="0">
                <a:latin typeface="Century Gothic"/>
                <a:cs typeface="Century Gothic"/>
              </a:rPr>
              <a:t>		</a:t>
            </a:r>
            <a:r>
              <a:rPr sz="1600" spc="-5" dirty="0">
                <a:latin typeface="Century Gothic"/>
                <a:cs typeface="Century Gothic"/>
              </a:rPr>
              <a:t>н</a:t>
            </a:r>
            <a:r>
              <a:rPr sz="1600" spc="-10" dirty="0">
                <a:latin typeface="Century Gothic"/>
                <a:cs typeface="Century Gothic"/>
              </a:rPr>
              <a:t>ач</a:t>
            </a:r>
            <a:r>
              <a:rPr sz="1600" spc="-5" dirty="0">
                <a:latin typeface="Century Gothic"/>
                <a:cs typeface="Century Gothic"/>
              </a:rPr>
              <a:t>а</a:t>
            </a:r>
            <a:r>
              <a:rPr sz="1600" spc="-10" dirty="0">
                <a:latin typeface="Century Gothic"/>
                <a:cs typeface="Century Gothic"/>
              </a:rPr>
              <a:t>л</a:t>
            </a:r>
            <a:r>
              <a:rPr sz="1600" spc="-5" dirty="0">
                <a:latin typeface="Century Gothic"/>
                <a:cs typeface="Century Gothic"/>
              </a:rPr>
              <a:t>а</a:t>
            </a:r>
            <a:r>
              <a:rPr sz="1600" dirty="0">
                <a:latin typeface="Century Gothic"/>
                <a:cs typeface="Century Gothic"/>
              </a:rPr>
              <a:t>	</a:t>
            </a:r>
            <a:r>
              <a:rPr sz="1600" spc="-10" dirty="0">
                <a:latin typeface="Century Gothic"/>
                <a:cs typeface="Century Gothic"/>
              </a:rPr>
              <a:t>экзамен</a:t>
            </a:r>
            <a:r>
              <a:rPr sz="1600" spc="-5" dirty="0">
                <a:latin typeface="Century Gothic"/>
                <a:cs typeface="Century Gothic"/>
              </a:rPr>
              <a:t>а</a:t>
            </a:r>
            <a:r>
              <a:rPr sz="1600" dirty="0">
                <a:latin typeface="Century Gothic"/>
                <a:cs typeface="Century Gothic"/>
              </a:rPr>
              <a:t>	</a:t>
            </a:r>
            <a:r>
              <a:rPr sz="1600" spc="-5" dirty="0">
                <a:latin typeface="Century Gothic"/>
                <a:cs typeface="Century Gothic"/>
              </a:rPr>
              <a:t>общ</a:t>
            </a:r>
            <a:r>
              <a:rPr sz="1600" spc="-15" dirty="0">
                <a:latin typeface="Century Gothic"/>
                <a:cs typeface="Century Gothic"/>
              </a:rPr>
              <a:t>е</a:t>
            </a:r>
            <a:r>
              <a:rPr sz="1600" spc="-5" dirty="0">
                <a:latin typeface="Century Gothic"/>
                <a:cs typeface="Century Gothic"/>
              </a:rPr>
              <a:t>с</a:t>
            </a:r>
            <a:r>
              <a:rPr sz="1600" spc="5" dirty="0">
                <a:latin typeface="Century Gothic"/>
                <a:cs typeface="Century Gothic"/>
              </a:rPr>
              <a:t>т</a:t>
            </a:r>
            <a:r>
              <a:rPr sz="1600" spc="-5" dirty="0">
                <a:latin typeface="Century Gothic"/>
                <a:cs typeface="Century Gothic"/>
              </a:rPr>
              <a:t>ве</a:t>
            </a:r>
            <a:r>
              <a:rPr sz="1600" dirty="0">
                <a:latin typeface="Century Gothic"/>
                <a:cs typeface="Century Gothic"/>
              </a:rPr>
              <a:t>н</a:t>
            </a:r>
            <a:r>
              <a:rPr sz="1600" spc="-5" dirty="0">
                <a:latin typeface="Century Gothic"/>
                <a:cs typeface="Century Gothic"/>
              </a:rPr>
              <a:t>ный</a:t>
            </a:r>
            <a:r>
              <a:rPr sz="1600" dirty="0">
                <a:latin typeface="Century Gothic"/>
                <a:cs typeface="Century Gothic"/>
              </a:rPr>
              <a:t>	</a:t>
            </a:r>
            <a:r>
              <a:rPr sz="1600" spc="-5" dirty="0">
                <a:latin typeface="Century Gothic"/>
                <a:cs typeface="Century Gothic"/>
              </a:rPr>
              <a:t>н</a:t>
            </a:r>
            <a:r>
              <a:rPr sz="1600" spc="-10" dirty="0">
                <a:latin typeface="Century Gothic"/>
                <a:cs typeface="Century Gothic"/>
              </a:rPr>
              <a:t>аб</a:t>
            </a:r>
            <a:r>
              <a:rPr sz="1600" spc="10" dirty="0">
                <a:latin typeface="Century Gothic"/>
                <a:cs typeface="Century Gothic"/>
              </a:rPr>
              <a:t>л</a:t>
            </a:r>
            <a:r>
              <a:rPr sz="1600" spc="-5" dirty="0">
                <a:latin typeface="Century Gothic"/>
                <a:cs typeface="Century Gothic"/>
              </a:rPr>
              <a:t>ю</a:t>
            </a:r>
            <a:r>
              <a:rPr sz="1600" spc="-15" dirty="0">
                <a:latin typeface="Century Gothic"/>
                <a:cs typeface="Century Gothic"/>
              </a:rPr>
              <a:t>д</a:t>
            </a:r>
            <a:r>
              <a:rPr sz="1600" spc="-10" dirty="0">
                <a:latin typeface="Century Gothic"/>
                <a:cs typeface="Century Gothic"/>
              </a:rPr>
              <a:t>ател</a:t>
            </a:r>
            <a:r>
              <a:rPr sz="1600" spc="-5" dirty="0">
                <a:latin typeface="Century Gothic"/>
                <a:cs typeface="Century Gothic"/>
              </a:rPr>
              <a:t>ь</a:t>
            </a:r>
            <a:r>
              <a:rPr sz="1600" dirty="0">
                <a:latin typeface="Century Gothic"/>
                <a:cs typeface="Century Gothic"/>
              </a:rPr>
              <a:t>	</a:t>
            </a:r>
            <a:r>
              <a:rPr sz="1600" spc="-25" dirty="0">
                <a:latin typeface="Century Gothic"/>
                <a:cs typeface="Century Gothic"/>
              </a:rPr>
              <a:t>д</a:t>
            </a:r>
            <a:r>
              <a:rPr sz="1600" spc="-5" dirty="0">
                <a:latin typeface="Century Gothic"/>
                <a:cs typeface="Century Gothic"/>
              </a:rPr>
              <a:t>олж</a:t>
            </a:r>
            <a:r>
              <a:rPr sz="1600" spc="-15" dirty="0">
                <a:latin typeface="Century Gothic"/>
                <a:cs typeface="Century Gothic"/>
              </a:rPr>
              <a:t>е</a:t>
            </a:r>
            <a:r>
              <a:rPr sz="1600" spc="-5" dirty="0">
                <a:latin typeface="Century Gothic"/>
                <a:cs typeface="Century Gothic"/>
              </a:rPr>
              <a:t>н  у	руководителя	ППЭ	форму		ППЭ	</a:t>
            </a:r>
            <a:r>
              <a:rPr sz="1600" spc="-10" dirty="0">
                <a:latin typeface="Century Gothic"/>
                <a:cs typeface="Century Gothic"/>
              </a:rPr>
              <a:t>18	</a:t>
            </a:r>
            <a:r>
              <a:rPr sz="1600" spc="-5" dirty="0">
                <a:latin typeface="Century Gothic"/>
                <a:cs typeface="Century Gothic"/>
              </a:rPr>
              <a:t>МАШ		</a:t>
            </a:r>
            <a:r>
              <a:rPr sz="1600" spc="-10" dirty="0">
                <a:latin typeface="Century Gothic"/>
                <a:cs typeface="Century Gothic"/>
              </a:rPr>
              <a:t>«Акт	</a:t>
            </a:r>
            <a:r>
              <a:rPr sz="1600" spc="-5" dirty="0">
                <a:latin typeface="Century Gothic"/>
                <a:cs typeface="Century Gothic"/>
              </a:rPr>
              <a:t>общественного</a:t>
            </a:r>
            <a:endParaRPr sz="1600" dirty="0">
              <a:latin typeface="Century Gothic"/>
              <a:cs typeface="Century Gothic"/>
            </a:endParaRPr>
          </a:p>
        </p:txBody>
      </p:sp>
      <p:sp>
        <p:nvSpPr>
          <p:cNvPr id="6" name="object 6"/>
          <p:cNvSpPr txBox="1"/>
          <p:nvPr/>
        </p:nvSpPr>
        <p:spPr>
          <a:xfrm>
            <a:off x="8885681" y="5106415"/>
            <a:ext cx="1295400" cy="513080"/>
          </a:xfrm>
          <a:prstGeom prst="rect">
            <a:avLst/>
          </a:prstGeom>
        </p:spPr>
        <p:txBody>
          <a:bodyPr vert="horz" wrap="square" lIns="0" tIns="12065" rIns="0" bIns="0" rtlCol="0">
            <a:spAutoFit/>
          </a:bodyPr>
          <a:lstStyle/>
          <a:p>
            <a:pPr marL="12700" marR="5080" indent="400685">
              <a:lnSpc>
                <a:spcPct val="100000"/>
              </a:lnSpc>
              <a:spcBef>
                <a:spcPts val="95"/>
              </a:spcBef>
            </a:pPr>
            <a:r>
              <a:rPr sz="1600" spc="-5" dirty="0">
                <a:latin typeface="Century Gothic"/>
                <a:cs typeface="Century Gothic"/>
              </a:rPr>
              <a:t>по</a:t>
            </a:r>
            <a:r>
              <a:rPr sz="1600" spc="5" dirty="0">
                <a:latin typeface="Century Gothic"/>
                <a:cs typeface="Century Gothic"/>
              </a:rPr>
              <a:t>л</a:t>
            </a:r>
            <a:r>
              <a:rPr sz="1600" dirty="0">
                <a:latin typeface="Century Gothic"/>
                <a:cs typeface="Century Gothic"/>
              </a:rPr>
              <a:t>у</a:t>
            </a:r>
            <a:r>
              <a:rPr sz="1600" spc="-5" dirty="0">
                <a:latin typeface="Century Gothic"/>
                <a:cs typeface="Century Gothic"/>
              </a:rPr>
              <a:t>чить  н</a:t>
            </a:r>
            <a:r>
              <a:rPr sz="1600" spc="-10" dirty="0">
                <a:latin typeface="Century Gothic"/>
                <a:cs typeface="Century Gothic"/>
              </a:rPr>
              <a:t>аб</a:t>
            </a:r>
            <a:r>
              <a:rPr sz="1600" spc="-5" dirty="0">
                <a:latin typeface="Century Gothic"/>
                <a:cs typeface="Century Gothic"/>
              </a:rPr>
              <a:t>людения</a:t>
            </a:r>
            <a:endParaRPr sz="1600" dirty="0">
              <a:latin typeface="Century Gothic"/>
              <a:cs typeface="Century Gothic"/>
            </a:endParaRPr>
          </a:p>
        </p:txBody>
      </p:sp>
      <p:sp>
        <p:nvSpPr>
          <p:cNvPr id="7" name="object 7"/>
          <p:cNvSpPr txBox="1"/>
          <p:nvPr/>
        </p:nvSpPr>
        <p:spPr>
          <a:xfrm>
            <a:off x="734364" y="5594400"/>
            <a:ext cx="292481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Century Gothic"/>
                <a:cs typeface="Century Gothic"/>
              </a:rPr>
              <a:t>за</a:t>
            </a:r>
            <a:r>
              <a:rPr sz="1600" spc="-15" dirty="0">
                <a:latin typeface="Century Gothic"/>
                <a:cs typeface="Century Gothic"/>
              </a:rPr>
              <a:t> </a:t>
            </a:r>
            <a:r>
              <a:rPr sz="1600" spc="-10" dirty="0">
                <a:latin typeface="Century Gothic"/>
                <a:cs typeface="Century Gothic"/>
              </a:rPr>
              <a:t>проведением</a:t>
            </a:r>
            <a:r>
              <a:rPr sz="1600" spc="25" dirty="0">
                <a:latin typeface="Century Gothic"/>
                <a:cs typeface="Century Gothic"/>
              </a:rPr>
              <a:t> </a:t>
            </a:r>
            <a:r>
              <a:rPr sz="1600" spc="-10" dirty="0">
                <a:latin typeface="Century Gothic"/>
                <a:cs typeface="Century Gothic"/>
              </a:rPr>
              <a:t>ГИА</a:t>
            </a:r>
            <a:r>
              <a:rPr sz="1600" spc="10" dirty="0">
                <a:latin typeface="Century Gothic"/>
                <a:cs typeface="Century Gothic"/>
              </a:rPr>
              <a:t> </a:t>
            </a:r>
            <a:r>
              <a:rPr sz="1600" spc="-5" dirty="0">
                <a:latin typeface="Century Gothic"/>
                <a:cs typeface="Century Gothic"/>
              </a:rPr>
              <a:t>в</a:t>
            </a:r>
            <a:r>
              <a:rPr sz="1600" spc="-15" dirty="0">
                <a:latin typeface="Century Gothic"/>
                <a:cs typeface="Century Gothic"/>
              </a:rPr>
              <a:t> </a:t>
            </a:r>
            <a:r>
              <a:rPr sz="1600" spc="-10" dirty="0">
                <a:latin typeface="Century Gothic"/>
                <a:cs typeface="Century Gothic"/>
              </a:rPr>
              <a:t>ППЭ»</a:t>
            </a:r>
            <a:endParaRPr sz="1600" dirty="0">
              <a:latin typeface="Century Gothic"/>
              <a:cs typeface="Century Gothic"/>
            </a:endParaRPr>
          </a:p>
        </p:txBody>
      </p:sp>
      <p:grpSp>
        <p:nvGrpSpPr>
          <p:cNvPr id="8" name="object 8"/>
          <p:cNvGrpSpPr/>
          <p:nvPr/>
        </p:nvGrpSpPr>
        <p:grpSpPr>
          <a:xfrm>
            <a:off x="208025" y="1536191"/>
            <a:ext cx="11471910" cy="4432300"/>
            <a:chOff x="208025" y="1536191"/>
            <a:chExt cx="11471910" cy="4432300"/>
          </a:xfrm>
        </p:grpSpPr>
        <p:pic>
          <p:nvPicPr>
            <p:cNvPr id="9" name="object 9"/>
            <p:cNvPicPr/>
            <p:nvPr/>
          </p:nvPicPr>
          <p:blipFill>
            <a:blip r:embed="rId2" cstate="print"/>
            <a:stretch>
              <a:fillRect/>
            </a:stretch>
          </p:blipFill>
          <p:spPr>
            <a:xfrm>
              <a:off x="10259568" y="1536191"/>
              <a:ext cx="1420368" cy="3785616"/>
            </a:xfrm>
            <a:prstGeom prst="rect">
              <a:avLst/>
            </a:prstGeom>
          </p:spPr>
        </p:pic>
        <p:sp>
          <p:nvSpPr>
            <p:cNvPr id="10" name="object 10"/>
            <p:cNvSpPr/>
            <p:nvPr/>
          </p:nvSpPr>
          <p:spPr>
            <a:xfrm>
              <a:off x="208025" y="5948933"/>
              <a:ext cx="11365865" cy="0"/>
            </a:xfrm>
            <a:custGeom>
              <a:avLst/>
              <a:gdLst/>
              <a:ahLst/>
              <a:cxnLst/>
              <a:rect l="l" t="t" r="r" b="b"/>
              <a:pathLst>
                <a:path w="11365865">
                  <a:moveTo>
                    <a:pt x="0" y="0"/>
                  </a:moveTo>
                  <a:lnTo>
                    <a:pt x="11365738" y="0"/>
                  </a:lnTo>
                </a:path>
              </a:pathLst>
            </a:custGeom>
            <a:ln w="38100">
              <a:solidFill>
                <a:srgbClr val="2E5496"/>
              </a:solidFill>
            </a:ln>
          </p:spPr>
          <p:txBody>
            <a:bodyPr wrap="square" lIns="0" tIns="0" rIns="0" bIns="0" rtlCol="0"/>
            <a:lstStyle/>
            <a:p>
              <a:endParaRPr dirty="0"/>
            </a:p>
          </p:txBody>
        </p:sp>
      </p:grpSp>
      <p:sp>
        <p:nvSpPr>
          <p:cNvPr id="11" name="object 11"/>
          <p:cNvSpPr txBox="1"/>
          <p:nvPr/>
        </p:nvSpPr>
        <p:spPr>
          <a:xfrm>
            <a:off x="144779" y="6024371"/>
            <a:ext cx="11366500" cy="646430"/>
          </a:xfrm>
          <a:prstGeom prst="rect">
            <a:avLst/>
          </a:prstGeom>
          <a:solidFill>
            <a:srgbClr val="FFFFFF"/>
          </a:solidFill>
        </p:spPr>
        <p:txBody>
          <a:bodyPr vert="horz" wrap="square" lIns="0" tIns="41910" rIns="0" bIns="0" rtlCol="0">
            <a:spAutoFit/>
          </a:bodyPr>
          <a:lstStyle/>
          <a:p>
            <a:pPr marL="635" algn="ctr">
              <a:lnSpc>
                <a:spcPct val="100000"/>
              </a:lnSpc>
              <a:spcBef>
                <a:spcPts val="330"/>
              </a:spcBef>
            </a:pPr>
            <a:r>
              <a:rPr sz="1800" b="1" spc="-5" dirty="0">
                <a:solidFill>
                  <a:srgbClr val="001F5F"/>
                </a:solidFill>
                <a:latin typeface="Century Gothic"/>
                <a:cs typeface="Century Gothic"/>
              </a:rPr>
              <a:t>Общественный</a:t>
            </a:r>
            <a:r>
              <a:rPr sz="1800" b="1" spc="-20" dirty="0">
                <a:solidFill>
                  <a:srgbClr val="001F5F"/>
                </a:solidFill>
                <a:latin typeface="Century Gothic"/>
                <a:cs typeface="Century Gothic"/>
              </a:rPr>
              <a:t> </a:t>
            </a:r>
            <a:r>
              <a:rPr sz="1800" b="1" spc="-5" dirty="0">
                <a:solidFill>
                  <a:srgbClr val="001F5F"/>
                </a:solidFill>
                <a:latin typeface="Century Gothic"/>
                <a:cs typeface="Century Gothic"/>
              </a:rPr>
              <a:t>наблюдатель</a:t>
            </a:r>
            <a:r>
              <a:rPr sz="1800" b="1" spc="-35" dirty="0">
                <a:solidFill>
                  <a:srgbClr val="001F5F"/>
                </a:solidFill>
                <a:latin typeface="Century Gothic"/>
                <a:cs typeface="Century Gothic"/>
              </a:rPr>
              <a:t> </a:t>
            </a:r>
            <a:r>
              <a:rPr sz="1800" b="1" spc="-5" dirty="0">
                <a:solidFill>
                  <a:srgbClr val="001F5F"/>
                </a:solidFill>
                <a:latin typeface="Century Gothic"/>
                <a:cs typeface="Century Gothic"/>
              </a:rPr>
              <a:t>вправе</a:t>
            </a:r>
            <a:r>
              <a:rPr sz="1800" b="1" spc="-20" dirty="0">
                <a:solidFill>
                  <a:srgbClr val="001F5F"/>
                </a:solidFill>
                <a:latin typeface="Century Gothic"/>
                <a:cs typeface="Century Gothic"/>
              </a:rPr>
              <a:t> </a:t>
            </a:r>
            <a:r>
              <a:rPr sz="1800" b="1" spc="-5" dirty="0">
                <a:solidFill>
                  <a:srgbClr val="001F5F"/>
                </a:solidFill>
                <a:latin typeface="Century Gothic"/>
                <a:cs typeface="Century Gothic"/>
              </a:rPr>
              <a:t>осуществлять</a:t>
            </a:r>
            <a:r>
              <a:rPr sz="1800" b="1" spc="-30" dirty="0">
                <a:solidFill>
                  <a:srgbClr val="001F5F"/>
                </a:solidFill>
                <a:latin typeface="Century Gothic"/>
                <a:cs typeface="Century Gothic"/>
              </a:rPr>
              <a:t> </a:t>
            </a:r>
            <a:r>
              <a:rPr sz="1800" b="1" spc="-5" dirty="0">
                <a:solidFill>
                  <a:srgbClr val="001F5F"/>
                </a:solidFill>
                <a:latin typeface="Century Gothic"/>
                <a:cs typeface="Century Gothic"/>
              </a:rPr>
              <a:t>свои</a:t>
            </a:r>
            <a:r>
              <a:rPr sz="1800" b="1" spc="-15" dirty="0">
                <a:solidFill>
                  <a:srgbClr val="001F5F"/>
                </a:solidFill>
                <a:latin typeface="Century Gothic"/>
                <a:cs typeface="Century Gothic"/>
              </a:rPr>
              <a:t> </a:t>
            </a:r>
            <a:r>
              <a:rPr sz="1800" b="1" spc="-5" dirty="0">
                <a:solidFill>
                  <a:srgbClr val="001F5F"/>
                </a:solidFill>
                <a:latin typeface="Century Gothic"/>
                <a:cs typeface="Century Gothic"/>
              </a:rPr>
              <a:t>полномочия</a:t>
            </a:r>
            <a:r>
              <a:rPr sz="1800" b="1" spc="-20" dirty="0">
                <a:solidFill>
                  <a:srgbClr val="001F5F"/>
                </a:solidFill>
                <a:latin typeface="Century Gothic"/>
                <a:cs typeface="Century Gothic"/>
              </a:rPr>
              <a:t> </a:t>
            </a:r>
            <a:r>
              <a:rPr sz="1800" b="1" spc="-5" dirty="0">
                <a:solidFill>
                  <a:srgbClr val="001F5F"/>
                </a:solidFill>
                <a:latin typeface="Century Gothic"/>
                <a:cs typeface="Century Gothic"/>
              </a:rPr>
              <a:t>только</a:t>
            </a:r>
            <a:r>
              <a:rPr sz="1800" b="1" spc="-30" dirty="0">
                <a:solidFill>
                  <a:srgbClr val="001F5F"/>
                </a:solidFill>
                <a:latin typeface="Century Gothic"/>
                <a:cs typeface="Century Gothic"/>
              </a:rPr>
              <a:t> </a:t>
            </a:r>
            <a:r>
              <a:rPr sz="1800" b="1" dirty="0">
                <a:solidFill>
                  <a:srgbClr val="001F5F"/>
                </a:solidFill>
                <a:latin typeface="Century Gothic"/>
                <a:cs typeface="Century Gothic"/>
              </a:rPr>
              <a:t>в</a:t>
            </a:r>
            <a:r>
              <a:rPr sz="1800" b="1" spc="-10" dirty="0">
                <a:solidFill>
                  <a:srgbClr val="001F5F"/>
                </a:solidFill>
                <a:latin typeface="Century Gothic"/>
                <a:cs typeface="Century Gothic"/>
              </a:rPr>
              <a:t> </a:t>
            </a:r>
            <a:r>
              <a:rPr sz="1800" b="1" spc="-5" dirty="0">
                <a:solidFill>
                  <a:srgbClr val="001F5F"/>
                </a:solidFill>
                <a:latin typeface="Century Gothic"/>
                <a:cs typeface="Century Gothic"/>
              </a:rPr>
              <a:t>сроки</a:t>
            </a:r>
            <a:endParaRPr sz="1800" dirty="0">
              <a:latin typeface="Century Gothic"/>
              <a:cs typeface="Century Gothic"/>
            </a:endParaRPr>
          </a:p>
          <a:p>
            <a:pPr marL="66675" algn="ctr">
              <a:lnSpc>
                <a:spcPct val="100000"/>
              </a:lnSpc>
            </a:pPr>
            <a:r>
              <a:rPr sz="1800" b="1" dirty="0">
                <a:solidFill>
                  <a:srgbClr val="001F5F"/>
                </a:solidFill>
                <a:latin typeface="Century Gothic"/>
                <a:cs typeface="Century Gothic"/>
              </a:rPr>
              <a:t>и</a:t>
            </a:r>
            <a:r>
              <a:rPr sz="1800" b="1" spc="-20" dirty="0">
                <a:solidFill>
                  <a:srgbClr val="001F5F"/>
                </a:solidFill>
                <a:latin typeface="Century Gothic"/>
                <a:cs typeface="Century Gothic"/>
              </a:rPr>
              <a:t> </a:t>
            </a:r>
            <a:r>
              <a:rPr sz="1800" b="1" dirty="0">
                <a:solidFill>
                  <a:srgbClr val="001F5F"/>
                </a:solidFill>
                <a:latin typeface="Century Gothic"/>
                <a:cs typeface="Century Gothic"/>
              </a:rPr>
              <a:t>в</a:t>
            </a:r>
            <a:r>
              <a:rPr sz="1800" b="1" spc="-5" dirty="0">
                <a:solidFill>
                  <a:srgbClr val="001F5F"/>
                </a:solidFill>
                <a:latin typeface="Century Gothic"/>
                <a:cs typeface="Century Gothic"/>
              </a:rPr>
              <a:t> местах, указанных</a:t>
            </a:r>
            <a:r>
              <a:rPr sz="1800" b="1" spc="-15" dirty="0">
                <a:solidFill>
                  <a:srgbClr val="001F5F"/>
                </a:solidFill>
                <a:latin typeface="Century Gothic"/>
                <a:cs typeface="Century Gothic"/>
              </a:rPr>
              <a:t> </a:t>
            </a:r>
            <a:r>
              <a:rPr sz="1800" b="1" dirty="0">
                <a:solidFill>
                  <a:srgbClr val="001F5F"/>
                </a:solidFill>
                <a:latin typeface="Century Gothic"/>
                <a:cs typeface="Century Gothic"/>
              </a:rPr>
              <a:t>в</a:t>
            </a:r>
            <a:r>
              <a:rPr sz="1800" b="1" spc="-5" dirty="0">
                <a:solidFill>
                  <a:srgbClr val="001F5F"/>
                </a:solidFill>
                <a:latin typeface="Century Gothic"/>
                <a:cs typeface="Century Gothic"/>
              </a:rPr>
              <a:t> удостоверении</a:t>
            </a:r>
            <a:r>
              <a:rPr sz="1800" b="1" spc="-30" dirty="0">
                <a:solidFill>
                  <a:srgbClr val="001F5F"/>
                </a:solidFill>
                <a:latin typeface="Century Gothic"/>
                <a:cs typeface="Century Gothic"/>
              </a:rPr>
              <a:t> </a:t>
            </a:r>
            <a:r>
              <a:rPr sz="1800" b="1" spc="-5" dirty="0">
                <a:solidFill>
                  <a:srgbClr val="001F5F"/>
                </a:solidFill>
                <a:latin typeface="Century Gothic"/>
                <a:cs typeface="Century Gothic"/>
              </a:rPr>
              <a:t>общественного</a:t>
            </a:r>
            <a:r>
              <a:rPr sz="1800" b="1" spc="-20" dirty="0">
                <a:solidFill>
                  <a:srgbClr val="001F5F"/>
                </a:solidFill>
                <a:latin typeface="Century Gothic"/>
                <a:cs typeface="Century Gothic"/>
              </a:rPr>
              <a:t> </a:t>
            </a:r>
            <a:r>
              <a:rPr sz="1800" b="1" spc="-5" dirty="0">
                <a:solidFill>
                  <a:srgbClr val="001F5F"/>
                </a:solidFill>
                <a:latin typeface="Century Gothic"/>
                <a:cs typeface="Century Gothic"/>
              </a:rPr>
              <a:t>наблюдателя</a:t>
            </a:r>
            <a:endParaRPr sz="1800" dirty="0">
              <a:latin typeface="Century Gothic"/>
              <a:cs typeface="Century Gothic"/>
            </a:endParaRPr>
          </a:p>
        </p:txBody>
      </p:sp>
      <p:sp>
        <p:nvSpPr>
          <p:cNvPr id="12" name="object 12"/>
          <p:cNvSpPr/>
          <p:nvPr/>
        </p:nvSpPr>
        <p:spPr>
          <a:xfrm>
            <a:off x="145542" y="6749033"/>
            <a:ext cx="11365865" cy="0"/>
          </a:xfrm>
          <a:custGeom>
            <a:avLst/>
            <a:gdLst/>
            <a:ahLst/>
            <a:cxnLst/>
            <a:rect l="l" t="t" r="r" b="b"/>
            <a:pathLst>
              <a:path w="11365865">
                <a:moveTo>
                  <a:pt x="0" y="0"/>
                </a:moveTo>
                <a:lnTo>
                  <a:pt x="11365738" y="0"/>
                </a:lnTo>
              </a:path>
            </a:pathLst>
          </a:custGeom>
          <a:ln w="38100">
            <a:solidFill>
              <a:srgbClr val="2E5496"/>
            </a:solidFill>
          </a:ln>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3">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Тема5</Template>
  <TotalTime>1392</TotalTime>
  <Words>3453</Words>
  <Application>Microsoft Office PowerPoint</Application>
  <PresentationFormat>Произвольный</PresentationFormat>
  <Paragraphs>472</Paragraphs>
  <Slides>40</Slides>
  <Notes>1</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40</vt:i4>
      </vt:variant>
    </vt:vector>
  </HeadingPairs>
  <TitlesOfParts>
    <vt:vector size="50" baseType="lpstr">
      <vt:lpstr>Arial</vt:lpstr>
      <vt:lpstr>Wingdings</vt:lpstr>
      <vt:lpstr>Cambria</vt:lpstr>
      <vt:lpstr>Times New Roman</vt:lpstr>
      <vt:lpstr>Arial Black</vt:lpstr>
      <vt:lpstr>Tahoma</vt:lpstr>
      <vt:lpstr>Calibri</vt:lpstr>
      <vt:lpstr>Bookman Old Style</vt:lpstr>
      <vt:lpstr>Century Gothic</vt:lpstr>
      <vt:lpstr>Тема3</vt:lpstr>
      <vt:lpstr>Презентация PowerPoint</vt:lpstr>
      <vt:lpstr>Презентация PowerPoint</vt:lpstr>
      <vt:lpstr>Предварительная работа</vt:lpstr>
      <vt:lpstr>Презентация PowerPoint</vt:lpstr>
      <vt:lpstr>Презентация PowerPoint</vt:lpstr>
      <vt:lpstr>Права и обязанности общественного наблюдателя</vt:lpstr>
      <vt:lpstr>Права и обязанности общественного наблюдателя</vt:lpstr>
      <vt:lpstr>Права и обязанности общественного наблюдателя</vt:lpstr>
      <vt:lpstr>Этап проведения ГИА-9 в ППЭ</vt:lpstr>
      <vt:lpstr>До начала экзамена общественный наблюдатель  должен обратить внимание</vt:lpstr>
      <vt:lpstr>Презентация PowerPoint</vt:lpstr>
      <vt:lpstr>В день проведения экзамена в ППЭ присутствуют:</vt:lpstr>
      <vt:lpstr>Презентация PowerPoint</vt:lpstr>
      <vt:lpstr>Использование средств связи</vt:lpstr>
      <vt:lpstr>До начала экзамена руководитель ППЭ проводит инструктаж (проводится не позднее 8.30) по процедуре проведения экзамена для</vt:lpstr>
      <vt:lpstr>Вход участников ГИА в ППЭ</vt:lpstr>
      <vt:lpstr>Допуск участников ГИА-9 в аудитории проведения</vt:lpstr>
      <vt:lpstr>Передача ЭМ руководителем ППЭ ответственным  организаторам в аудитории в штабе ППЭ</vt:lpstr>
      <vt:lpstr>Проведение экзамена в аудитории ППЭ</vt:lpstr>
      <vt:lpstr>Презентация PowerPoint</vt:lpstr>
      <vt:lpstr>Презентация PowerPoint</vt:lpstr>
      <vt:lpstr>Особенности организации и проведения ОГЭ по русскому языку </vt:lpstr>
      <vt:lpstr>Особенности организации и проведения ОГЭ по иностранным языкам </vt:lpstr>
      <vt:lpstr>Особенности организации и проведения ОГЭ по иностранным языкам </vt:lpstr>
      <vt:lpstr>Особенности организации и проведения ОГЭ по химии </vt:lpstr>
      <vt:lpstr>Особенности организации и проведения ОГЭ по физике </vt:lpstr>
      <vt:lpstr>Особенности организации и проведения ОГЭ по информатике и информационно-коммуникационным технологиям (ИКТ)</vt:lpstr>
      <vt:lpstr>Действия организатора в аудитории во время  экзамена</vt:lpstr>
      <vt:lpstr>ИК – индивидуальный комплект участника</vt:lpstr>
      <vt:lpstr>Завершение экзамена в аудитории</vt:lpstr>
      <vt:lpstr>Завершение экзамена в аудитории</vt:lpstr>
      <vt:lpstr>Упаковка экзаменационных материалов  в аудитории</vt:lpstr>
      <vt:lpstr>Акт общественного наблюдения</vt:lpstr>
      <vt:lpstr>Выдается один на день  экзамена (независимо от количества  предметов в ППЭ в этот день)</vt:lpstr>
      <vt:lpstr>Акт общественного наблюдения</vt:lpstr>
      <vt:lpstr>Акт общественного наблюдения</vt:lpstr>
      <vt:lpstr>Особенности организации и проведения ГИА-9  для участников с ОВЗ, детей-инвалидов и инвалидов</vt:lpstr>
      <vt:lpstr>Особенности организации и проведения ГИА-9  для участников с ОВЗ, детей-инвалидов и инвалидов</vt:lpstr>
      <vt:lpstr>Ассистенты</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Александрова_ЕИ</dc:creator>
  <cp:lastModifiedBy>Федотова_АД</cp:lastModifiedBy>
  <cp:revision>39</cp:revision>
  <dcterms:created xsi:type="dcterms:W3CDTF">2021-04-11T21:00:09Z</dcterms:created>
  <dcterms:modified xsi:type="dcterms:W3CDTF">2023-05-22T11:20:54Z</dcterms:modified>
</cp:coreProperties>
</file>