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6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3"/>
  </p:notesMasterIdLst>
  <p:sldIdLst>
    <p:sldId id="256" r:id="rId2"/>
    <p:sldId id="695" r:id="rId3"/>
    <p:sldId id="844" r:id="rId4"/>
    <p:sldId id="291" r:id="rId5"/>
    <p:sldId id="364" r:id="rId6"/>
    <p:sldId id="262" r:id="rId7"/>
    <p:sldId id="694" r:id="rId8"/>
    <p:sldId id="271" r:id="rId9"/>
    <p:sldId id="365" r:id="rId10"/>
    <p:sldId id="645" r:id="rId11"/>
    <p:sldId id="499" r:id="rId12"/>
    <p:sldId id="502" r:id="rId13"/>
    <p:sldId id="793" r:id="rId14"/>
    <p:sldId id="500" r:id="rId15"/>
    <p:sldId id="600" r:id="rId16"/>
    <p:sldId id="503" r:id="rId17"/>
    <p:sldId id="455" r:id="rId18"/>
    <p:sldId id="457" r:id="rId19"/>
    <p:sldId id="506" r:id="rId20"/>
    <p:sldId id="751" r:id="rId21"/>
    <p:sldId id="507" r:id="rId22"/>
    <p:sldId id="510" r:id="rId23"/>
    <p:sldId id="512" r:id="rId24"/>
    <p:sldId id="514" r:id="rId25"/>
    <p:sldId id="541" r:id="rId26"/>
    <p:sldId id="542" r:id="rId27"/>
    <p:sldId id="543" r:id="rId28"/>
    <p:sldId id="544" r:id="rId29"/>
    <p:sldId id="546" r:id="rId30"/>
    <p:sldId id="646" r:id="rId31"/>
    <p:sldId id="547" r:id="rId32"/>
    <p:sldId id="549" r:id="rId33"/>
    <p:sldId id="550" r:id="rId34"/>
    <p:sldId id="551" r:id="rId35"/>
    <p:sldId id="552" r:id="rId36"/>
    <p:sldId id="553" r:id="rId37"/>
    <p:sldId id="554" r:id="rId38"/>
    <p:sldId id="555" r:id="rId39"/>
    <p:sldId id="556" r:id="rId40"/>
    <p:sldId id="557" r:id="rId41"/>
    <p:sldId id="558" r:id="rId42"/>
    <p:sldId id="559" r:id="rId43"/>
    <p:sldId id="560" r:id="rId44"/>
    <p:sldId id="561" r:id="rId45"/>
    <p:sldId id="545" r:id="rId46"/>
    <p:sldId id="800" r:id="rId47"/>
    <p:sldId id="801" r:id="rId48"/>
    <p:sldId id="649" r:id="rId49"/>
    <p:sldId id="564" r:id="rId50"/>
    <p:sldId id="565" r:id="rId51"/>
    <p:sldId id="566" r:id="rId52"/>
    <p:sldId id="647" r:id="rId53"/>
    <p:sldId id="579" r:id="rId54"/>
    <p:sldId id="580" r:id="rId55"/>
    <p:sldId id="581" r:id="rId56"/>
    <p:sldId id="583" r:id="rId57"/>
    <p:sldId id="584" r:id="rId58"/>
    <p:sldId id="596" r:id="rId59"/>
    <p:sldId id="597" r:id="rId60"/>
    <p:sldId id="598" r:id="rId61"/>
    <p:sldId id="357" r:id="rId62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03">
          <p15:clr>
            <a:srgbClr val="A4A3A4"/>
          </p15:clr>
        </p15:guide>
        <p15:guide id="2" pos="381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6714"/>
    <a:srgbClr val="9BE5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中度样式 1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1" d="100"/>
          <a:sy n="61" d="100"/>
        </p:scale>
        <p:origin x="96" y="936"/>
      </p:cViewPr>
      <p:guideLst>
        <p:guide orient="horz" pos="2003"/>
        <p:guide pos="381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5#5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5#6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5#7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#1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5#2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5#3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#4">
  <dgm:title val=""/>
  <dgm:desc val=""/>
  <dgm:catLst>
    <dgm:cat type="accent1" pri="11500"/>
  </dgm:catLst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3#1" qsCatId="simple" csTypeId="urn:microsoft.com/office/officeart/2005/8/colors/accent1_2#1" csCatId="accent1" phldr="0"/>
      <dgm:spPr/>
    </dgm:pt>
    <dgm:pt modelId="{3F25DA44-7F3E-4C17-A40B-7F663FDBEA65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Раздел «Говорение»</a:t>
          </a:r>
          <a:endParaRPr lang="ru-RU" altLang="en-US" sz="2400" noProof="0" dirty="0" smtClean="0">
            <a:ln>
              <a:noFill/>
            </a:ln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EE9066D1-3403-4469-8E8C-0D40A82430F2}" type="parTrans" cxnId="{351EBFC2-D11E-479A-ADDE-986D0379A232}">
      <dgm:prSet/>
      <dgm:spPr/>
    </dgm:pt>
    <dgm:pt modelId="{8EC5AF5E-9C9F-410A-A755-A3EA5186F948}" type="sibTrans" cxnId="{351EBFC2-D11E-479A-ADDE-986D0379A232}">
      <dgm:prSet/>
      <dgm:spPr/>
      <dgm:t>
        <a:bodyPr/>
        <a:lstStyle/>
        <a:p>
          <a:endParaRPr lang="zh-CN" altLang="en-US"/>
        </a:p>
      </dgm:t>
    </dgm:pt>
    <dgm:pt modelId="{2E2F4D3A-969C-4DB2-9FA9-5C4A40369351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Устная часть</a:t>
          </a:r>
          <a:endParaRPr lang="zh-CN" altLang="en-US" sz="2400"/>
        </a:p>
      </dgm:t>
    </dgm:pt>
    <dgm:pt modelId="{1E934BFE-4D40-486C-8784-F698A10C4CF5}" type="parTrans" cxnId="{12B4E2CA-61A4-442C-A54F-5A0BB0F2BEBB}">
      <dgm:prSet/>
      <dgm:spPr/>
    </dgm:pt>
    <dgm:pt modelId="{EC1AFF77-9232-4EEB-95CB-85CEAB3B1FC0}" type="sibTrans" cxnId="{12B4E2CA-61A4-442C-A54F-5A0BB0F2BEBB}">
      <dgm:prSet/>
      <dgm:spPr/>
      <dgm:t>
        <a:bodyPr/>
        <a:lstStyle/>
        <a:p>
          <a:endParaRPr lang="zh-CN" altLang="en-US"/>
        </a:p>
      </dgm:t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F0CE-3323-464D-9C63-05C1BDB053F5}" type="pres">
      <dgm:prSet presAssocID="{8EC5AF5E-9C9F-410A-A755-A3EA5186F94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FA465F6-7607-499F-BFB2-52F4E071FB67}" type="pres">
      <dgm:prSet presAssocID="{8EC5AF5E-9C9F-410A-A755-A3EA5186F94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52FB8E7-A5FB-4CC3-94C3-CE0BDF19F9F1}" type="pres">
      <dgm:prSet presAssocID="{2E2F4D3A-969C-4DB2-9FA9-5C4A4036935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1EBFC2-D11E-479A-ADDE-986D0379A232}" srcId="{8EB1D179-D23D-41D4-AEEF-E4B9FEB06903}" destId="{3F25DA44-7F3E-4C17-A40B-7F663FDBEA65}" srcOrd="0" destOrd="0" parTransId="{EE9066D1-3403-4469-8E8C-0D40A82430F2}" sibTransId="{8EC5AF5E-9C9F-410A-A755-A3EA5186F948}"/>
    <dgm:cxn modelId="{12B4E2CA-61A4-442C-A54F-5A0BB0F2BEBB}" srcId="{8EB1D179-D23D-41D4-AEEF-E4B9FEB06903}" destId="{2E2F4D3A-969C-4DB2-9FA9-5C4A40369351}" srcOrd="1" destOrd="0" parTransId="{1E934BFE-4D40-486C-8784-F698A10C4CF5}" sibTransId="{EC1AFF77-9232-4EEB-95CB-85CEAB3B1FC0}"/>
    <dgm:cxn modelId="{A4F28010-FE61-461A-A9D0-EA57934792C3}" type="presOf" srcId="{2E2F4D3A-969C-4DB2-9FA9-5C4A40369351}" destId="{552FB8E7-A5FB-4CC3-94C3-CE0BDF19F9F1}" srcOrd="0" destOrd="0" presId="urn:microsoft.com/office/officeart/2005/8/layout/process1"/>
    <dgm:cxn modelId="{CE7E932A-A820-4C8C-BBE4-18FD080EA3EF}" type="presOf" srcId="{3F25DA44-7F3E-4C17-A40B-7F663FDBEA65}" destId="{111DEAC9-5D4C-4A6A-A44E-082A26F60596}" srcOrd="0" destOrd="0" presId="urn:microsoft.com/office/officeart/2005/8/layout/process1"/>
    <dgm:cxn modelId="{CC192EE0-7E34-4195-9429-6F96EA5A62A4}" type="presOf" srcId="{8EC5AF5E-9C9F-410A-A755-A3EA5186F948}" destId="{8A5CF0CE-3323-464D-9C63-05C1BDB053F5}" srcOrd="0" destOrd="0" presId="urn:microsoft.com/office/officeart/2005/8/layout/process1"/>
    <dgm:cxn modelId="{C1768D29-A5E3-4632-B84C-233635DDC5A2}" type="presOf" srcId="{8EB1D179-D23D-41D4-AEEF-E4B9FEB06903}" destId="{BF708676-7EFC-4C81-9D3A-3E677EAC1C7B}" srcOrd="0" destOrd="0" presId="urn:microsoft.com/office/officeart/2005/8/layout/process1"/>
    <dgm:cxn modelId="{1979F600-1A8C-40F1-A917-96B78BEF2A29}" type="presOf" srcId="{8EC5AF5E-9C9F-410A-A755-A3EA5186F948}" destId="{5FA465F6-7607-499F-BFB2-52F4E071FB67}" srcOrd="1" destOrd="0" presId="urn:microsoft.com/office/officeart/2005/8/layout/process1"/>
    <dgm:cxn modelId="{C3FD5589-6382-431F-B50F-C24C721353B9}" type="presParOf" srcId="{BF708676-7EFC-4C81-9D3A-3E677EAC1C7B}" destId="{111DEAC9-5D4C-4A6A-A44E-082A26F60596}" srcOrd="0" destOrd="0" presId="urn:microsoft.com/office/officeart/2005/8/layout/process1"/>
    <dgm:cxn modelId="{7E401116-85D7-4E15-9ADB-3B1C6D245CCA}" type="presParOf" srcId="{BF708676-7EFC-4C81-9D3A-3E677EAC1C7B}" destId="{8A5CF0CE-3323-464D-9C63-05C1BDB053F5}" srcOrd="1" destOrd="0" presId="urn:microsoft.com/office/officeart/2005/8/layout/process1"/>
    <dgm:cxn modelId="{DBE98478-4D65-48EB-9D0C-8D200DFDB5F9}" type="presParOf" srcId="{8A5CF0CE-3323-464D-9C63-05C1BDB053F5}" destId="{5FA465F6-7607-499F-BFB2-52F4E071FB67}" srcOrd="0" destOrd="0" presId="urn:microsoft.com/office/officeart/2005/8/layout/process1"/>
    <dgm:cxn modelId="{2CAC1023-3595-4AE6-A098-6BE1CE55BC5B}" type="presParOf" srcId="{BF708676-7EFC-4C81-9D3A-3E677EAC1C7B}" destId="{552FB8E7-A5FB-4CC3-94C3-CE0BDF19F9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F9829FD-DD90-4EE7-BCD7-4AF299D6F45A}" type="doc">
      <dgm:prSet loTypeId="urn:microsoft.com/office/officeart/2005/8/layout/chevron2" loCatId="process" qsTypeId="urn:microsoft.com/office/officeart/2005/8/quickstyle/simple1#1" qsCatId="simple" csTypeId="urn:microsoft.com/office/officeart/2005/8/colors/accent1_5#5" csCatId="accent1" phldr="0"/>
      <dgm:spPr/>
      <dgm:t>
        <a:bodyPr/>
        <a:lstStyle/>
        <a:p>
          <a:endParaRPr lang="zh-CN" altLang="en-US"/>
        </a:p>
      </dgm:t>
    </dgm:pt>
    <dgm:pt modelId="{FF382BB5-DD52-498F-81EF-7ACE79BB4B4B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/>
        </a:p>
      </dgm:t>
    </dgm:pt>
    <dgm:pt modelId="{E5D117AB-CDCC-4E9B-A9EE-C68D2DB35E1A}" type="parTrans" cxnId="{94B8D4BD-5AE5-4D63-8151-5D383C8CB1BF}">
      <dgm:prSet/>
      <dgm:spPr/>
      <dgm:t>
        <a:bodyPr/>
        <a:lstStyle/>
        <a:p>
          <a:endParaRPr lang="zh-CN" altLang="en-US"/>
        </a:p>
      </dgm:t>
    </dgm:pt>
    <dgm:pt modelId="{492D5CA9-297A-4327-A9FC-4FE71B3E1FE1}" type="sibTrans" cxnId="{94B8D4BD-5AE5-4D63-8151-5D383C8CB1BF}">
      <dgm:prSet/>
      <dgm:spPr/>
      <dgm:t>
        <a:bodyPr/>
        <a:lstStyle/>
        <a:p>
          <a:endParaRPr lang="zh-CN" altLang="en-US"/>
        </a:p>
      </dgm:t>
    </dgm:pt>
    <dgm:pt modelId="{97910614-071D-44FB-906A-3CC2984AF27C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sz="220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</a:t>
          </a:r>
          <a:r>
            <a:rPr lang="ru-RU" sz="22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олучить от участника экзамена, сдавшего экзамен, бланк регистрации; в форме ППЭ-05-03-У сделать отметки «Ответ прослушан» и «Бланк регистрации сдан» и получить подпись участника</a:t>
          </a:r>
        </a:p>
      </dgm:t>
    </dgm:pt>
    <dgm:pt modelId="{5B09BACD-5710-4190-957D-55BD05F33D17}" type="parTrans" cxnId="{E0195C66-A02E-4DCC-9318-F385E5FF450B}">
      <dgm:prSet/>
      <dgm:spPr/>
    </dgm:pt>
    <dgm:pt modelId="{64564AFB-8B4A-4AFF-80EA-603B3DC9A284}" type="sibTrans" cxnId="{E0195C66-A02E-4DCC-9318-F385E5FF450B}">
      <dgm:prSet/>
      <dgm:spPr/>
    </dgm:pt>
    <dgm:pt modelId="{780FAED3-C4BD-4FF1-8B67-8499CCFAE2ED}">
      <dgm:prSet phldrT="[Текст]" phldr="0" custT="0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/>
        </a:p>
      </dgm:t>
    </dgm:pt>
    <dgm:pt modelId="{88C57C74-C9C4-46CF-A10B-13A1A1E7714C}" type="parTrans" cxnId="{0FB4A464-4AB7-4A39-B1AB-3ED45077F18D}">
      <dgm:prSet/>
      <dgm:spPr/>
      <dgm:t>
        <a:bodyPr/>
        <a:lstStyle/>
        <a:p>
          <a:endParaRPr lang="zh-CN" altLang="en-US"/>
        </a:p>
      </dgm:t>
    </dgm:pt>
    <dgm:pt modelId="{34435F2A-D730-405E-99D5-BBC9FB7499FA}" type="sibTrans" cxnId="{0FB4A464-4AB7-4A39-B1AB-3ED45077F18D}">
      <dgm:prSet/>
      <dgm:spPr/>
      <dgm:t>
        <a:bodyPr/>
        <a:lstStyle/>
        <a:p>
          <a:endParaRPr lang="zh-CN" altLang="en-US"/>
        </a:p>
      </dgm:t>
    </dgm:pt>
    <dgm:pt modelId="{3E6D5D4F-935E-467F-A6CA-DFB49E904BF2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2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Сообщить организатору вне аудитории о завершении сдачи экзамена группой участников экзамена на всех рабочих местах в аудитории</a:t>
          </a:r>
          <a:endParaRPr lang="ru-RU" altLang="en-US" sz="2200" kern="1200" noProof="0" dirty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DFE6860A-9AF6-4E3A-8810-968954321458}" type="parTrans" cxnId="{F380BA3F-B86B-40DF-AD02-1F5C06CDE08D}">
      <dgm:prSet/>
      <dgm:spPr/>
      <dgm:t>
        <a:bodyPr/>
        <a:lstStyle/>
        <a:p>
          <a:endParaRPr lang="zh-CN" altLang="en-US"/>
        </a:p>
      </dgm:t>
    </dgm:pt>
    <dgm:pt modelId="{F6E211F9-5728-4C1B-B4EC-036ED0730A63}" type="sibTrans" cxnId="{F380BA3F-B86B-40DF-AD02-1F5C06CDE08D}">
      <dgm:prSet/>
      <dgm:spPr/>
      <dgm:t>
        <a:bodyPr/>
        <a:lstStyle/>
        <a:p>
          <a:endParaRPr lang="zh-CN" altLang="en-US"/>
        </a:p>
      </dgm:t>
    </dgm:pt>
    <dgm:pt modelId="{7BB0B505-7D43-42E4-8FC0-6C91316CBFEB}" type="pres">
      <dgm:prSet presAssocID="{DF9829FD-DD90-4EE7-BCD7-4AF299D6F45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AFC724F-D78B-4F6C-A5A2-919B8707E460}" type="pres">
      <dgm:prSet presAssocID="{FF382BB5-DD52-498F-81EF-7ACE79BB4B4B}" presName="composite" presStyleCnt="0"/>
      <dgm:spPr/>
    </dgm:pt>
    <dgm:pt modelId="{090861E5-0A4D-4E62-8745-DF096F5B499F}" type="pres">
      <dgm:prSet presAssocID="{FF382BB5-DD52-498F-81EF-7ACE79BB4B4B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67C301-1A9C-4106-9BF0-36CF94C12DA9}" type="pres">
      <dgm:prSet presAssocID="{FF382BB5-DD52-498F-81EF-7ACE79BB4B4B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F8D22-9E5B-4C82-9F2E-823F9817A51C}" type="pres">
      <dgm:prSet presAssocID="{492D5CA9-297A-4327-A9FC-4FE71B3E1FE1}" presName="sp" presStyleCnt="0"/>
      <dgm:spPr/>
      <dgm:t>
        <a:bodyPr/>
        <a:lstStyle/>
        <a:p>
          <a:endParaRPr lang="ru-RU"/>
        </a:p>
      </dgm:t>
    </dgm:pt>
    <dgm:pt modelId="{D4BECBBB-7CE2-4791-839D-9FE6F36B775D}" type="pres">
      <dgm:prSet presAssocID="{780FAED3-C4BD-4FF1-8B67-8499CCFAE2ED}" presName="composite" presStyleCnt="0"/>
      <dgm:spPr/>
    </dgm:pt>
    <dgm:pt modelId="{722E1094-83C7-45E2-B20F-DB9D09AD94F0}" type="pres">
      <dgm:prSet presAssocID="{780FAED3-C4BD-4FF1-8B67-8499CCFAE2ED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7BBE6-9B82-4D3D-BF22-48713AF46E9C}" type="pres">
      <dgm:prSet presAssocID="{780FAED3-C4BD-4FF1-8B67-8499CCFAE2ED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C667C90-7FDB-4AAB-9E5B-B07A231AEAC2}" type="presOf" srcId="{97910614-071D-44FB-906A-3CC2984AF27C}" destId="{6567C301-1A9C-4106-9BF0-36CF94C12DA9}" srcOrd="0" destOrd="0" presId="urn:microsoft.com/office/officeart/2005/8/layout/chevron2"/>
    <dgm:cxn modelId="{D36391A6-2055-4362-ACB5-562F6396A587}" type="presOf" srcId="{FF382BB5-DD52-498F-81EF-7ACE79BB4B4B}" destId="{090861E5-0A4D-4E62-8745-DF096F5B499F}" srcOrd="0" destOrd="0" presId="urn:microsoft.com/office/officeart/2005/8/layout/chevron2"/>
    <dgm:cxn modelId="{94B8D4BD-5AE5-4D63-8151-5D383C8CB1BF}" srcId="{DF9829FD-DD90-4EE7-BCD7-4AF299D6F45A}" destId="{FF382BB5-DD52-498F-81EF-7ACE79BB4B4B}" srcOrd="0" destOrd="0" parTransId="{E5D117AB-CDCC-4E9B-A9EE-C68D2DB35E1A}" sibTransId="{492D5CA9-297A-4327-A9FC-4FE71B3E1FE1}"/>
    <dgm:cxn modelId="{8D8CF701-5A0F-4D18-94AC-7F7A852AF1D8}" type="presOf" srcId="{3E6D5D4F-935E-467F-A6CA-DFB49E904BF2}" destId="{AC67BBE6-9B82-4D3D-BF22-48713AF46E9C}" srcOrd="0" destOrd="0" presId="urn:microsoft.com/office/officeart/2005/8/layout/chevron2"/>
    <dgm:cxn modelId="{F380BA3F-B86B-40DF-AD02-1F5C06CDE08D}" srcId="{780FAED3-C4BD-4FF1-8B67-8499CCFAE2ED}" destId="{3E6D5D4F-935E-467F-A6CA-DFB49E904BF2}" srcOrd="0" destOrd="0" parTransId="{DFE6860A-9AF6-4E3A-8810-968954321458}" sibTransId="{F6E211F9-5728-4C1B-B4EC-036ED0730A63}"/>
    <dgm:cxn modelId="{86F4FEC6-302D-41AC-9DFA-CA7D7B3C7291}" type="presOf" srcId="{780FAED3-C4BD-4FF1-8B67-8499CCFAE2ED}" destId="{722E1094-83C7-45E2-B20F-DB9D09AD94F0}" srcOrd="0" destOrd="0" presId="urn:microsoft.com/office/officeart/2005/8/layout/chevron2"/>
    <dgm:cxn modelId="{0FB4A464-4AB7-4A39-B1AB-3ED45077F18D}" srcId="{DF9829FD-DD90-4EE7-BCD7-4AF299D6F45A}" destId="{780FAED3-C4BD-4FF1-8B67-8499CCFAE2ED}" srcOrd="1" destOrd="0" parTransId="{88C57C74-C9C4-46CF-A10B-13A1A1E7714C}" sibTransId="{34435F2A-D730-405E-99D5-BBC9FB7499FA}"/>
    <dgm:cxn modelId="{E0195C66-A02E-4DCC-9318-F385E5FF450B}" srcId="{FF382BB5-DD52-498F-81EF-7ACE79BB4B4B}" destId="{97910614-071D-44FB-906A-3CC2984AF27C}" srcOrd="0" destOrd="0" parTransId="{5B09BACD-5710-4190-957D-55BD05F33D17}" sibTransId="{64564AFB-8B4A-4AFF-80EA-603B3DC9A284}"/>
    <dgm:cxn modelId="{1CA7690F-34D2-4403-9D83-5F1FECE5CCC3}" type="presOf" srcId="{DF9829FD-DD90-4EE7-BCD7-4AF299D6F45A}" destId="{7BB0B505-7D43-42E4-8FC0-6C91316CBFEB}" srcOrd="0" destOrd="0" presId="urn:microsoft.com/office/officeart/2005/8/layout/chevron2"/>
    <dgm:cxn modelId="{929139B9-211F-44A5-910D-9E4B4B693645}" type="presOf" srcId="{492D5CA9-297A-4327-A9FC-4FE71B3E1FE1}" destId="{496F8D22-9E5B-4C82-9F2E-823F9817A51C}" srcOrd="0" destOrd="0" presId="urn:microsoft.com/office/officeart/2005/8/layout/chevron2"/>
    <dgm:cxn modelId="{A18C1CCD-1005-4AF3-8321-175D0D5ADA6E}" type="presParOf" srcId="{7BB0B505-7D43-42E4-8FC0-6C91316CBFEB}" destId="{4AFC724F-D78B-4F6C-A5A2-919B8707E460}" srcOrd="0" destOrd="0" presId="urn:microsoft.com/office/officeart/2005/8/layout/chevron2"/>
    <dgm:cxn modelId="{A79FD8EE-8851-4F88-958F-0599B12EF2A4}" type="presParOf" srcId="{4AFC724F-D78B-4F6C-A5A2-919B8707E460}" destId="{090861E5-0A4D-4E62-8745-DF096F5B499F}" srcOrd="0" destOrd="0" presId="urn:microsoft.com/office/officeart/2005/8/layout/chevron2"/>
    <dgm:cxn modelId="{944656B9-98EF-409B-9260-C0D622727F97}" type="presParOf" srcId="{4AFC724F-D78B-4F6C-A5A2-919B8707E460}" destId="{6567C301-1A9C-4106-9BF0-36CF94C12DA9}" srcOrd="1" destOrd="0" presId="urn:microsoft.com/office/officeart/2005/8/layout/chevron2"/>
    <dgm:cxn modelId="{FB23AEA7-D90F-4C98-BD1C-14090808F942}" type="presParOf" srcId="{7BB0B505-7D43-42E4-8FC0-6C91316CBFEB}" destId="{496F8D22-9E5B-4C82-9F2E-823F9817A51C}" srcOrd="1" destOrd="0" presId="urn:microsoft.com/office/officeart/2005/8/layout/chevron2"/>
    <dgm:cxn modelId="{81170606-E1E6-4DC4-9E59-0150D02B0812}" type="presParOf" srcId="{7BB0B505-7D43-42E4-8FC0-6C91316CBFEB}" destId="{D4BECBBB-7CE2-4791-839D-9FE6F36B775D}" srcOrd="2" destOrd="0" presId="urn:microsoft.com/office/officeart/2005/8/layout/chevron2"/>
    <dgm:cxn modelId="{2F874802-968B-452F-A880-28B3E5222034}" type="presParOf" srcId="{D4BECBBB-7CE2-4791-839D-9FE6F36B775D}" destId="{722E1094-83C7-45E2-B20F-DB9D09AD94F0}" srcOrd="0" destOrd="0" presId="urn:microsoft.com/office/officeart/2005/8/layout/chevron2"/>
    <dgm:cxn modelId="{CE30EE84-9B07-455D-9FFC-44AF3E9D6DE7}" type="presParOf" srcId="{D4BECBBB-7CE2-4791-839D-9FE6F36B775D}" destId="{AC67BBE6-9B82-4D3D-BF22-48713AF46E9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D83BC03-013E-4BD7-9B42-111D381DCF65}" type="doc">
      <dgm:prSet loTypeId="urn:microsoft.com/office/officeart/2005/8/layout/chevron2" loCatId="list" qsTypeId="urn:microsoft.com/office/officeart/2005/8/quickstyle/simple4#5" qsCatId="simple" csTypeId="urn:microsoft.com/office/officeart/2005/8/colors/accent1_5#6" csCatId="accent2" phldr="1"/>
      <dgm:spPr/>
      <dgm:t>
        <a:bodyPr/>
        <a:lstStyle/>
        <a:p>
          <a:endParaRPr lang="ru-RU"/>
        </a:p>
      </dgm:t>
    </dgm:pt>
    <dgm:pt modelId="{B314CD03-4439-40AD-9386-9AFDBFD2AE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b="1" dirty="0" smtClean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3639E9BC-D3D9-4EFE-98AF-0CE1C9CF06D2}" type="parTrans" cxnId="{56D8D5F6-228B-45ED-B7D0-16383BC92ED1}">
      <dgm:prSet/>
      <dgm:spPr/>
      <dgm:t>
        <a:bodyPr/>
        <a:lstStyle/>
        <a:p>
          <a:endParaRPr lang="ru-RU"/>
        </a:p>
      </dgm:t>
    </dgm:pt>
    <dgm:pt modelId="{D0D621A4-A312-4942-BF81-A705779DCF09}" type="sibTrans" cxnId="{56D8D5F6-228B-45ED-B7D0-16383BC92ED1}">
      <dgm:prSet/>
      <dgm:spPr/>
      <dgm:t>
        <a:bodyPr/>
        <a:lstStyle/>
        <a:p>
          <a:endParaRPr lang="ru-RU"/>
        </a:p>
      </dgm:t>
    </dgm:pt>
    <dgm:pt modelId="{01599E4B-E567-4310-8417-F199211DC6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2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пригласить технического специалиста для устранения возможных проблем</a:t>
          </a:r>
          <a:endParaRPr lang="ru-RU" sz="2200" b="1" dirty="0" smtClean="0">
            <a:solidFill>
              <a:schemeClr val="bg2">
                <a:lumMod val="10000"/>
              </a:schemeClr>
            </a:solidFill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4322EEA2-2DCE-4D5F-89FF-8EF9A4272829}" type="parTrans" cxnId="{5B7FC52D-25C5-4092-AAB7-7CD792A04FEA}">
      <dgm:prSet/>
      <dgm:spPr/>
      <dgm:t>
        <a:bodyPr/>
        <a:lstStyle/>
        <a:p>
          <a:endParaRPr lang="ru-RU"/>
        </a:p>
      </dgm:t>
    </dgm:pt>
    <dgm:pt modelId="{F6DD137C-262B-4325-B3C9-2AC339F0CD65}" type="sibTrans" cxnId="{5B7FC52D-25C5-4092-AAB7-7CD792A04FEA}">
      <dgm:prSet/>
      <dgm:spPr/>
      <dgm:t>
        <a:bodyPr/>
        <a:lstStyle/>
        <a:p>
          <a:endParaRPr lang="ru-RU"/>
        </a:p>
      </dgm:t>
    </dgm:pt>
    <dgm:pt modelId="{B23B23E4-31C0-4752-B395-69E2F2820F6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b="1" dirty="0" smtClean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00881B63-6D98-44DC-BEAC-634C32746580}" type="parTrans" cxnId="{48041439-6B2C-4BDA-BCF8-FF2B0D46D07A}">
      <dgm:prSet/>
      <dgm:spPr/>
      <dgm:t>
        <a:bodyPr/>
        <a:lstStyle/>
        <a:p>
          <a:endParaRPr lang="ru-RU"/>
        </a:p>
      </dgm:t>
    </dgm:pt>
    <dgm:pt modelId="{FEE5EAA9-8CF5-4B40-A460-01D994403E58}" type="sibTrans" cxnId="{48041439-6B2C-4BDA-BCF8-FF2B0D46D07A}">
      <dgm:prSet/>
      <dgm:spPr/>
      <dgm:t>
        <a:bodyPr/>
        <a:lstStyle/>
        <a:p>
          <a:endParaRPr lang="ru-RU"/>
        </a:p>
      </dgm:t>
    </dgm:pt>
    <dgm:pt modelId="{349AE119-8FD5-4121-AD0B-66D19D71347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2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до разрешения данной ситуации следующая группа участников в аудиторию не приглашается</a:t>
          </a:r>
          <a:endParaRPr lang="ru-RU" sz="2200" dirty="0" smtClean="0">
            <a:solidFill>
              <a:schemeClr val="bg2">
                <a:lumMod val="10000"/>
              </a:schemeClr>
            </a:solidFill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28F7F893-B7A3-4CFA-8D56-47F669D53849}" type="parTrans" cxnId="{D82AFCE7-7A99-4076-BDA1-AA587527F0CA}">
      <dgm:prSet/>
      <dgm:spPr/>
      <dgm:t>
        <a:bodyPr/>
        <a:lstStyle/>
        <a:p>
          <a:endParaRPr lang="ru-RU"/>
        </a:p>
      </dgm:t>
    </dgm:pt>
    <dgm:pt modelId="{D95CCAC6-D030-4A91-BA41-23B03E8311D9}" type="sibTrans" cxnId="{D82AFCE7-7A99-4076-BDA1-AA587527F0CA}">
      <dgm:prSet/>
      <dgm:spPr/>
      <dgm:t>
        <a:bodyPr/>
        <a:lstStyle/>
        <a:p>
          <a:endParaRPr lang="ru-RU"/>
        </a:p>
      </dgm:t>
    </dgm:pt>
    <dgm:pt modelId="{D698ED49-21DF-4E86-82B3-289AABB27A8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b="1" dirty="0" smtClean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04960288-6B0F-496F-9345-02A73D6BA1FE}" type="parTrans" cxnId="{FEBF37AB-B645-4ED9-8DCC-6AF1BEB5C7E5}">
      <dgm:prSet/>
      <dgm:spPr/>
      <dgm:t>
        <a:bodyPr/>
        <a:lstStyle/>
        <a:p>
          <a:endParaRPr lang="ru-RU"/>
        </a:p>
      </dgm:t>
    </dgm:pt>
    <dgm:pt modelId="{F2688391-CB77-45C1-828E-B4741846C8E0}" type="sibTrans" cxnId="{FEBF37AB-B645-4ED9-8DCC-6AF1BEB5C7E5}">
      <dgm:prSet/>
      <dgm:spPr/>
      <dgm:t>
        <a:bodyPr/>
        <a:lstStyle/>
        <a:p>
          <a:endParaRPr lang="ru-RU"/>
        </a:p>
      </dgm:t>
    </dgm:pt>
    <dgm:pt modelId="{764453E4-73A1-4B3F-B63A-0CC07A87992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2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пригласить члена ГЭК для разрешения ситуации, возможно оформление апелляции о нарушении установленного порядка проведения ГИА</a:t>
          </a:r>
          <a:endParaRPr lang="ru-RU" sz="2200" dirty="0" smtClean="0">
            <a:solidFill>
              <a:schemeClr val="bg2">
                <a:lumMod val="10000"/>
              </a:schemeClr>
            </a:solidFill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417E6756-9A28-4E74-8CF6-CC9E500F4E68}" type="parTrans" cxnId="{D88D53DF-B796-4037-878B-E6A3B1C9A66F}">
      <dgm:prSet/>
      <dgm:spPr/>
      <dgm:t>
        <a:bodyPr/>
        <a:lstStyle/>
        <a:p>
          <a:endParaRPr lang="ru-RU"/>
        </a:p>
      </dgm:t>
    </dgm:pt>
    <dgm:pt modelId="{13F3E9D1-7685-404B-B578-03E256B11DAC}" type="sibTrans" cxnId="{D88D53DF-B796-4037-878B-E6A3B1C9A66F}">
      <dgm:prSet/>
      <dgm:spPr/>
      <dgm:t>
        <a:bodyPr/>
        <a:lstStyle/>
        <a:p>
          <a:endParaRPr lang="ru-RU"/>
        </a:p>
      </dgm:t>
    </dgm:pt>
    <dgm:pt modelId="{D3C1BADF-1A04-446E-A2B8-F9B733D57CA5}" type="pres">
      <dgm:prSet presAssocID="{5D83BC03-013E-4BD7-9B42-111D381DCF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21A63-E877-4474-AD9C-E7159234178C}" type="pres">
      <dgm:prSet presAssocID="{B314CD03-4439-40AD-9386-9AFDBFD2AEDD}" presName="composite" presStyleCnt="0"/>
      <dgm:spPr/>
    </dgm:pt>
    <dgm:pt modelId="{2A0F0273-6115-4A83-B168-63FA7178CD6F}" type="pres">
      <dgm:prSet presAssocID="{B314CD03-4439-40AD-9386-9AFDBFD2AE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AADC-4C0E-439B-B203-4CB614EA3357}" type="pres">
      <dgm:prSet presAssocID="{B314CD03-4439-40AD-9386-9AFDBFD2AED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0266-EE9D-41C5-8DA2-DF5261931D1E}" type="pres">
      <dgm:prSet presAssocID="{D0D621A4-A312-4942-BF81-A705779DCF09}" presName="sp" presStyleCnt="0"/>
      <dgm:spPr/>
      <dgm:t>
        <a:bodyPr/>
        <a:lstStyle/>
        <a:p>
          <a:endParaRPr lang="ru-RU"/>
        </a:p>
      </dgm:t>
    </dgm:pt>
    <dgm:pt modelId="{B7B45D6C-8767-4BC8-9B72-F659E2DCC1BC}" type="pres">
      <dgm:prSet presAssocID="{B23B23E4-31C0-4752-B395-69E2F2820F69}" presName="composite" presStyleCnt="0"/>
      <dgm:spPr/>
    </dgm:pt>
    <dgm:pt modelId="{229DB459-567F-47EF-9730-AFFEC662C8A8}" type="pres">
      <dgm:prSet presAssocID="{B23B23E4-31C0-4752-B395-69E2F2820F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E492-0E29-4867-8B65-28D1E6A657B9}" type="pres">
      <dgm:prSet presAssocID="{B23B23E4-31C0-4752-B395-69E2F2820F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2D6CB-E4CA-4120-9BE4-66289A61D2E2}" type="pres">
      <dgm:prSet presAssocID="{FEE5EAA9-8CF5-4B40-A460-01D994403E58}" presName="sp" presStyleCnt="0"/>
      <dgm:spPr/>
      <dgm:t>
        <a:bodyPr/>
        <a:lstStyle/>
        <a:p>
          <a:endParaRPr lang="ru-RU"/>
        </a:p>
      </dgm:t>
    </dgm:pt>
    <dgm:pt modelId="{071E19DF-B213-495B-B5E8-3B081F26486A}" type="pres">
      <dgm:prSet presAssocID="{D698ED49-21DF-4E86-82B3-289AABB27A88}" presName="composite" presStyleCnt="0"/>
      <dgm:spPr/>
    </dgm:pt>
    <dgm:pt modelId="{11A0E48A-B96F-4C62-AE08-6E12056A7C7B}" type="pres">
      <dgm:prSet presAssocID="{D698ED49-21DF-4E86-82B3-289AABB27A8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EB87-6064-4E01-B82C-20686EA65D8C}" type="pres">
      <dgm:prSet presAssocID="{D698ED49-21DF-4E86-82B3-289AABB27A8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BD5349B-9FD7-4E8B-8061-F077E67E7913}" type="presOf" srcId="{FEE5EAA9-8CF5-4B40-A460-01D994403E58}" destId="{B152D6CB-E4CA-4120-9BE4-66289A61D2E2}" srcOrd="0" destOrd="0" presId="urn:microsoft.com/office/officeart/2005/8/layout/chevron2"/>
    <dgm:cxn modelId="{E4A1F72C-3AF9-4551-A354-FF411AEAA720}" type="presOf" srcId="{764453E4-73A1-4B3F-B63A-0CC07A87992E}" destId="{7B6EEB87-6064-4E01-B82C-20686EA65D8C}" srcOrd="0" destOrd="0" presId="urn:microsoft.com/office/officeart/2005/8/layout/chevron2"/>
    <dgm:cxn modelId="{C5B10AA3-8CF8-4E4B-8C2C-766C8C9EC256}" type="presOf" srcId="{5D83BC03-013E-4BD7-9B42-111D381DCF65}" destId="{D3C1BADF-1A04-446E-A2B8-F9B733D57CA5}" srcOrd="0" destOrd="0" presId="urn:microsoft.com/office/officeart/2005/8/layout/chevron2"/>
    <dgm:cxn modelId="{15981885-6129-4ECA-9CE2-7C3D4922C73A}" type="presOf" srcId="{349AE119-8FD5-4121-AD0B-66D19D71347F}" destId="{BAE7E492-0E29-4867-8B65-28D1E6A657B9}" srcOrd="0" destOrd="0" presId="urn:microsoft.com/office/officeart/2005/8/layout/chevron2"/>
    <dgm:cxn modelId="{D88D53DF-B796-4037-878B-E6A3B1C9A66F}" srcId="{D698ED49-21DF-4E86-82B3-289AABB27A88}" destId="{764453E4-73A1-4B3F-B63A-0CC07A87992E}" srcOrd="0" destOrd="0" parTransId="{417E6756-9A28-4E74-8CF6-CC9E500F4E68}" sibTransId="{13F3E9D1-7685-404B-B578-03E256B11DAC}"/>
    <dgm:cxn modelId="{48041439-6B2C-4BDA-BCF8-FF2B0D46D07A}" srcId="{5D83BC03-013E-4BD7-9B42-111D381DCF65}" destId="{B23B23E4-31C0-4752-B395-69E2F2820F69}" srcOrd="1" destOrd="0" parTransId="{00881B63-6D98-44DC-BEAC-634C32746580}" sibTransId="{FEE5EAA9-8CF5-4B40-A460-01D994403E58}"/>
    <dgm:cxn modelId="{D82AFCE7-7A99-4076-BDA1-AA587527F0CA}" srcId="{B23B23E4-31C0-4752-B395-69E2F2820F69}" destId="{349AE119-8FD5-4121-AD0B-66D19D71347F}" srcOrd="0" destOrd="0" parTransId="{28F7F893-B7A3-4CFA-8D56-47F669D53849}" sibTransId="{D95CCAC6-D030-4A91-BA41-23B03E8311D9}"/>
    <dgm:cxn modelId="{2848371F-0BD1-46C5-BE2E-7EF0FF83B8EA}" type="presOf" srcId="{D0D621A4-A312-4942-BF81-A705779DCF09}" destId="{09650266-EE9D-41C5-8DA2-DF5261931D1E}" srcOrd="0" destOrd="0" presId="urn:microsoft.com/office/officeart/2005/8/layout/chevron2"/>
    <dgm:cxn modelId="{2DB73FA1-BA9F-4770-AEAA-EE3F2159421B}" type="presOf" srcId="{01599E4B-E567-4310-8417-F199211DC6DD}" destId="{F0CEAADC-4C0E-439B-B203-4CB614EA3357}" srcOrd="0" destOrd="0" presId="urn:microsoft.com/office/officeart/2005/8/layout/chevron2"/>
    <dgm:cxn modelId="{CB80E52F-57F1-4462-ABE7-B885914879C6}" type="presOf" srcId="{B314CD03-4439-40AD-9386-9AFDBFD2AEDD}" destId="{2A0F0273-6115-4A83-B168-63FA7178CD6F}" srcOrd="0" destOrd="0" presId="urn:microsoft.com/office/officeart/2005/8/layout/chevron2"/>
    <dgm:cxn modelId="{5B7FC52D-25C5-4092-AAB7-7CD792A04FEA}" srcId="{B314CD03-4439-40AD-9386-9AFDBFD2AEDD}" destId="{01599E4B-E567-4310-8417-F199211DC6DD}" srcOrd="0" destOrd="0" parTransId="{4322EEA2-2DCE-4D5F-89FF-8EF9A4272829}" sibTransId="{F6DD137C-262B-4325-B3C9-2AC339F0CD65}"/>
    <dgm:cxn modelId="{423BAD9E-FBF7-4F8A-9DB8-573B4D519271}" type="presOf" srcId="{B23B23E4-31C0-4752-B395-69E2F2820F69}" destId="{229DB459-567F-47EF-9730-AFFEC662C8A8}" srcOrd="0" destOrd="0" presId="urn:microsoft.com/office/officeart/2005/8/layout/chevron2"/>
    <dgm:cxn modelId="{56D8D5F6-228B-45ED-B7D0-16383BC92ED1}" srcId="{5D83BC03-013E-4BD7-9B42-111D381DCF65}" destId="{B314CD03-4439-40AD-9386-9AFDBFD2AEDD}" srcOrd="0" destOrd="0" parTransId="{3639E9BC-D3D9-4EFE-98AF-0CE1C9CF06D2}" sibTransId="{D0D621A4-A312-4942-BF81-A705779DCF09}"/>
    <dgm:cxn modelId="{6772AA92-9BDE-4FE0-8E43-2D99C88F7019}" type="presOf" srcId="{D698ED49-21DF-4E86-82B3-289AABB27A88}" destId="{11A0E48A-B96F-4C62-AE08-6E12056A7C7B}" srcOrd="0" destOrd="0" presId="urn:microsoft.com/office/officeart/2005/8/layout/chevron2"/>
    <dgm:cxn modelId="{FEBF37AB-B645-4ED9-8DCC-6AF1BEB5C7E5}" srcId="{5D83BC03-013E-4BD7-9B42-111D381DCF65}" destId="{D698ED49-21DF-4E86-82B3-289AABB27A88}" srcOrd="2" destOrd="0" parTransId="{04960288-6B0F-496F-9345-02A73D6BA1FE}" sibTransId="{F2688391-CB77-45C1-828E-B4741846C8E0}"/>
    <dgm:cxn modelId="{76775463-BB68-4510-82C4-9F07889EB00E}" type="presParOf" srcId="{D3C1BADF-1A04-446E-A2B8-F9B733D57CA5}" destId="{92D21A63-E877-4474-AD9C-E7159234178C}" srcOrd="0" destOrd="0" presId="urn:microsoft.com/office/officeart/2005/8/layout/chevron2"/>
    <dgm:cxn modelId="{BF367E26-39AA-4486-B73A-E473FA2455FB}" type="presParOf" srcId="{92D21A63-E877-4474-AD9C-E7159234178C}" destId="{2A0F0273-6115-4A83-B168-63FA7178CD6F}" srcOrd="0" destOrd="0" presId="urn:microsoft.com/office/officeart/2005/8/layout/chevron2"/>
    <dgm:cxn modelId="{E383B8F2-5729-49E7-B4FF-36EB3ADB3563}" type="presParOf" srcId="{92D21A63-E877-4474-AD9C-E7159234178C}" destId="{F0CEAADC-4C0E-439B-B203-4CB614EA3357}" srcOrd="1" destOrd="0" presId="urn:microsoft.com/office/officeart/2005/8/layout/chevron2"/>
    <dgm:cxn modelId="{B6AF0D04-B83F-40ED-AFE5-A9C58FC976DC}" type="presParOf" srcId="{D3C1BADF-1A04-446E-A2B8-F9B733D57CA5}" destId="{09650266-EE9D-41C5-8DA2-DF5261931D1E}" srcOrd="1" destOrd="0" presId="urn:microsoft.com/office/officeart/2005/8/layout/chevron2"/>
    <dgm:cxn modelId="{E00754E8-6193-492B-BDF0-672B6A213423}" type="presParOf" srcId="{D3C1BADF-1A04-446E-A2B8-F9B733D57CA5}" destId="{B7B45D6C-8767-4BC8-9B72-F659E2DCC1BC}" srcOrd="2" destOrd="0" presId="urn:microsoft.com/office/officeart/2005/8/layout/chevron2"/>
    <dgm:cxn modelId="{0AC4EBBD-611D-459A-8609-39A9ABE48101}" type="presParOf" srcId="{B7B45D6C-8767-4BC8-9B72-F659E2DCC1BC}" destId="{229DB459-567F-47EF-9730-AFFEC662C8A8}" srcOrd="0" destOrd="0" presId="urn:microsoft.com/office/officeart/2005/8/layout/chevron2"/>
    <dgm:cxn modelId="{49B5949E-A199-4821-90C3-38B2B7C8F6D3}" type="presParOf" srcId="{B7B45D6C-8767-4BC8-9B72-F659E2DCC1BC}" destId="{BAE7E492-0E29-4867-8B65-28D1E6A657B9}" srcOrd="1" destOrd="0" presId="urn:microsoft.com/office/officeart/2005/8/layout/chevron2"/>
    <dgm:cxn modelId="{3953F33D-D30A-4DD0-85E2-0F871190AC26}" type="presParOf" srcId="{D3C1BADF-1A04-446E-A2B8-F9B733D57CA5}" destId="{B152D6CB-E4CA-4120-9BE4-66289A61D2E2}" srcOrd="3" destOrd="0" presId="urn:microsoft.com/office/officeart/2005/8/layout/chevron2"/>
    <dgm:cxn modelId="{26F4E48C-AEEF-4DCD-81AE-799C3940B57D}" type="presParOf" srcId="{D3C1BADF-1A04-446E-A2B8-F9B733D57CA5}" destId="{071E19DF-B213-495B-B5E8-3B081F26486A}" srcOrd="4" destOrd="0" presId="urn:microsoft.com/office/officeart/2005/8/layout/chevron2"/>
    <dgm:cxn modelId="{0C45BF83-18BD-4D97-87B0-6268EA95B9DF}" type="presParOf" srcId="{071E19DF-B213-495B-B5E8-3B081F26486A}" destId="{11A0E48A-B96F-4C62-AE08-6E12056A7C7B}" srcOrd="0" destOrd="0" presId="urn:microsoft.com/office/officeart/2005/8/layout/chevron2"/>
    <dgm:cxn modelId="{D8E57D43-E50D-452E-A65C-569E11830CEF}" type="presParOf" srcId="{071E19DF-B213-495B-B5E8-3B081F26486A}" destId="{7B6EEB87-6064-4E01-B82C-20686EA65D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D83BC03-013E-4BD7-9B42-111D381DCF65}" type="doc">
      <dgm:prSet loTypeId="urn:microsoft.com/office/officeart/2005/8/layout/chevron2" loCatId="list" qsTypeId="urn:microsoft.com/office/officeart/2005/8/quickstyle/simple4#6" qsCatId="simple" csTypeId="urn:microsoft.com/office/officeart/2005/8/colors/accent1_5#7" csCatId="accent2" phldr="1"/>
      <dgm:spPr/>
      <dgm:t>
        <a:bodyPr/>
        <a:lstStyle/>
        <a:p>
          <a:endParaRPr lang="ru-RU"/>
        </a:p>
      </dgm:t>
    </dgm:pt>
    <dgm:pt modelId="{B314CD03-4439-40AD-9386-9AFDBFD2AEDD}">
      <dgm:prSet/>
      <dgm:spPr/>
      <dgm:t>
        <a:bodyPr/>
        <a:lstStyle/>
        <a:p>
          <a:endParaRPr lang="ru-RU" dirty="0"/>
        </a:p>
      </dgm:t>
    </dgm:pt>
    <dgm:pt modelId="{3639E9BC-D3D9-4EFE-98AF-0CE1C9CF06D2}" type="parTrans" cxnId="{AB29358D-41B8-40D4-874F-49CA84E55E81}">
      <dgm:prSet/>
      <dgm:spPr/>
      <dgm:t>
        <a:bodyPr/>
        <a:lstStyle/>
        <a:p>
          <a:endParaRPr lang="ru-RU"/>
        </a:p>
      </dgm:t>
    </dgm:pt>
    <dgm:pt modelId="{D0D621A4-A312-4942-BF81-A705779DCF09}" type="sibTrans" cxnId="{AB29358D-41B8-40D4-874F-49CA84E55E81}">
      <dgm:prSet/>
      <dgm:spPr/>
      <dgm:t>
        <a:bodyPr/>
        <a:lstStyle/>
        <a:p>
          <a:endParaRPr lang="ru-RU"/>
        </a:p>
      </dgm:t>
    </dgm:pt>
    <dgm:pt modelId="{01599E4B-E567-4310-8417-F199211DC6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400" b="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ВДП с бланками регистрации</a:t>
          </a:r>
          <a:endParaRPr lang="ru-RU" sz="2400" b="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4322EEA2-2DCE-4D5F-89FF-8EF9A4272829}" type="parTrans" cxnId="{E8F32BE9-03D8-490B-BD98-8325D72B5E8B}">
      <dgm:prSet/>
      <dgm:spPr/>
      <dgm:t>
        <a:bodyPr/>
        <a:lstStyle/>
        <a:p>
          <a:endParaRPr lang="ru-RU"/>
        </a:p>
      </dgm:t>
    </dgm:pt>
    <dgm:pt modelId="{F6DD137C-262B-4325-B3C9-2AC339F0CD65}" type="sibTrans" cxnId="{E8F32BE9-03D8-490B-BD98-8325D72B5E8B}">
      <dgm:prSet/>
      <dgm:spPr/>
      <dgm:t>
        <a:bodyPr/>
        <a:lstStyle/>
        <a:p>
          <a:endParaRPr lang="ru-RU"/>
        </a:p>
      </dgm:t>
    </dgm:pt>
    <dgm:pt modelId="{B23B23E4-31C0-4752-B395-69E2F2820F69}">
      <dgm:prSet/>
      <dgm:spPr/>
      <dgm:t>
        <a:bodyPr/>
        <a:lstStyle/>
        <a:p>
          <a:endParaRPr lang="ru-RU" dirty="0"/>
        </a:p>
      </dgm:t>
    </dgm:pt>
    <dgm:pt modelId="{00881B63-6D98-44DC-BEAC-634C32746580}" type="parTrans" cxnId="{7366A77D-33BB-40AA-88DF-18E655EF35C2}">
      <dgm:prSet/>
      <dgm:spPr/>
      <dgm:t>
        <a:bodyPr/>
        <a:lstStyle/>
        <a:p>
          <a:endParaRPr lang="ru-RU"/>
        </a:p>
      </dgm:t>
    </dgm:pt>
    <dgm:pt modelId="{FEE5EAA9-8CF5-4B40-A460-01D994403E58}" type="sibTrans" cxnId="{7366A77D-33BB-40AA-88DF-18E655EF35C2}">
      <dgm:prSet/>
      <dgm:spPr/>
      <dgm:t>
        <a:bodyPr/>
        <a:lstStyle/>
        <a:p>
          <a:endParaRPr lang="ru-RU"/>
        </a:p>
      </dgm:t>
    </dgm:pt>
    <dgm:pt modelId="{349AE119-8FD5-4121-AD0B-66D19D71347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400" b="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ВДП с испорченными бланками регистрации</a:t>
          </a:r>
          <a:endParaRPr lang="ru-RU" sz="2400" b="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28F7F893-B7A3-4CFA-8D56-47F669D53849}" type="parTrans" cxnId="{336C7C4D-0F58-4804-8681-38D1D4F51175}">
      <dgm:prSet/>
      <dgm:spPr/>
      <dgm:t>
        <a:bodyPr/>
        <a:lstStyle/>
        <a:p>
          <a:endParaRPr lang="ru-RU"/>
        </a:p>
      </dgm:t>
    </dgm:pt>
    <dgm:pt modelId="{D95CCAC6-D030-4A91-BA41-23B03E8311D9}" type="sibTrans" cxnId="{336C7C4D-0F58-4804-8681-38D1D4F51175}">
      <dgm:prSet/>
      <dgm:spPr/>
      <dgm:t>
        <a:bodyPr/>
        <a:lstStyle/>
        <a:p>
          <a:endParaRPr lang="ru-RU"/>
        </a:p>
      </dgm:t>
    </dgm:pt>
    <dgm:pt modelId="{D698ED49-21DF-4E86-82B3-289AABB27A88}">
      <dgm:prSet/>
      <dgm:spPr/>
      <dgm:t>
        <a:bodyPr/>
        <a:lstStyle/>
        <a:p>
          <a:endParaRPr lang="ru-RU" dirty="0"/>
        </a:p>
      </dgm:t>
    </dgm:pt>
    <dgm:pt modelId="{04960288-6B0F-496F-9345-02A73D6BA1FE}" type="parTrans" cxnId="{879ADC5E-DB3A-4302-B94B-EAD83AADBD41}">
      <dgm:prSet/>
      <dgm:spPr/>
      <dgm:t>
        <a:bodyPr/>
        <a:lstStyle/>
        <a:p>
          <a:endParaRPr lang="ru-RU"/>
        </a:p>
      </dgm:t>
    </dgm:pt>
    <dgm:pt modelId="{F2688391-CB77-45C1-828E-B4741846C8E0}" type="sibTrans" cxnId="{879ADC5E-DB3A-4302-B94B-EAD83AADBD41}">
      <dgm:prSet/>
      <dgm:spPr/>
      <dgm:t>
        <a:bodyPr/>
        <a:lstStyle/>
        <a:p>
          <a:endParaRPr lang="ru-RU"/>
        </a:p>
      </dgm:t>
    </dgm:pt>
    <dgm:pt modelId="{764453E4-73A1-4B3F-B63A-0CC07A87992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4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Формы ППЭ</a:t>
          </a:r>
          <a:endParaRPr lang="ru-RU" sz="24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417E6756-9A28-4E74-8CF6-CC9E500F4E68}" type="parTrans" cxnId="{3C091947-DF25-4C57-B0F8-06B916B93743}">
      <dgm:prSet/>
      <dgm:spPr/>
      <dgm:t>
        <a:bodyPr/>
        <a:lstStyle/>
        <a:p>
          <a:endParaRPr lang="ru-RU"/>
        </a:p>
      </dgm:t>
    </dgm:pt>
    <dgm:pt modelId="{13F3E9D1-7685-404B-B578-03E256B11DAC}" type="sibTrans" cxnId="{3C091947-DF25-4C57-B0F8-06B916B93743}">
      <dgm:prSet/>
      <dgm:spPr/>
      <dgm:t>
        <a:bodyPr/>
        <a:lstStyle/>
        <a:p>
          <a:endParaRPr lang="ru-RU"/>
        </a:p>
      </dgm:t>
    </dgm:pt>
    <dgm:pt modelId="{B1D6A73C-5AC1-47AB-8268-1222B42252C8}">
      <dgm:prSet phldrT="[Текст]"/>
      <dgm:spPr/>
      <dgm:t>
        <a:bodyPr/>
        <a:lstStyle/>
        <a:p>
          <a:endParaRPr lang="ru-RU" dirty="0"/>
        </a:p>
      </dgm:t>
    </dgm:pt>
    <dgm:pt modelId="{EFB7B327-F0D0-40EF-98FB-4AB2CB0F3D04}" type="parTrans" cxnId="{29F76895-6633-417E-B307-12DC5CEEE846}">
      <dgm:prSet/>
      <dgm:spPr/>
      <dgm:t>
        <a:bodyPr/>
        <a:lstStyle/>
        <a:p>
          <a:endParaRPr lang="ru-RU"/>
        </a:p>
      </dgm:t>
    </dgm:pt>
    <dgm:pt modelId="{2F45B2C6-74E9-44E2-A406-9740842A6696}" type="sibTrans" cxnId="{29F76895-6633-417E-B307-12DC5CEEE846}">
      <dgm:prSet/>
      <dgm:spPr/>
      <dgm:t>
        <a:bodyPr/>
        <a:lstStyle/>
        <a:p>
          <a:endParaRPr lang="ru-RU"/>
        </a:p>
      </dgm:t>
    </dgm:pt>
    <dgm:pt modelId="{A204B240-E5AB-4307-A21C-F031E2E0B56D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4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Журнал учета участников экзамена, обратившихся к мед. работнику</a:t>
          </a:r>
          <a:endParaRPr lang="ru-RU" sz="24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9D3B8E9E-B889-470D-B34B-DD01DD46A775}" type="parTrans" cxnId="{1447D600-45A6-496F-BC29-C393210F45EA}">
      <dgm:prSet/>
      <dgm:spPr/>
      <dgm:t>
        <a:bodyPr/>
        <a:lstStyle/>
        <a:p>
          <a:endParaRPr lang="ru-RU"/>
        </a:p>
      </dgm:t>
    </dgm:pt>
    <dgm:pt modelId="{70961CC8-B70E-4E1D-A8A4-6CCD8F5B5867}" type="sibTrans" cxnId="{1447D600-45A6-496F-BC29-C393210F45EA}">
      <dgm:prSet/>
      <dgm:spPr/>
      <dgm:t>
        <a:bodyPr/>
        <a:lstStyle/>
        <a:p>
          <a:endParaRPr lang="ru-RU"/>
        </a:p>
      </dgm:t>
    </dgm:pt>
    <dgm:pt modelId="{D3C1BADF-1A04-446E-A2B8-F9B733D57CA5}" type="pres">
      <dgm:prSet presAssocID="{5D83BC03-013E-4BD7-9B42-111D381DCF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21A63-E877-4474-AD9C-E7159234178C}" type="pres">
      <dgm:prSet presAssocID="{B314CD03-4439-40AD-9386-9AFDBFD2AEDD}" presName="composite" presStyleCnt="0"/>
      <dgm:spPr/>
    </dgm:pt>
    <dgm:pt modelId="{2A0F0273-6115-4A83-B168-63FA7178CD6F}" type="pres">
      <dgm:prSet presAssocID="{B314CD03-4439-40AD-9386-9AFDBFD2AEDD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AADC-4C0E-439B-B203-4CB614EA3357}" type="pres">
      <dgm:prSet presAssocID="{B314CD03-4439-40AD-9386-9AFDBFD2AEDD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0266-EE9D-41C5-8DA2-DF5261931D1E}" type="pres">
      <dgm:prSet presAssocID="{D0D621A4-A312-4942-BF81-A705779DCF09}" presName="sp" presStyleCnt="0"/>
      <dgm:spPr/>
      <dgm:t>
        <a:bodyPr/>
        <a:lstStyle/>
        <a:p>
          <a:endParaRPr lang="ru-RU"/>
        </a:p>
      </dgm:t>
    </dgm:pt>
    <dgm:pt modelId="{B7B45D6C-8767-4BC8-9B72-F659E2DCC1BC}" type="pres">
      <dgm:prSet presAssocID="{B23B23E4-31C0-4752-B395-69E2F2820F69}" presName="composite" presStyleCnt="0"/>
      <dgm:spPr/>
    </dgm:pt>
    <dgm:pt modelId="{229DB459-567F-47EF-9730-AFFEC662C8A8}" type="pres">
      <dgm:prSet presAssocID="{B23B23E4-31C0-4752-B395-69E2F2820F69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E492-0E29-4867-8B65-28D1E6A657B9}" type="pres">
      <dgm:prSet presAssocID="{B23B23E4-31C0-4752-B395-69E2F2820F69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2D6CB-E4CA-4120-9BE4-66289A61D2E2}" type="pres">
      <dgm:prSet presAssocID="{FEE5EAA9-8CF5-4B40-A460-01D994403E58}" presName="sp" presStyleCnt="0"/>
      <dgm:spPr/>
      <dgm:t>
        <a:bodyPr/>
        <a:lstStyle/>
        <a:p>
          <a:endParaRPr lang="ru-RU"/>
        </a:p>
      </dgm:t>
    </dgm:pt>
    <dgm:pt modelId="{071E19DF-B213-495B-B5E8-3B081F26486A}" type="pres">
      <dgm:prSet presAssocID="{D698ED49-21DF-4E86-82B3-289AABB27A88}" presName="composite" presStyleCnt="0"/>
      <dgm:spPr/>
    </dgm:pt>
    <dgm:pt modelId="{11A0E48A-B96F-4C62-AE08-6E12056A7C7B}" type="pres">
      <dgm:prSet presAssocID="{D698ED49-21DF-4E86-82B3-289AABB27A88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EB87-6064-4E01-B82C-20686EA65D8C}" type="pres">
      <dgm:prSet presAssocID="{D698ED49-21DF-4E86-82B3-289AABB27A88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60D97-58A3-40BB-8F5A-2ED04C9B38BB}" type="pres">
      <dgm:prSet presAssocID="{F2688391-CB77-45C1-828E-B4741846C8E0}" presName="sp" presStyleCnt="0"/>
      <dgm:spPr/>
      <dgm:t>
        <a:bodyPr/>
        <a:lstStyle/>
        <a:p>
          <a:endParaRPr lang="ru-RU"/>
        </a:p>
      </dgm:t>
    </dgm:pt>
    <dgm:pt modelId="{3F83B603-CF65-41E3-92CB-737A0C7A2EFF}" type="pres">
      <dgm:prSet presAssocID="{B1D6A73C-5AC1-47AB-8268-1222B42252C8}" presName="composite" presStyleCnt="0"/>
      <dgm:spPr/>
    </dgm:pt>
    <dgm:pt modelId="{81D6B132-E662-4835-9A2B-4DB26118979E}" type="pres">
      <dgm:prSet presAssocID="{B1D6A73C-5AC1-47AB-8268-1222B42252C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74659-26E5-4CD4-883C-7C885A93A457}" type="pres">
      <dgm:prSet presAssocID="{B1D6A73C-5AC1-47AB-8268-1222B42252C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66F8E35-1F7E-4CD5-852E-92BD7D7A4E29}" type="presOf" srcId="{D698ED49-21DF-4E86-82B3-289AABB27A88}" destId="{11A0E48A-B96F-4C62-AE08-6E12056A7C7B}" srcOrd="0" destOrd="0" presId="urn:microsoft.com/office/officeart/2005/8/layout/chevron2"/>
    <dgm:cxn modelId="{A3D487AA-1D47-44EA-8CA8-430CDE3E7BB4}" type="presOf" srcId="{764453E4-73A1-4B3F-B63A-0CC07A87992E}" destId="{7B6EEB87-6064-4E01-B82C-20686EA65D8C}" srcOrd="0" destOrd="0" presId="urn:microsoft.com/office/officeart/2005/8/layout/chevron2"/>
    <dgm:cxn modelId="{A36D6FEC-F460-48A8-97D4-7D99E606D701}" type="presOf" srcId="{B314CD03-4439-40AD-9386-9AFDBFD2AEDD}" destId="{2A0F0273-6115-4A83-B168-63FA7178CD6F}" srcOrd="0" destOrd="0" presId="urn:microsoft.com/office/officeart/2005/8/layout/chevron2"/>
    <dgm:cxn modelId="{879ADC5E-DB3A-4302-B94B-EAD83AADBD41}" srcId="{5D83BC03-013E-4BD7-9B42-111D381DCF65}" destId="{D698ED49-21DF-4E86-82B3-289AABB27A88}" srcOrd="2" destOrd="0" parTransId="{04960288-6B0F-496F-9345-02A73D6BA1FE}" sibTransId="{F2688391-CB77-45C1-828E-B4741846C8E0}"/>
    <dgm:cxn modelId="{3C091947-DF25-4C57-B0F8-06B916B93743}" srcId="{D698ED49-21DF-4E86-82B3-289AABB27A88}" destId="{764453E4-73A1-4B3F-B63A-0CC07A87992E}" srcOrd="0" destOrd="0" parTransId="{417E6756-9A28-4E74-8CF6-CC9E500F4E68}" sibTransId="{13F3E9D1-7685-404B-B578-03E256B11DAC}"/>
    <dgm:cxn modelId="{7366A77D-33BB-40AA-88DF-18E655EF35C2}" srcId="{5D83BC03-013E-4BD7-9B42-111D381DCF65}" destId="{B23B23E4-31C0-4752-B395-69E2F2820F69}" srcOrd="1" destOrd="0" parTransId="{00881B63-6D98-44DC-BEAC-634C32746580}" sibTransId="{FEE5EAA9-8CF5-4B40-A460-01D994403E58}"/>
    <dgm:cxn modelId="{3A258DE4-4B85-40DA-AA7D-84352EB3FD3A}" type="presOf" srcId="{A204B240-E5AB-4307-A21C-F031E2E0B56D}" destId="{86674659-26E5-4CD4-883C-7C885A93A457}" srcOrd="0" destOrd="0" presId="urn:microsoft.com/office/officeart/2005/8/layout/chevron2"/>
    <dgm:cxn modelId="{CE04C94D-FEAD-447E-8D21-15BC93B74943}" type="presOf" srcId="{F2688391-CB77-45C1-828E-B4741846C8E0}" destId="{FFC60D97-58A3-40BB-8F5A-2ED04C9B38BB}" srcOrd="0" destOrd="0" presId="urn:microsoft.com/office/officeart/2005/8/layout/chevron2"/>
    <dgm:cxn modelId="{336C7C4D-0F58-4804-8681-38D1D4F51175}" srcId="{B23B23E4-31C0-4752-B395-69E2F2820F69}" destId="{349AE119-8FD5-4121-AD0B-66D19D71347F}" srcOrd="0" destOrd="0" parTransId="{28F7F893-B7A3-4CFA-8D56-47F669D53849}" sibTransId="{D95CCAC6-D030-4A91-BA41-23B03E8311D9}"/>
    <dgm:cxn modelId="{4D075CC6-0E51-4E0E-A49F-7FEC981DE829}" type="presOf" srcId="{B1D6A73C-5AC1-47AB-8268-1222B42252C8}" destId="{81D6B132-E662-4835-9A2B-4DB26118979E}" srcOrd="0" destOrd="0" presId="urn:microsoft.com/office/officeart/2005/8/layout/chevron2"/>
    <dgm:cxn modelId="{5A291A4F-D22E-4FCE-A537-E00A0CD77355}" type="presOf" srcId="{5D83BC03-013E-4BD7-9B42-111D381DCF65}" destId="{D3C1BADF-1A04-446E-A2B8-F9B733D57CA5}" srcOrd="0" destOrd="0" presId="urn:microsoft.com/office/officeart/2005/8/layout/chevron2"/>
    <dgm:cxn modelId="{7E9E2B6A-D187-4BE1-87F7-7E91864291E2}" type="presOf" srcId="{FEE5EAA9-8CF5-4B40-A460-01D994403E58}" destId="{B152D6CB-E4CA-4120-9BE4-66289A61D2E2}" srcOrd="0" destOrd="0" presId="urn:microsoft.com/office/officeart/2005/8/layout/chevron2"/>
    <dgm:cxn modelId="{143C76BD-C331-465B-900A-FA1133793BDE}" type="presOf" srcId="{D0D621A4-A312-4942-BF81-A705779DCF09}" destId="{09650266-EE9D-41C5-8DA2-DF5261931D1E}" srcOrd="0" destOrd="0" presId="urn:microsoft.com/office/officeart/2005/8/layout/chevron2"/>
    <dgm:cxn modelId="{C51A78C6-4534-4FE0-8ADF-53486EF0B4A6}" type="presOf" srcId="{B23B23E4-31C0-4752-B395-69E2F2820F69}" destId="{229DB459-567F-47EF-9730-AFFEC662C8A8}" srcOrd="0" destOrd="0" presId="urn:microsoft.com/office/officeart/2005/8/layout/chevron2"/>
    <dgm:cxn modelId="{AB29358D-41B8-40D4-874F-49CA84E55E81}" srcId="{5D83BC03-013E-4BD7-9B42-111D381DCF65}" destId="{B314CD03-4439-40AD-9386-9AFDBFD2AEDD}" srcOrd="0" destOrd="0" parTransId="{3639E9BC-D3D9-4EFE-98AF-0CE1C9CF06D2}" sibTransId="{D0D621A4-A312-4942-BF81-A705779DCF09}"/>
    <dgm:cxn modelId="{8AEEC81D-9CC8-44CF-BA6B-1E16FC853DF6}" type="presOf" srcId="{349AE119-8FD5-4121-AD0B-66D19D71347F}" destId="{BAE7E492-0E29-4867-8B65-28D1E6A657B9}" srcOrd="0" destOrd="0" presId="urn:microsoft.com/office/officeart/2005/8/layout/chevron2"/>
    <dgm:cxn modelId="{E8F32BE9-03D8-490B-BD98-8325D72B5E8B}" srcId="{B314CD03-4439-40AD-9386-9AFDBFD2AEDD}" destId="{01599E4B-E567-4310-8417-F199211DC6DD}" srcOrd="0" destOrd="0" parTransId="{4322EEA2-2DCE-4D5F-89FF-8EF9A4272829}" sibTransId="{F6DD137C-262B-4325-B3C9-2AC339F0CD65}"/>
    <dgm:cxn modelId="{EBCE2A12-703C-4DD4-B866-C06F9A16E7EC}" type="presOf" srcId="{01599E4B-E567-4310-8417-F199211DC6DD}" destId="{F0CEAADC-4C0E-439B-B203-4CB614EA3357}" srcOrd="0" destOrd="0" presId="urn:microsoft.com/office/officeart/2005/8/layout/chevron2"/>
    <dgm:cxn modelId="{1447D600-45A6-496F-BC29-C393210F45EA}" srcId="{B1D6A73C-5AC1-47AB-8268-1222B42252C8}" destId="{A204B240-E5AB-4307-A21C-F031E2E0B56D}" srcOrd="0" destOrd="0" parTransId="{9D3B8E9E-B889-470D-B34B-DD01DD46A775}" sibTransId="{70961CC8-B70E-4E1D-A8A4-6CCD8F5B5867}"/>
    <dgm:cxn modelId="{29F76895-6633-417E-B307-12DC5CEEE846}" srcId="{5D83BC03-013E-4BD7-9B42-111D381DCF65}" destId="{B1D6A73C-5AC1-47AB-8268-1222B42252C8}" srcOrd="3" destOrd="0" parTransId="{EFB7B327-F0D0-40EF-98FB-4AB2CB0F3D04}" sibTransId="{2F45B2C6-74E9-44E2-A406-9740842A6696}"/>
    <dgm:cxn modelId="{B97F7EA2-CCF0-4174-887C-D8D993EAE577}" type="presParOf" srcId="{D3C1BADF-1A04-446E-A2B8-F9B733D57CA5}" destId="{92D21A63-E877-4474-AD9C-E7159234178C}" srcOrd="0" destOrd="0" presId="urn:microsoft.com/office/officeart/2005/8/layout/chevron2"/>
    <dgm:cxn modelId="{8E52024F-3FAF-4559-93C6-B0FFB8C6BF06}" type="presParOf" srcId="{92D21A63-E877-4474-AD9C-E7159234178C}" destId="{2A0F0273-6115-4A83-B168-63FA7178CD6F}" srcOrd="0" destOrd="0" presId="urn:microsoft.com/office/officeart/2005/8/layout/chevron2"/>
    <dgm:cxn modelId="{F4BDBD0F-2B8B-4AAD-A9CE-5D20B447D843}" type="presParOf" srcId="{92D21A63-E877-4474-AD9C-E7159234178C}" destId="{F0CEAADC-4C0E-439B-B203-4CB614EA3357}" srcOrd="1" destOrd="0" presId="urn:microsoft.com/office/officeart/2005/8/layout/chevron2"/>
    <dgm:cxn modelId="{12D81B13-96EB-4E93-B558-DEFB1E5B90AF}" type="presParOf" srcId="{D3C1BADF-1A04-446E-A2B8-F9B733D57CA5}" destId="{09650266-EE9D-41C5-8DA2-DF5261931D1E}" srcOrd="1" destOrd="0" presId="urn:microsoft.com/office/officeart/2005/8/layout/chevron2"/>
    <dgm:cxn modelId="{05F94810-5EAC-4DE1-A76E-B296B447C5A4}" type="presParOf" srcId="{D3C1BADF-1A04-446E-A2B8-F9B733D57CA5}" destId="{B7B45D6C-8767-4BC8-9B72-F659E2DCC1BC}" srcOrd="2" destOrd="0" presId="urn:microsoft.com/office/officeart/2005/8/layout/chevron2"/>
    <dgm:cxn modelId="{6B69ED40-0AA1-4CEC-8286-C8B6A778B91B}" type="presParOf" srcId="{B7B45D6C-8767-4BC8-9B72-F659E2DCC1BC}" destId="{229DB459-567F-47EF-9730-AFFEC662C8A8}" srcOrd="0" destOrd="0" presId="urn:microsoft.com/office/officeart/2005/8/layout/chevron2"/>
    <dgm:cxn modelId="{35CACB3B-F0B4-4C0F-BFAC-6314F8BC53A9}" type="presParOf" srcId="{B7B45D6C-8767-4BC8-9B72-F659E2DCC1BC}" destId="{BAE7E492-0E29-4867-8B65-28D1E6A657B9}" srcOrd="1" destOrd="0" presId="urn:microsoft.com/office/officeart/2005/8/layout/chevron2"/>
    <dgm:cxn modelId="{67CCC1F2-3DBB-40CA-9E9F-30CFFD8B1005}" type="presParOf" srcId="{D3C1BADF-1A04-446E-A2B8-F9B733D57CA5}" destId="{B152D6CB-E4CA-4120-9BE4-66289A61D2E2}" srcOrd="3" destOrd="0" presId="urn:microsoft.com/office/officeart/2005/8/layout/chevron2"/>
    <dgm:cxn modelId="{F9A6FCAE-F020-440B-967E-AA4D02BA0479}" type="presParOf" srcId="{D3C1BADF-1A04-446E-A2B8-F9B733D57CA5}" destId="{071E19DF-B213-495B-B5E8-3B081F26486A}" srcOrd="4" destOrd="0" presId="urn:microsoft.com/office/officeart/2005/8/layout/chevron2"/>
    <dgm:cxn modelId="{A039C13D-8E8B-46C8-B336-32B61722F54D}" type="presParOf" srcId="{071E19DF-B213-495B-B5E8-3B081F26486A}" destId="{11A0E48A-B96F-4C62-AE08-6E12056A7C7B}" srcOrd="0" destOrd="0" presId="urn:microsoft.com/office/officeart/2005/8/layout/chevron2"/>
    <dgm:cxn modelId="{427C6CBB-EEF2-4F4A-B1FF-8274EDBBADB0}" type="presParOf" srcId="{071E19DF-B213-495B-B5E8-3B081F26486A}" destId="{7B6EEB87-6064-4E01-B82C-20686EA65D8C}" srcOrd="1" destOrd="0" presId="urn:microsoft.com/office/officeart/2005/8/layout/chevron2"/>
    <dgm:cxn modelId="{8E7D427E-E43E-43EA-92C6-27006F94F0FC}" type="presParOf" srcId="{D3C1BADF-1A04-446E-A2B8-F9B733D57CA5}" destId="{FFC60D97-58A3-40BB-8F5A-2ED04C9B38BB}" srcOrd="5" destOrd="0" presId="urn:microsoft.com/office/officeart/2005/8/layout/chevron2"/>
    <dgm:cxn modelId="{229FEAC8-3A24-41A5-93E2-BEAF130BA9FF}" type="presParOf" srcId="{D3C1BADF-1A04-446E-A2B8-F9B733D57CA5}" destId="{3F83B603-CF65-41E3-92CB-737A0C7A2EFF}" srcOrd="6" destOrd="0" presId="urn:microsoft.com/office/officeart/2005/8/layout/chevron2"/>
    <dgm:cxn modelId="{36D8513E-CE85-4F73-96BC-E2D64DD87B42}" type="presParOf" srcId="{3F83B603-CF65-41E3-92CB-737A0C7A2EFF}" destId="{81D6B132-E662-4835-9A2B-4DB26118979E}" srcOrd="0" destOrd="0" presId="urn:microsoft.com/office/officeart/2005/8/layout/chevron2"/>
    <dgm:cxn modelId="{4ABCC4C8-3B33-46FB-802C-BAF30DBB3801}" type="presParOf" srcId="{3F83B603-CF65-41E3-92CB-737A0C7A2EFF}" destId="{86674659-26E5-4CD4-883C-7C885A93A45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3#2" qsCatId="simple" csTypeId="urn:microsoft.com/office/officeart/2005/8/colors/accent1_2#2" csCatId="accent1" phldr="0"/>
      <dgm:spPr/>
    </dgm:pt>
    <dgm:pt modelId="{3F25DA44-7F3E-4C17-A40B-7F663FDBEA65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Пересдача экзамена при тех.сбое в резервные сроки</a:t>
          </a:r>
          <a:endParaRPr lang="ru-RU" altLang="en-US" sz="1800" noProof="0" dirty="0" smtClean="0">
            <a:ln>
              <a:noFill/>
            </a:ln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EE9066D1-3403-4469-8E8C-0D40A82430F2}" type="parTrans" cxnId="{8A6A91F1-4513-432F-BDDF-07A4D9929181}">
      <dgm:prSet/>
      <dgm:spPr/>
    </dgm:pt>
    <dgm:pt modelId="{8EC5AF5E-9C9F-410A-A755-A3EA5186F948}" type="sibTrans" cxnId="{8A6A91F1-4513-432F-BDDF-07A4D9929181}">
      <dgm:prSet/>
      <dgm:spPr/>
      <dgm:t>
        <a:bodyPr/>
        <a:lstStyle/>
        <a:p>
          <a:endParaRPr lang="zh-CN" altLang="en-US"/>
        </a:p>
      </dgm:t>
    </dgm:pt>
    <dgm:pt modelId="{2E2F4D3A-969C-4DB2-9FA9-5C4A40369351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Пересдача экзамена при тех.сбое в резервные сроки или в тот же день по выбору участника</a:t>
          </a:r>
          <a:endParaRPr lang="ru-RU" altLang="en-US" sz="1800" noProof="0" dirty="0" smtClean="0">
            <a:ln>
              <a:noFill/>
            </a:ln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1E934BFE-4D40-486C-8784-F698A10C4CF5}" type="parTrans" cxnId="{AECE65B9-E062-445A-B1CB-69D83EDCA363}">
      <dgm:prSet/>
      <dgm:spPr/>
    </dgm:pt>
    <dgm:pt modelId="{EC1AFF77-9232-4EEB-95CB-85CEAB3B1FC0}" type="sibTrans" cxnId="{AECE65B9-E062-445A-B1CB-69D83EDCA363}">
      <dgm:prSet/>
      <dgm:spPr/>
      <dgm:t>
        <a:bodyPr/>
        <a:lstStyle/>
        <a:p>
          <a:endParaRPr lang="zh-CN" altLang="en-US"/>
        </a:p>
      </dgm:t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F0CE-3323-464D-9C63-05C1BDB053F5}" type="pres">
      <dgm:prSet presAssocID="{8EC5AF5E-9C9F-410A-A755-A3EA5186F94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FA465F6-7607-499F-BFB2-52F4E071FB67}" type="pres">
      <dgm:prSet presAssocID="{8EC5AF5E-9C9F-410A-A755-A3EA5186F94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52FB8E7-A5FB-4CC3-94C3-CE0BDF19F9F1}" type="pres">
      <dgm:prSet presAssocID="{2E2F4D3A-969C-4DB2-9FA9-5C4A4036935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653DB51-4C1D-42B8-9B77-D257538C6AAE}" type="presOf" srcId="{8EC5AF5E-9C9F-410A-A755-A3EA5186F948}" destId="{5FA465F6-7607-499F-BFB2-52F4E071FB67}" srcOrd="1" destOrd="0" presId="urn:microsoft.com/office/officeart/2005/8/layout/process1"/>
    <dgm:cxn modelId="{C0EDF756-16DA-4334-853F-0218FE082128}" type="presOf" srcId="{3F25DA44-7F3E-4C17-A40B-7F663FDBEA65}" destId="{111DEAC9-5D4C-4A6A-A44E-082A26F60596}" srcOrd="0" destOrd="0" presId="urn:microsoft.com/office/officeart/2005/8/layout/process1"/>
    <dgm:cxn modelId="{10881639-36D3-4AC3-96CA-45A393785806}" type="presOf" srcId="{8EC5AF5E-9C9F-410A-A755-A3EA5186F948}" destId="{8A5CF0CE-3323-464D-9C63-05C1BDB053F5}" srcOrd="0" destOrd="0" presId="urn:microsoft.com/office/officeart/2005/8/layout/process1"/>
    <dgm:cxn modelId="{AECE65B9-E062-445A-B1CB-69D83EDCA363}" srcId="{8EB1D179-D23D-41D4-AEEF-E4B9FEB06903}" destId="{2E2F4D3A-969C-4DB2-9FA9-5C4A40369351}" srcOrd="1" destOrd="0" parTransId="{1E934BFE-4D40-486C-8784-F698A10C4CF5}" sibTransId="{EC1AFF77-9232-4EEB-95CB-85CEAB3B1FC0}"/>
    <dgm:cxn modelId="{FDC2D221-62BC-4A7C-8C3B-98B51254B1CC}" type="presOf" srcId="{8EB1D179-D23D-41D4-AEEF-E4B9FEB06903}" destId="{BF708676-7EFC-4C81-9D3A-3E677EAC1C7B}" srcOrd="0" destOrd="0" presId="urn:microsoft.com/office/officeart/2005/8/layout/process1"/>
    <dgm:cxn modelId="{8A6A91F1-4513-432F-BDDF-07A4D9929181}" srcId="{8EB1D179-D23D-41D4-AEEF-E4B9FEB06903}" destId="{3F25DA44-7F3E-4C17-A40B-7F663FDBEA65}" srcOrd="0" destOrd="0" parTransId="{EE9066D1-3403-4469-8E8C-0D40A82430F2}" sibTransId="{8EC5AF5E-9C9F-410A-A755-A3EA5186F948}"/>
    <dgm:cxn modelId="{80A77E44-4B69-4DC4-90DD-D48C045DC06B}" type="presOf" srcId="{2E2F4D3A-969C-4DB2-9FA9-5C4A40369351}" destId="{552FB8E7-A5FB-4CC3-94C3-CE0BDF19F9F1}" srcOrd="0" destOrd="0" presId="urn:microsoft.com/office/officeart/2005/8/layout/process1"/>
    <dgm:cxn modelId="{E44C6BE6-4D7D-41F0-99BC-62F523FDFAD5}" type="presParOf" srcId="{BF708676-7EFC-4C81-9D3A-3E677EAC1C7B}" destId="{111DEAC9-5D4C-4A6A-A44E-082A26F60596}" srcOrd="0" destOrd="0" presId="urn:microsoft.com/office/officeart/2005/8/layout/process1"/>
    <dgm:cxn modelId="{0A3C4BFF-3E12-43B1-959D-6F759D2B3B61}" type="presParOf" srcId="{BF708676-7EFC-4C81-9D3A-3E677EAC1C7B}" destId="{8A5CF0CE-3323-464D-9C63-05C1BDB053F5}" srcOrd="1" destOrd="0" presId="urn:microsoft.com/office/officeart/2005/8/layout/process1"/>
    <dgm:cxn modelId="{BB37E4D6-A7A0-44DA-9FDB-CFD110D70BA0}" type="presParOf" srcId="{8A5CF0CE-3323-464D-9C63-05C1BDB053F5}" destId="{5FA465F6-7607-499F-BFB2-52F4E071FB67}" srcOrd="0" destOrd="0" presId="urn:microsoft.com/office/officeart/2005/8/layout/process1"/>
    <dgm:cxn modelId="{0240FF81-1191-4726-A1A0-E53CECF9C74B}" type="presParOf" srcId="{BF708676-7EFC-4C81-9D3A-3E677EAC1C7B}" destId="{552FB8E7-A5FB-4CC3-94C3-CE0BDF19F9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3#3" qsCatId="simple" csTypeId="urn:microsoft.com/office/officeart/2005/8/colors/accent1_2#3" csCatId="accent1" phldr="0"/>
      <dgm:spPr/>
    </dgm:pt>
    <dgm:pt modelId="{3F25DA44-7F3E-4C17-A40B-7F663FDBEA65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Станция печати ЭМ</a:t>
          </a:r>
          <a:endParaRPr lang="ru-RU" altLang="en-US" sz="2400" noProof="0" dirty="0" smtClean="0">
            <a:ln>
              <a:noFill/>
            </a:ln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EE9066D1-3403-4469-8E8C-0D40A82430F2}" type="parTrans" cxnId="{D73170B3-3A37-4958-B16E-32A380AEA533}">
      <dgm:prSet/>
      <dgm:spPr/>
    </dgm:pt>
    <dgm:pt modelId="{8EC5AF5E-9C9F-410A-A755-A3EA5186F948}" type="sibTrans" cxnId="{D73170B3-3A37-4958-B16E-32A380AEA533}">
      <dgm:prSet/>
      <dgm:spPr/>
      <dgm:t>
        <a:bodyPr/>
        <a:lstStyle/>
        <a:p>
          <a:endParaRPr lang="zh-CN" altLang="en-US"/>
        </a:p>
      </dgm:t>
    </dgm:pt>
    <dgm:pt modelId="{2E2F4D3A-969C-4DB2-9FA9-5C4A40369351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Станция организатора</a:t>
          </a:r>
          <a:endParaRPr lang="zh-CN" altLang="en-US" sz="2400"/>
        </a:p>
      </dgm:t>
    </dgm:pt>
    <dgm:pt modelId="{1E934BFE-4D40-486C-8784-F698A10C4CF5}" type="parTrans" cxnId="{AD93ABBD-E1FB-4611-AF32-7937FA5D901C}">
      <dgm:prSet/>
      <dgm:spPr/>
    </dgm:pt>
    <dgm:pt modelId="{EC1AFF77-9232-4EEB-95CB-85CEAB3B1FC0}" type="sibTrans" cxnId="{AD93ABBD-E1FB-4611-AF32-7937FA5D901C}">
      <dgm:prSet/>
      <dgm:spPr/>
      <dgm:t>
        <a:bodyPr/>
        <a:lstStyle/>
        <a:p>
          <a:endParaRPr lang="zh-CN" altLang="en-US"/>
        </a:p>
      </dgm:t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F0CE-3323-464D-9C63-05C1BDB053F5}" type="pres">
      <dgm:prSet presAssocID="{8EC5AF5E-9C9F-410A-A755-A3EA5186F94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FA465F6-7607-499F-BFB2-52F4E071FB67}" type="pres">
      <dgm:prSet presAssocID="{8EC5AF5E-9C9F-410A-A755-A3EA5186F94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52FB8E7-A5FB-4CC3-94C3-CE0BDF19F9F1}" type="pres">
      <dgm:prSet presAssocID="{2E2F4D3A-969C-4DB2-9FA9-5C4A4036935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CFA9CB-F910-4CB7-80C3-5EA4F860FE7F}" type="presOf" srcId="{8EC5AF5E-9C9F-410A-A755-A3EA5186F948}" destId="{5FA465F6-7607-499F-BFB2-52F4E071FB67}" srcOrd="1" destOrd="0" presId="urn:microsoft.com/office/officeart/2005/8/layout/process1"/>
    <dgm:cxn modelId="{C8133514-3EC7-4F14-95BD-2CF94B30F29B}" type="presOf" srcId="{8EC5AF5E-9C9F-410A-A755-A3EA5186F948}" destId="{8A5CF0CE-3323-464D-9C63-05C1BDB053F5}" srcOrd="0" destOrd="0" presId="urn:microsoft.com/office/officeart/2005/8/layout/process1"/>
    <dgm:cxn modelId="{D73170B3-3A37-4958-B16E-32A380AEA533}" srcId="{8EB1D179-D23D-41D4-AEEF-E4B9FEB06903}" destId="{3F25DA44-7F3E-4C17-A40B-7F663FDBEA65}" srcOrd="0" destOrd="0" parTransId="{EE9066D1-3403-4469-8E8C-0D40A82430F2}" sibTransId="{8EC5AF5E-9C9F-410A-A755-A3EA5186F948}"/>
    <dgm:cxn modelId="{336CF206-6A85-4DB7-B872-175A7EE0E1F2}" type="presOf" srcId="{2E2F4D3A-969C-4DB2-9FA9-5C4A40369351}" destId="{552FB8E7-A5FB-4CC3-94C3-CE0BDF19F9F1}" srcOrd="0" destOrd="0" presId="urn:microsoft.com/office/officeart/2005/8/layout/process1"/>
    <dgm:cxn modelId="{AD93ABBD-E1FB-4611-AF32-7937FA5D901C}" srcId="{8EB1D179-D23D-41D4-AEEF-E4B9FEB06903}" destId="{2E2F4D3A-969C-4DB2-9FA9-5C4A40369351}" srcOrd="1" destOrd="0" parTransId="{1E934BFE-4D40-486C-8784-F698A10C4CF5}" sibTransId="{EC1AFF77-9232-4EEB-95CB-85CEAB3B1FC0}"/>
    <dgm:cxn modelId="{286353B1-D4EA-4E66-9B84-BBCDF42A6F57}" type="presOf" srcId="{8EB1D179-D23D-41D4-AEEF-E4B9FEB06903}" destId="{BF708676-7EFC-4C81-9D3A-3E677EAC1C7B}" srcOrd="0" destOrd="0" presId="urn:microsoft.com/office/officeart/2005/8/layout/process1"/>
    <dgm:cxn modelId="{A4675764-558F-4800-A242-3F63E73F877E}" type="presOf" srcId="{3F25DA44-7F3E-4C17-A40B-7F663FDBEA65}" destId="{111DEAC9-5D4C-4A6A-A44E-082A26F60596}" srcOrd="0" destOrd="0" presId="urn:microsoft.com/office/officeart/2005/8/layout/process1"/>
    <dgm:cxn modelId="{1A069DA4-E7E8-4706-BFAE-CDABF666AF07}" type="presParOf" srcId="{BF708676-7EFC-4C81-9D3A-3E677EAC1C7B}" destId="{111DEAC9-5D4C-4A6A-A44E-082A26F60596}" srcOrd="0" destOrd="0" presId="urn:microsoft.com/office/officeart/2005/8/layout/process1"/>
    <dgm:cxn modelId="{0B931D19-8A85-4AF9-A6F3-DE4F6424B5C0}" type="presParOf" srcId="{BF708676-7EFC-4C81-9D3A-3E677EAC1C7B}" destId="{8A5CF0CE-3323-464D-9C63-05C1BDB053F5}" srcOrd="1" destOrd="0" presId="urn:microsoft.com/office/officeart/2005/8/layout/process1"/>
    <dgm:cxn modelId="{9E254E4D-24E9-41AB-8201-EB20411D5BFD}" type="presParOf" srcId="{8A5CF0CE-3323-464D-9C63-05C1BDB053F5}" destId="{5FA465F6-7607-499F-BFB2-52F4E071FB67}" srcOrd="0" destOrd="0" presId="urn:microsoft.com/office/officeart/2005/8/layout/process1"/>
    <dgm:cxn modelId="{29D39634-E12B-4036-95BC-C9C0BEB39B39}" type="presParOf" srcId="{BF708676-7EFC-4C81-9D3A-3E677EAC1C7B}" destId="{552FB8E7-A5FB-4CC3-94C3-CE0BDF19F9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3#4" qsCatId="simple" csTypeId="urn:microsoft.com/office/officeart/2005/8/colors/accent1_2#4" csCatId="accent1" phldr="0"/>
      <dgm:spPr/>
    </dgm:pt>
    <dgm:pt modelId="{3F25DA44-7F3E-4C17-A40B-7F663FDBEA65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Станция авторизации</a:t>
          </a:r>
          <a:endParaRPr lang="ru-RU" altLang="en-US" sz="2400" noProof="0" dirty="0" smtClean="0">
            <a:ln>
              <a:noFill/>
            </a:ln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EE9066D1-3403-4469-8E8C-0D40A82430F2}" type="parTrans" cxnId="{914E7B9D-2F7C-4E85-B492-17DDD5F8672D}">
      <dgm:prSet/>
      <dgm:spPr/>
    </dgm:pt>
    <dgm:pt modelId="{8EC5AF5E-9C9F-410A-A755-A3EA5186F948}" type="sibTrans" cxnId="{914E7B9D-2F7C-4E85-B492-17DDD5F8672D}">
      <dgm:prSet/>
      <dgm:spPr/>
      <dgm:t>
        <a:bodyPr/>
        <a:lstStyle/>
        <a:p>
          <a:endParaRPr lang="zh-CN" altLang="en-US"/>
        </a:p>
      </dgm:t>
    </dgm:pt>
    <dgm:pt modelId="{2E2F4D3A-969C-4DB2-9FA9-5C4A40369351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Личный кабинет ППЭ</a:t>
          </a:r>
          <a:endParaRPr lang="zh-CN" altLang="en-US" sz="2400"/>
        </a:p>
      </dgm:t>
    </dgm:pt>
    <dgm:pt modelId="{1E934BFE-4D40-486C-8784-F698A10C4CF5}" type="parTrans" cxnId="{73DCC294-8789-478C-9F48-D438491DEB5E}">
      <dgm:prSet/>
      <dgm:spPr/>
    </dgm:pt>
    <dgm:pt modelId="{EC1AFF77-9232-4EEB-95CB-85CEAB3B1FC0}" type="sibTrans" cxnId="{73DCC294-8789-478C-9F48-D438491DEB5E}">
      <dgm:prSet/>
      <dgm:spPr/>
      <dgm:t>
        <a:bodyPr/>
        <a:lstStyle/>
        <a:p>
          <a:endParaRPr lang="zh-CN" altLang="en-US"/>
        </a:p>
      </dgm:t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F0CE-3323-464D-9C63-05C1BDB053F5}" type="pres">
      <dgm:prSet presAssocID="{8EC5AF5E-9C9F-410A-A755-A3EA5186F94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FA465F6-7607-499F-BFB2-52F4E071FB67}" type="pres">
      <dgm:prSet presAssocID="{8EC5AF5E-9C9F-410A-A755-A3EA5186F94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52FB8E7-A5FB-4CC3-94C3-CE0BDF19F9F1}" type="pres">
      <dgm:prSet presAssocID="{2E2F4D3A-969C-4DB2-9FA9-5C4A4036935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4C2A74-21C6-4BD6-9FBA-CC3D05DF2D93}" type="presOf" srcId="{8EB1D179-D23D-41D4-AEEF-E4B9FEB06903}" destId="{BF708676-7EFC-4C81-9D3A-3E677EAC1C7B}" srcOrd="0" destOrd="0" presId="urn:microsoft.com/office/officeart/2005/8/layout/process1"/>
    <dgm:cxn modelId="{B9799887-7E4B-4653-ABA4-15A35BE6B446}" type="presOf" srcId="{8EC5AF5E-9C9F-410A-A755-A3EA5186F948}" destId="{8A5CF0CE-3323-464D-9C63-05C1BDB053F5}" srcOrd="0" destOrd="0" presId="urn:microsoft.com/office/officeart/2005/8/layout/process1"/>
    <dgm:cxn modelId="{EBC08B8A-25E4-40A6-8F65-970E6A785DF5}" type="presOf" srcId="{2E2F4D3A-969C-4DB2-9FA9-5C4A40369351}" destId="{552FB8E7-A5FB-4CC3-94C3-CE0BDF19F9F1}" srcOrd="0" destOrd="0" presId="urn:microsoft.com/office/officeart/2005/8/layout/process1"/>
    <dgm:cxn modelId="{FFB319F9-894A-493D-BF05-B8EEBFBB923B}" type="presOf" srcId="{8EC5AF5E-9C9F-410A-A755-A3EA5186F948}" destId="{5FA465F6-7607-499F-BFB2-52F4E071FB67}" srcOrd="1" destOrd="0" presId="urn:microsoft.com/office/officeart/2005/8/layout/process1"/>
    <dgm:cxn modelId="{914E7B9D-2F7C-4E85-B492-17DDD5F8672D}" srcId="{8EB1D179-D23D-41D4-AEEF-E4B9FEB06903}" destId="{3F25DA44-7F3E-4C17-A40B-7F663FDBEA65}" srcOrd="0" destOrd="0" parTransId="{EE9066D1-3403-4469-8E8C-0D40A82430F2}" sibTransId="{8EC5AF5E-9C9F-410A-A755-A3EA5186F948}"/>
    <dgm:cxn modelId="{4F847E01-F63B-4BDB-8A92-602B1307C7EB}" type="presOf" srcId="{3F25DA44-7F3E-4C17-A40B-7F663FDBEA65}" destId="{111DEAC9-5D4C-4A6A-A44E-082A26F60596}" srcOrd="0" destOrd="0" presId="urn:microsoft.com/office/officeart/2005/8/layout/process1"/>
    <dgm:cxn modelId="{73DCC294-8789-478C-9F48-D438491DEB5E}" srcId="{8EB1D179-D23D-41D4-AEEF-E4B9FEB06903}" destId="{2E2F4D3A-969C-4DB2-9FA9-5C4A40369351}" srcOrd="1" destOrd="0" parTransId="{1E934BFE-4D40-486C-8784-F698A10C4CF5}" sibTransId="{EC1AFF77-9232-4EEB-95CB-85CEAB3B1FC0}"/>
    <dgm:cxn modelId="{138605E6-1F38-4C7E-B81E-7D8275C13AA8}" type="presParOf" srcId="{BF708676-7EFC-4C81-9D3A-3E677EAC1C7B}" destId="{111DEAC9-5D4C-4A6A-A44E-082A26F60596}" srcOrd="0" destOrd="0" presId="urn:microsoft.com/office/officeart/2005/8/layout/process1"/>
    <dgm:cxn modelId="{570DE5EB-D13D-4304-AA27-0C63B8E8CDBC}" type="presParOf" srcId="{BF708676-7EFC-4C81-9D3A-3E677EAC1C7B}" destId="{8A5CF0CE-3323-464D-9C63-05C1BDB053F5}" srcOrd="1" destOrd="0" presId="urn:microsoft.com/office/officeart/2005/8/layout/process1"/>
    <dgm:cxn modelId="{25877091-B81E-419A-AD50-819157C24E56}" type="presParOf" srcId="{8A5CF0CE-3323-464D-9C63-05C1BDB053F5}" destId="{5FA465F6-7607-499F-BFB2-52F4E071FB67}" srcOrd="0" destOrd="0" presId="urn:microsoft.com/office/officeart/2005/8/layout/process1"/>
    <dgm:cxn modelId="{121A8897-BE63-4108-95FF-D1860EF9AE5A}" type="presParOf" srcId="{BF708676-7EFC-4C81-9D3A-3E677EAC1C7B}" destId="{552FB8E7-A5FB-4CC3-94C3-CE0BDF19F9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EB1D179-D23D-41D4-AEEF-E4B9FEB06903}" type="doc">
      <dgm:prSet loTypeId="urn:microsoft.com/office/officeart/2005/8/layout/process1" loCatId="process" qsTypeId="urn:microsoft.com/office/officeart/2005/8/quickstyle/simple3#5" qsCatId="simple" csTypeId="urn:microsoft.com/office/officeart/2005/8/colors/accent1_2#5" csCatId="accent1" phldr="0"/>
      <dgm:spPr/>
    </dgm:pt>
    <dgm:pt modelId="{3F25DA44-7F3E-4C17-A40B-7F663FDBEA65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Станция сканирования</a:t>
          </a:r>
          <a:endParaRPr lang="ru-RU" altLang="en-US" sz="2400" noProof="0" dirty="0" smtClean="0">
            <a:ln>
              <a:noFill/>
            </a:ln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EE9066D1-3403-4469-8E8C-0D40A82430F2}" type="parTrans" cxnId="{2617F186-6DEA-4B7C-ADB1-3304FF39D48A}">
      <dgm:prSet/>
      <dgm:spPr/>
    </dgm:pt>
    <dgm:pt modelId="{8EC5AF5E-9C9F-410A-A755-A3EA5186F948}" type="sibTrans" cxnId="{2617F186-6DEA-4B7C-ADB1-3304FF39D48A}">
      <dgm:prSet/>
      <dgm:spPr/>
      <dgm:t>
        <a:bodyPr/>
        <a:lstStyle/>
        <a:p>
          <a:endParaRPr lang="zh-CN" altLang="en-US"/>
        </a:p>
      </dgm:t>
    </dgm:pt>
    <dgm:pt modelId="{2E2F4D3A-969C-4DB2-9FA9-5C4A40369351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Станция Штаба ППЭ</a:t>
          </a:r>
          <a:endParaRPr lang="zh-CN" altLang="en-US" sz="2400"/>
        </a:p>
      </dgm:t>
    </dgm:pt>
    <dgm:pt modelId="{1E934BFE-4D40-486C-8784-F698A10C4CF5}" type="parTrans" cxnId="{6FB2ECA9-9103-46AE-8004-5345BA2BB184}">
      <dgm:prSet/>
      <dgm:spPr/>
    </dgm:pt>
    <dgm:pt modelId="{EC1AFF77-9232-4EEB-95CB-85CEAB3B1FC0}" type="sibTrans" cxnId="{6FB2ECA9-9103-46AE-8004-5345BA2BB184}">
      <dgm:prSet/>
      <dgm:spPr/>
      <dgm:t>
        <a:bodyPr/>
        <a:lstStyle/>
        <a:p>
          <a:endParaRPr lang="zh-CN" altLang="en-US"/>
        </a:p>
      </dgm:t>
    </dgm:pt>
    <dgm:pt modelId="{BF708676-7EFC-4C81-9D3A-3E677EAC1C7B}" type="pres">
      <dgm:prSet presAssocID="{8EB1D179-D23D-41D4-AEEF-E4B9FEB06903}" presName="Name0" presStyleCnt="0">
        <dgm:presLayoutVars>
          <dgm:dir/>
          <dgm:resizeHandles val="exact"/>
        </dgm:presLayoutVars>
      </dgm:prSet>
      <dgm:spPr/>
    </dgm:pt>
    <dgm:pt modelId="{111DEAC9-5D4C-4A6A-A44E-082A26F60596}" type="pres">
      <dgm:prSet presAssocID="{3F25DA44-7F3E-4C17-A40B-7F663FDBEA65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5CF0CE-3323-464D-9C63-05C1BDB053F5}" type="pres">
      <dgm:prSet presAssocID="{8EC5AF5E-9C9F-410A-A755-A3EA5186F948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FA465F6-7607-499F-BFB2-52F4E071FB67}" type="pres">
      <dgm:prSet presAssocID="{8EC5AF5E-9C9F-410A-A755-A3EA5186F948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52FB8E7-A5FB-4CC3-94C3-CE0BDF19F9F1}" type="pres">
      <dgm:prSet presAssocID="{2E2F4D3A-969C-4DB2-9FA9-5C4A4036935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E5E6321-D754-45CB-A960-5E5E32EBF92D}" type="presOf" srcId="{8EC5AF5E-9C9F-410A-A755-A3EA5186F948}" destId="{8A5CF0CE-3323-464D-9C63-05C1BDB053F5}" srcOrd="0" destOrd="0" presId="urn:microsoft.com/office/officeart/2005/8/layout/process1"/>
    <dgm:cxn modelId="{EB460F56-B3AF-4257-ABF4-C8197E65BA6D}" type="presOf" srcId="{2E2F4D3A-969C-4DB2-9FA9-5C4A40369351}" destId="{552FB8E7-A5FB-4CC3-94C3-CE0BDF19F9F1}" srcOrd="0" destOrd="0" presId="urn:microsoft.com/office/officeart/2005/8/layout/process1"/>
    <dgm:cxn modelId="{0896477E-A6A1-4C93-A41F-A33BBF76F059}" type="presOf" srcId="{3F25DA44-7F3E-4C17-A40B-7F663FDBEA65}" destId="{111DEAC9-5D4C-4A6A-A44E-082A26F60596}" srcOrd="0" destOrd="0" presId="urn:microsoft.com/office/officeart/2005/8/layout/process1"/>
    <dgm:cxn modelId="{6FB2ECA9-9103-46AE-8004-5345BA2BB184}" srcId="{8EB1D179-D23D-41D4-AEEF-E4B9FEB06903}" destId="{2E2F4D3A-969C-4DB2-9FA9-5C4A40369351}" srcOrd="1" destOrd="0" parTransId="{1E934BFE-4D40-486C-8784-F698A10C4CF5}" sibTransId="{EC1AFF77-9232-4EEB-95CB-85CEAB3B1FC0}"/>
    <dgm:cxn modelId="{2749705D-566D-4010-8A23-E71D508DC19C}" type="presOf" srcId="{8EB1D179-D23D-41D4-AEEF-E4B9FEB06903}" destId="{BF708676-7EFC-4C81-9D3A-3E677EAC1C7B}" srcOrd="0" destOrd="0" presId="urn:microsoft.com/office/officeart/2005/8/layout/process1"/>
    <dgm:cxn modelId="{B86D9070-6FD8-404B-9E20-36B0EF9C0EC2}" type="presOf" srcId="{8EC5AF5E-9C9F-410A-A755-A3EA5186F948}" destId="{5FA465F6-7607-499F-BFB2-52F4E071FB67}" srcOrd="1" destOrd="0" presId="urn:microsoft.com/office/officeart/2005/8/layout/process1"/>
    <dgm:cxn modelId="{2617F186-6DEA-4B7C-ADB1-3304FF39D48A}" srcId="{8EB1D179-D23D-41D4-AEEF-E4B9FEB06903}" destId="{3F25DA44-7F3E-4C17-A40B-7F663FDBEA65}" srcOrd="0" destOrd="0" parTransId="{EE9066D1-3403-4469-8E8C-0D40A82430F2}" sibTransId="{8EC5AF5E-9C9F-410A-A755-A3EA5186F948}"/>
    <dgm:cxn modelId="{4C1C52F3-3A2A-4213-AB96-82F9A1987BEA}" type="presParOf" srcId="{BF708676-7EFC-4C81-9D3A-3E677EAC1C7B}" destId="{111DEAC9-5D4C-4A6A-A44E-082A26F60596}" srcOrd="0" destOrd="0" presId="urn:microsoft.com/office/officeart/2005/8/layout/process1"/>
    <dgm:cxn modelId="{B8A3920F-DF73-4461-9BB4-72E02C7D8F86}" type="presParOf" srcId="{BF708676-7EFC-4C81-9D3A-3E677EAC1C7B}" destId="{8A5CF0CE-3323-464D-9C63-05C1BDB053F5}" srcOrd="1" destOrd="0" presId="urn:microsoft.com/office/officeart/2005/8/layout/process1"/>
    <dgm:cxn modelId="{F94C8673-611C-48A3-B673-CBCFC00A516D}" type="presParOf" srcId="{8A5CF0CE-3323-464D-9C63-05C1BDB053F5}" destId="{5FA465F6-7607-499F-BFB2-52F4E071FB67}" srcOrd="0" destOrd="0" presId="urn:microsoft.com/office/officeart/2005/8/layout/process1"/>
    <dgm:cxn modelId="{FF12E343-C836-4B8B-BDE4-38489FCA174F}" type="presParOf" srcId="{BF708676-7EFC-4C81-9D3A-3E677EAC1C7B}" destId="{552FB8E7-A5FB-4CC3-94C3-CE0BDF19F9F1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D83BC03-013E-4BD7-9B42-111D381DCF65}" type="doc">
      <dgm:prSet loTypeId="urn:microsoft.com/office/officeart/2005/8/layout/chevron2" loCatId="list" qsTypeId="urn:microsoft.com/office/officeart/2005/8/quickstyle/simple4#1" qsCatId="simple" csTypeId="urn:microsoft.com/office/officeart/2005/8/colors/accent1_5#1" csCatId="accent2" phldr="1"/>
      <dgm:spPr/>
      <dgm:t>
        <a:bodyPr/>
        <a:lstStyle/>
        <a:p>
          <a:endParaRPr lang="ru-RU"/>
        </a:p>
      </dgm:t>
    </dgm:pt>
    <dgm:pt modelId="{B314CD03-4439-40AD-9386-9AFDBFD2AE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1</a:t>
          </a:r>
        </a:p>
      </dgm:t>
    </dgm:pt>
    <dgm:pt modelId="{3639E9BC-D3D9-4EFE-98AF-0CE1C9CF06D2}" type="parTrans" cxnId="{79381F80-9737-45A8-9B80-F289074A9F13}">
      <dgm:prSet/>
      <dgm:spPr/>
      <dgm:t>
        <a:bodyPr/>
        <a:lstStyle/>
        <a:p>
          <a:endParaRPr lang="ru-RU"/>
        </a:p>
      </dgm:t>
    </dgm:pt>
    <dgm:pt modelId="{D0D621A4-A312-4942-BF81-A705779DCF09}" type="sibTrans" cxnId="{79381F80-9737-45A8-9B80-F289074A9F13}">
      <dgm:prSet/>
      <dgm:spPr/>
      <dgm:t>
        <a:bodyPr/>
        <a:lstStyle/>
        <a:p>
          <a:endParaRPr lang="ru-RU"/>
        </a:p>
      </dgm:t>
    </dgm:pt>
    <dgm:pt modelId="{01599E4B-E567-4310-8417-F199211DC6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2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09.30 - </a:t>
          </a:r>
          <a:r>
            <a:rPr lang="ru-RU" sz="2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скачивание ключа доступа к ЭМ </a:t>
          </a:r>
          <a:r>
            <a:rPr lang="ru-RU" sz="22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в личном кабинете ППЭ</a:t>
          </a:r>
        </a:p>
      </dgm:t>
    </dgm:pt>
    <dgm:pt modelId="{4322EEA2-2DCE-4D5F-89FF-8EF9A4272829}" type="parTrans" cxnId="{92E7A09B-5F9A-4030-8DCF-6ECA27751BDB}">
      <dgm:prSet/>
      <dgm:spPr/>
      <dgm:t>
        <a:bodyPr/>
        <a:lstStyle/>
        <a:p>
          <a:endParaRPr lang="ru-RU"/>
        </a:p>
      </dgm:t>
    </dgm:pt>
    <dgm:pt modelId="{F6DD137C-262B-4325-B3C9-2AC339F0CD65}" type="sibTrans" cxnId="{92E7A09B-5F9A-4030-8DCF-6ECA27751BDB}">
      <dgm:prSet/>
      <dgm:spPr/>
      <dgm:t>
        <a:bodyPr/>
        <a:lstStyle/>
        <a:p>
          <a:endParaRPr lang="ru-RU"/>
        </a:p>
      </dgm:t>
    </dgm:pt>
    <dgm:pt modelId="{B23B23E4-31C0-4752-B395-69E2F2820F6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2</a:t>
          </a:r>
        </a:p>
      </dgm:t>
    </dgm:pt>
    <dgm:pt modelId="{00881B63-6D98-44DC-BEAC-634C32746580}" type="parTrans" cxnId="{4BEBC154-FBD3-4AD6-A77D-9FDFA77CEB0D}">
      <dgm:prSet/>
      <dgm:spPr/>
      <dgm:t>
        <a:bodyPr/>
        <a:lstStyle/>
        <a:p>
          <a:endParaRPr lang="ru-RU"/>
        </a:p>
      </dgm:t>
    </dgm:pt>
    <dgm:pt modelId="{FEE5EAA9-8CF5-4B40-A460-01D994403E58}" type="sibTrans" cxnId="{4BEBC154-FBD3-4AD6-A77D-9FDFA77CEB0D}">
      <dgm:prSet/>
      <dgm:spPr/>
      <dgm:t>
        <a:bodyPr/>
        <a:lstStyle/>
        <a:p>
          <a:endParaRPr lang="ru-RU"/>
        </a:p>
      </dgm:t>
    </dgm:pt>
    <dgm:pt modelId="{349AE119-8FD5-4121-AD0B-66D19D71347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Загрузка ключа доступа к ЭМ на станции организатора и станции записи ответов в каждой аудитории подготовки и проведения</a:t>
          </a:r>
        </a:p>
      </dgm:t>
    </dgm:pt>
    <dgm:pt modelId="{28F7F893-B7A3-4CFA-8D56-47F669D53849}" type="parTrans" cxnId="{F93E1E68-5F0E-4D91-85D1-F70D111D8A22}">
      <dgm:prSet/>
      <dgm:spPr/>
      <dgm:t>
        <a:bodyPr/>
        <a:lstStyle/>
        <a:p>
          <a:endParaRPr lang="ru-RU"/>
        </a:p>
      </dgm:t>
    </dgm:pt>
    <dgm:pt modelId="{D95CCAC6-D030-4A91-BA41-23B03E8311D9}" type="sibTrans" cxnId="{F93E1E68-5F0E-4D91-85D1-F70D111D8A22}">
      <dgm:prSet/>
      <dgm:spPr/>
      <dgm:t>
        <a:bodyPr/>
        <a:lstStyle/>
        <a:p>
          <a:endParaRPr lang="ru-RU"/>
        </a:p>
      </dgm:t>
    </dgm:pt>
    <dgm:pt modelId="{D698ED49-21DF-4E86-82B3-289AABB27A8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3</a:t>
          </a:r>
        </a:p>
      </dgm:t>
    </dgm:pt>
    <dgm:pt modelId="{04960288-6B0F-496F-9345-02A73D6BA1FE}" type="parTrans" cxnId="{88DAD163-A961-4E13-BB8A-629603B80F2C}">
      <dgm:prSet/>
      <dgm:spPr/>
      <dgm:t>
        <a:bodyPr/>
        <a:lstStyle/>
        <a:p>
          <a:endParaRPr lang="ru-RU"/>
        </a:p>
      </dgm:t>
    </dgm:pt>
    <dgm:pt modelId="{F2688391-CB77-45C1-828E-B4741846C8E0}" type="sibTrans" cxnId="{88DAD163-A961-4E13-BB8A-629603B80F2C}">
      <dgm:prSet/>
      <dgm:spPr/>
      <dgm:t>
        <a:bodyPr/>
        <a:lstStyle/>
        <a:p>
          <a:endParaRPr lang="ru-RU"/>
        </a:p>
      </dgm:t>
    </dgm:pt>
    <dgm:pt modelId="{764453E4-73A1-4B3F-B63A-0CC07A87992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Активация ключа доступа к ЭМ </a:t>
          </a:r>
          <a:r>
            <a:rPr lang="ru-RU" sz="2200" dirty="0" smtClean="0"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на станциях организатора и станциях записи ответов в каждой аудитории подготовки и проведения</a:t>
          </a:r>
        </a:p>
      </dgm:t>
    </dgm:pt>
    <dgm:pt modelId="{417E6756-9A28-4E74-8CF6-CC9E500F4E68}" type="parTrans" cxnId="{FD3EE542-535C-40BA-8B35-2307476FD26C}">
      <dgm:prSet/>
      <dgm:spPr/>
      <dgm:t>
        <a:bodyPr/>
        <a:lstStyle/>
        <a:p>
          <a:endParaRPr lang="ru-RU"/>
        </a:p>
      </dgm:t>
    </dgm:pt>
    <dgm:pt modelId="{13F3E9D1-7685-404B-B578-03E256B11DAC}" type="sibTrans" cxnId="{FD3EE542-535C-40BA-8B35-2307476FD26C}">
      <dgm:prSet/>
      <dgm:spPr/>
      <dgm:t>
        <a:bodyPr/>
        <a:lstStyle/>
        <a:p>
          <a:endParaRPr lang="ru-RU"/>
        </a:p>
      </dgm:t>
    </dgm:pt>
    <dgm:pt modelId="{D3C1BADF-1A04-446E-A2B8-F9B733D57CA5}" type="pres">
      <dgm:prSet presAssocID="{5D83BC03-013E-4BD7-9B42-111D381DCF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21A63-E877-4474-AD9C-E7159234178C}" type="pres">
      <dgm:prSet presAssocID="{B314CD03-4439-40AD-9386-9AFDBFD2AEDD}" presName="composite" presStyleCnt="0"/>
      <dgm:spPr/>
    </dgm:pt>
    <dgm:pt modelId="{2A0F0273-6115-4A83-B168-63FA7178CD6F}" type="pres">
      <dgm:prSet presAssocID="{B314CD03-4439-40AD-9386-9AFDBFD2AE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AADC-4C0E-439B-B203-4CB614EA3357}" type="pres">
      <dgm:prSet presAssocID="{B314CD03-4439-40AD-9386-9AFDBFD2AED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0266-EE9D-41C5-8DA2-DF5261931D1E}" type="pres">
      <dgm:prSet presAssocID="{D0D621A4-A312-4942-BF81-A705779DCF09}" presName="sp" presStyleCnt="0"/>
      <dgm:spPr/>
      <dgm:t>
        <a:bodyPr/>
        <a:lstStyle/>
        <a:p>
          <a:endParaRPr lang="ru-RU"/>
        </a:p>
      </dgm:t>
    </dgm:pt>
    <dgm:pt modelId="{B7B45D6C-8767-4BC8-9B72-F659E2DCC1BC}" type="pres">
      <dgm:prSet presAssocID="{B23B23E4-31C0-4752-B395-69E2F2820F69}" presName="composite" presStyleCnt="0"/>
      <dgm:spPr/>
    </dgm:pt>
    <dgm:pt modelId="{229DB459-567F-47EF-9730-AFFEC662C8A8}" type="pres">
      <dgm:prSet presAssocID="{B23B23E4-31C0-4752-B395-69E2F2820F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E492-0E29-4867-8B65-28D1E6A657B9}" type="pres">
      <dgm:prSet presAssocID="{B23B23E4-31C0-4752-B395-69E2F2820F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2D6CB-E4CA-4120-9BE4-66289A61D2E2}" type="pres">
      <dgm:prSet presAssocID="{FEE5EAA9-8CF5-4B40-A460-01D994403E58}" presName="sp" presStyleCnt="0"/>
      <dgm:spPr/>
      <dgm:t>
        <a:bodyPr/>
        <a:lstStyle/>
        <a:p>
          <a:endParaRPr lang="ru-RU"/>
        </a:p>
      </dgm:t>
    </dgm:pt>
    <dgm:pt modelId="{071E19DF-B213-495B-B5E8-3B081F26486A}" type="pres">
      <dgm:prSet presAssocID="{D698ED49-21DF-4E86-82B3-289AABB27A88}" presName="composite" presStyleCnt="0"/>
      <dgm:spPr/>
    </dgm:pt>
    <dgm:pt modelId="{11A0E48A-B96F-4C62-AE08-6E12056A7C7B}" type="pres">
      <dgm:prSet presAssocID="{D698ED49-21DF-4E86-82B3-289AABB27A8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EB87-6064-4E01-B82C-20686EA65D8C}" type="pres">
      <dgm:prSet presAssocID="{D698ED49-21DF-4E86-82B3-289AABB27A8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815BBF-AB23-4F76-AA77-F6CBE27E38A1}" type="presOf" srcId="{01599E4B-E567-4310-8417-F199211DC6DD}" destId="{F0CEAADC-4C0E-439B-B203-4CB614EA3357}" srcOrd="0" destOrd="0" presId="urn:microsoft.com/office/officeart/2005/8/layout/chevron2"/>
    <dgm:cxn modelId="{AB501E4F-54EF-4F10-A5DB-BA21637DFC32}" type="presOf" srcId="{D698ED49-21DF-4E86-82B3-289AABB27A88}" destId="{11A0E48A-B96F-4C62-AE08-6E12056A7C7B}" srcOrd="0" destOrd="0" presId="urn:microsoft.com/office/officeart/2005/8/layout/chevron2"/>
    <dgm:cxn modelId="{66B38F5D-3BB3-45AD-A732-FB66CC97969B}" type="presOf" srcId="{5D83BC03-013E-4BD7-9B42-111D381DCF65}" destId="{D3C1BADF-1A04-446E-A2B8-F9B733D57CA5}" srcOrd="0" destOrd="0" presId="urn:microsoft.com/office/officeart/2005/8/layout/chevron2"/>
    <dgm:cxn modelId="{79381F80-9737-45A8-9B80-F289074A9F13}" srcId="{5D83BC03-013E-4BD7-9B42-111D381DCF65}" destId="{B314CD03-4439-40AD-9386-9AFDBFD2AEDD}" srcOrd="0" destOrd="0" parTransId="{3639E9BC-D3D9-4EFE-98AF-0CE1C9CF06D2}" sibTransId="{D0D621A4-A312-4942-BF81-A705779DCF09}"/>
    <dgm:cxn modelId="{5BD5D0D9-7D96-46FD-8498-AF5DBFC8C1EE}" type="presOf" srcId="{349AE119-8FD5-4121-AD0B-66D19D71347F}" destId="{BAE7E492-0E29-4867-8B65-28D1E6A657B9}" srcOrd="0" destOrd="0" presId="urn:microsoft.com/office/officeart/2005/8/layout/chevron2"/>
    <dgm:cxn modelId="{F93E1E68-5F0E-4D91-85D1-F70D111D8A22}" srcId="{B23B23E4-31C0-4752-B395-69E2F2820F69}" destId="{349AE119-8FD5-4121-AD0B-66D19D71347F}" srcOrd="0" destOrd="0" parTransId="{28F7F893-B7A3-4CFA-8D56-47F669D53849}" sibTransId="{D95CCAC6-D030-4A91-BA41-23B03E8311D9}"/>
    <dgm:cxn modelId="{92E7A09B-5F9A-4030-8DCF-6ECA27751BDB}" srcId="{B314CD03-4439-40AD-9386-9AFDBFD2AEDD}" destId="{01599E4B-E567-4310-8417-F199211DC6DD}" srcOrd="0" destOrd="0" parTransId="{4322EEA2-2DCE-4D5F-89FF-8EF9A4272829}" sibTransId="{F6DD137C-262B-4325-B3C9-2AC339F0CD65}"/>
    <dgm:cxn modelId="{755C393C-E5B5-4479-9E6B-2CEF5897BD06}" type="presOf" srcId="{B23B23E4-31C0-4752-B395-69E2F2820F69}" destId="{229DB459-567F-47EF-9730-AFFEC662C8A8}" srcOrd="0" destOrd="0" presId="urn:microsoft.com/office/officeart/2005/8/layout/chevron2"/>
    <dgm:cxn modelId="{88DAD163-A961-4E13-BB8A-629603B80F2C}" srcId="{5D83BC03-013E-4BD7-9B42-111D381DCF65}" destId="{D698ED49-21DF-4E86-82B3-289AABB27A88}" srcOrd="2" destOrd="0" parTransId="{04960288-6B0F-496F-9345-02A73D6BA1FE}" sibTransId="{F2688391-CB77-45C1-828E-B4741846C8E0}"/>
    <dgm:cxn modelId="{FD3EE542-535C-40BA-8B35-2307476FD26C}" srcId="{D698ED49-21DF-4E86-82B3-289AABB27A88}" destId="{764453E4-73A1-4B3F-B63A-0CC07A87992E}" srcOrd="0" destOrd="0" parTransId="{417E6756-9A28-4E74-8CF6-CC9E500F4E68}" sibTransId="{13F3E9D1-7685-404B-B578-03E256B11DAC}"/>
    <dgm:cxn modelId="{87691B3E-A146-427D-B515-9A82541E6E88}" type="presOf" srcId="{B314CD03-4439-40AD-9386-9AFDBFD2AEDD}" destId="{2A0F0273-6115-4A83-B168-63FA7178CD6F}" srcOrd="0" destOrd="0" presId="urn:microsoft.com/office/officeart/2005/8/layout/chevron2"/>
    <dgm:cxn modelId="{B2F7B5E9-BA10-48DA-9896-2B503AE39B80}" type="presOf" srcId="{FEE5EAA9-8CF5-4B40-A460-01D994403E58}" destId="{B152D6CB-E4CA-4120-9BE4-66289A61D2E2}" srcOrd="0" destOrd="0" presId="urn:microsoft.com/office/officeart/2005/8/layout/chevron2"/>
    <dgm:cxn modelId="{4BEBC154-FBD3-4AD6-A77D-9FDFA77CEB0D}" srcId="{5D83BC03-013E-4BD7-9B42-111D381DCF65}" destId="{B23B23E4-31C0-4752-B395-69E2F2820F69}" srcOrd="1" destOrd="0" parTransId="{00881B63-6D98-44DC-BEAC-634C32746580}" sibTransId="{FEE5EAA9-8CF5-4B40-A460-01D994403E58}"/>
    <dgm:cxn modelId="{BDBB0C0A-CEDD-4176-807A-69C9A911A786}" type="presOf" srcId="{D0D621A4-A312-4942-BF81-A705779DCF09}" destId="{09650266-EE9D-41C5-8DA2-DF5261931D1E}" srcOrd="0" destOrd="0" presId="urn:microsoft.com/office/officeart/2005/8/layout/chevron2"/>
    <dgm:cxn modelId="{34C3E68A-917A-4637-9FC4-7F276AE080FD}" type="presOf" srcId="{764453E4-73A1-4B3F-B63A-0CC07A87992E}" destId="{7B6EEB87-6064-4E01-B82C-20686EA65D8C}" srcOrd="0" destOrd="0" presId="urn:microsoft.com/office/officeart/2005/8/layout/chevron2"/>
    <dgm:cxn modelId="{B06401E4-16E0-4922-A5B6-9901F093DE4C}" type="presParOf" srcId="{D3C1BADF-1A04-446E-A2B8-F9B733D57CA5}" destId="{92D21A63-E877-4474-AD9C-E7159234178C}" srcOrd="0" destOrd="0" presId="urn:microsoft.com/office/officeart/2005/8/layout/chevron2"/>
    <dgm:cxn modelId="{B98946CA-FAD7-4067-97FE-E5ADDB949D76}" type="presParOf" srcId="{92D21A63-E877-4474-AD9C-E7159234178C}" destId="{2A0F0273-6115-4A83-B168-63FA7178CD6F}" srcOrd="0" destOrd="0" presId="urn:microsoft.com/office/officeart/2005/8/layout/chevron2"/>
    <dgm:cxn modelId="{F830F88C-9C4E-4FAB-84C9-608112CE6A04}" type="presParOf" srcId="{92D21A63-E877-4474-AD9C-E7159234178C}" destId="{F0CEAADC-4C0E-439B-B203-4CB614EA3357}" srcOrd="1" destOrd="0" presId="urn:microsoft.com/office/officeart/2005/8/layout/chevron2"/>
    <dgm:cxn modelId="{C904DD50-538B-4418-AED2-9F6292E0C7C2}" type="presParOf" srcId="{D3C1BADF-1A04-446E-A2B8-F9B733D57CA5}" destId="{09650266-EE9D-41C5-8DA2-DF5261931D1E}" srcOrd="1" destOrd="0" presId="urn:microsoft.com/office/officeart/2005/8/layout/chevron2"/>
    <dgm:cxn modelId="{B221BE89-AEA5-4585-AD57-5E7152DC9519}" type="presParOf" srcId="{D3C1BADF-1A04-446E-A2B8-F9B733D57CA5}" destId="{B7B45D6C-8767-4BC8-9B72-F659E2DCC1BC}" srcOrd="2" destOrd="0" presId="urn:microsoft.com/office/officeart/2005/8/layout/chevron2"/>
    <dgm:cxn modelId="{94F5864E-F0ED-468D-B9F7-252D2D3E43BA}" type="presParOf" srcId="{B7B45D6C-8767-4BC8-9B72-F659E2DCC1BC}" destId="{229DB459-567F-47EF-9730-AFFEC662C8A8}" srcOrd="0" destOrd="0" presId="urn:microsoft.com/office/officeart/2005/8/layout/chevron2"/>
    <dgm:cxn modelId="{22ED9404-1722-4138-9AC7-B7372F9911F3}" type="presParOf" srcId="{B7B45D6C-8767-4BC8-9B72-F659E2DCC1BC}" destId="{BAE7E492-0E29-4867-8B65-28D1E6A657B9}" srcOrd="1" destOrd="0" presId="urn:microsoft.com/office/officeart/2005/8/layout/chevron2"/>
    <dgm:cxn modelId="{0C572C38-0629-473E-8311-6E5334474B4A}" type="presParOf" srcId="{D3C1BADF-1A04-446E-A2B8-F9B733D57CA5}" destId="{B152D6CB-E4CA-4120-9BE4-66289A61D2E2}" srcOrd="3" destOrd="0" presId="urn:microsoft.com/office/officeart/2005/8/layout/chevron2"/>
    <dgm:cxn modelId="{4136BDDE-0475-4CED-BCC4-2AF823E9E055}" type="presParOf" srcId="{D3C1BADF-1A04-446E-A2B8-F9B733D57CA5}" destId="{071E19DF-B213-495B-B5E8-3B081F26486A}" srcOrd="4" destOrd="0" presId="urn:microsoft.com/office/officeart/2005/8/layout/chevron2"/>
    <dgm:cxn modelId="{2BB2DA4F-0606-4E04-AE8D-1960FB88CD5E}" type="presParOf" srcId="{071E19DF-B213-495B-B5E8-3B081F26486A}" destId="{11A0E48A-B96F-4C62-AE08-6E12056A7C7B}" srcOrd="0" destOrd="0" presId="urn:microsoft.com/office/officeart/2005/8/layout/chevron2"/>
    <dgm:cxn modelId="{9B6E2E13-7763-4FCC-8A82-5DE2861722B4}" type="presParOf" srcId="{071E19DF-B213-495B-B5E8-3B081F26486A}" destId="{7B6EEB87-6064-4E01-B82C-20686EA65D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D83BC03-013E-4BD7-9B42-111D381DCF65}" type="doc">
      <dgm:prSet loTypeId="urn:microsoft.com/office/officeart/2005/8/layout/chevron2" loCatId="list" qsTypeId="urn:microsoft.com/office/officeart/2005/8/quickstyle/simple4#2" qsCatId="simple" csTypeId="urn:microsoft.com/office/officeart/2005/8/colors/accent1_5#2" csCatId="accent2" phldr="1"/>
      <dgm:spPr/>
      <dgm:t>
        <a:bodyPr/>
        <a:lstStyle/>
        <a:p>
          <a:endParaRPr lang="ru-RU"/>
        </a:p>
      </dgm:t>
    </dgm:pt>
    <dgm:pt modelId="{B314CD03-4439-40AD-9386-9AFDBFD2AE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3639E9BC-D3D9-4EFE-98AF-0CE1C9CF06D2}" type="parTrans" cxnId="{925509B0-6C67-46D0-9CE3-F35DF54B5AEB}">
      <dgm:prSet/>
      <dgm:spPr/>
      <dgm:t>
        <a:bodyPr/>
        <a:lstStyle/>
        <a:p>
          <a:endParaRPr lang="ru-RU"/>
        </a:p>
      </dgm:t>
    </dgm:pt>
    <dgm:pt modelId="{D0D621A4-A312-4942-BF81-A705779DCF09}" type="sibTrans" cxnId="{925509B0-6C67-46D0-9CE3-F35DF54B5AEB}">
      <dgm:prSet/>
      <dgm:spPr/>
      <dgm:t>
        <a:bodyPr/>
        <a:lstStyle/>
        <a:p>
          <a:endParaRPr lang="ru-RU"/>
        </a:p>
      </dgm:t>
    </dgm:pt>
    <dgm:pt modelId="{01599E4B-E567-4310-8417-F199211DC6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Сверка персональных данных участников согласно форме </a:t>
          </a:r>
          <a:r>
            <a:rPr lang="ru-RU" sz="20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ППЭ-05-02-У</a:t>
          </a: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, распределение участников по местам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4322EEA2-2DCE-4D5F-89FF-8EF9A4272829}" type="parTrans" cxnId="{9CB3D9AC-2507-4C14-BE43-B78BF5CCC717}">
      <dgm:prSet/>
      <dgm:spPr/>
      <dgm:t>
        <a:bodyPr/>
        <a:lstStyle/>
        <a:p>
          <a:endParaRPr lang="ru-RU"/>
        </a:p>
      </dgm:t>
    </dgm:pt>
    <dgm:pt modelId="{F6DD137C-262B-4325-B3C9-2AC339F0CD65}" type="sibTrans" cxnId="{9CB3D9AC-2507-4C14-BE43-B78BF5CCC717}">
      <dgm:prSet/>
      <dgm:spPr/>
      <dgm:t>
        <a:bodyPr/>
        <a:lstStyle/>
        <a:p>
          <a:endParaRPr lang="ru-RU"/>
        </a:p>
      </dgm:t>
    </dgm:pt>
    <dgm:pt modelId="{B23B23E4-31C0-4752-B395-69E2F2820F6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00881B63-6D98-44DC-BEAC-634C32746580}" type="parTrans" cxnId="{55C44680-91EA-49A9-9FBC-1C391CA8DCD0}">
      <dgm:prSet/>
      <dgm:spPr/>
      <dgm:t>
        <a:bodyPr/>
        <a:lstStyle/>
        <a:p>
          <a:endParaRPr lang="ru-RU"/>
        </a:p>
      </dgm:t>
    </dgm:pt>
    <dgm:pt modelId="{FEE5EAA9-8CF5-4B40-A460-01D994403E58}" type="sibTrans" cxnId="{55C44680-91EA-49A9-9FBC-1C391CA8DCD0}">
      <dgm:prSet/>
      <dgm:spPr/>
      <dgm:t>
        <a:bodyPr/>
        <a:lstStyle/>
        <a:p>
          <a:endParaRPr lang="ru-RU"/>
        </a:p>
      </dgm:t>
    </dgm:pt>
    <dgm:pt modelId="{349AE119-8FD5-4121-AD0B-66D19D71347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9.50</a:t>
          </a: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 – первая часть инструктажа 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28F7F893-B7A3-4CFA-8D56-47F669D53849}" type="parTrans" cxnId="{4F534ED0-C731-4FD8-8F82-993EE33802C3}">
      <dgm:prSet/>
      <dgm:spPr/>
      <dgm:t>
        <a:bodyPr/>
        <a:lstStyle/>
        <a:p>
          <a:endParaRPr lang="ru-RU"/>
        </a:p>
      </dgm:t>
    </dgm:pt>
    <dgm:pt modelId="{D95CCAC6-D030-4A91-BA41-23B03E8311D9}" type="sibTrans" cxnId="{4F534ED0-C731-4FD8-8F82-993EE33802C3}">
      <dgm:prSet/>
      <dgm:spPr/>
      <dgm:t>
        <a:bodyPr/>
        <a:lstStyle/>
        <a:p>
          <a:endParaRPr lang="ru-RU"/>
        </a:p>
      </dgm:t>
    </dgm:pt>
    <dgm:pt modelId="{9E1B80BC-2B6E-4490-BABF-51EFD8ACEA05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D1252AE5-B151-4927-8DAF-8AB7B63CD4F3}" type="parTrans" cxnId="{3C9EF766-1642-4827-A7BB-AB06682F419A}">
      <dgm:prSet/>
      <dgm:spPr/>
      <dgm:t>
        <a:bodyPr/>
        <a:lstStyle/>
        <a:p>
          <a:endParaRPr lang="ru-RU"/>
        </a:p>
      </dgm:t>
    </dgm:pt>
    <dgm:pt modelId="{499E989C-98EF-4B39-AA43-8FF5E93E0D2B}" type="sibTrans" cxnId="{3C9EF766-1642-4827-A7BB-AB06682F419A}">
      <dgm:prSet/>
      <dgm:spPr/>
      <dgm:t>
        <a:bodyPr/>
        <a:lstStyle/>
        <a:p>
          <a:endParaRPr lang="ru-RU"/>
        </a:p>
      </dgm:t>
    </dgm:pt>
    <dgm:pt modelId="{71032C88-07D7-4FDA-BAD0-B0FDA6C4F359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10.00 </a:t>
          </a: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– печать бланков регистрации, вторая часть инструктажа 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EDAAFD46-9792-44D8-BEDA-5EDDD28DD505}" type="parTrans" cxnId="{026632D6-2A75-4708-B91C-28652BAFDA4D}">
      <dgm:prSet/>
      <dgm:spPr/>
      <dgm:t>
        <a:bodyPr/>
        <a:lstStyle/>
        <a:p>
          <a:endParaRPr lang="ru-RU"/>
        </a:p>
      </dgm:t>
    </dgm:pt>
    <dgm:pt modelId="{8592ED84-D562-4F8C-82F1-94CCD0561E45}" type="sibTrans" cxnId="{026632D6-2A75-4708-B91C-28652BAFDA4D}">
      <dgm:prSet/>
      <dgm:spPr/>
      <dgm:t>
        <a:bodyPr/>
        <a:lstStyle/>
        <a:p>
          <a:endParaRPr lang="ru-RU"/>
        </a:p>
      </dgm:t>
    </dgm:pt>
    <dgm:pt modelId="{B1D6A73C-5AC1-47AB-8268-1222B42252C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EFB7B327-F0D0-40EF-98FB-4AB2CB0F3D04}" type="parTrans" cxnId="{35523A97-E0FA-483C-8EF1-5F84B157CDFE}">
      <dgm:prSet/>
      <dgm:spPr/>
      <dgm:t>
        <a:bodyPr/>
        <a:lstStyle/>
        <a:p>
          <a:endParaRPr lang="ru-RU"/>
        </a:p>
      </dgm:t>
    </dgm:pt>
    <dgm:pt modelId="{2F45B2C6-74E9-44E2-A406-9740842A6696}" type="sibTrans" cxnId="{35523A97-E0FA-483C-8EF1-5F84B157CDFE}">
      <dgm:prSet/>
      <dgm:spPr/>
      <dgm:t>
        <a:bodyPr/>
        <a:lstStyle/>
        <a:p>
          <a:endParaRPr lang="ru-RU"/>
        </a:p>
      </dgm:t>
    </dgm:pt>
    <dgm:pt modelId="{A204B240-E5AB-4307-A21C-F031E2E0B56D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заполнение бланков регистрации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9D3B8E9E-B889-470D-B34B-DD01DD46A775}" type="parTrans" cxnId="{35708487-E4B8-41BB-B6E8-2FB1C7140C1A}">
      <dgm:prSet/>
      <dgm:spPr/>
      <dgm:t>
        <a:bodyPr/>
        <a:lstStyle/>
        <a:p>
          <a:endParaRPr lang="ru-RU"/>
        </a:p>
      </dgm:t>
    </dgm:pt>
    <dgm:pt modelId="{70961CC8-B70E-4E1D-A8A4-6CCD8F5B5867}" type="sibTrans" cxnId="{35708487-E4B8-41BB-B6E8-2FB1C7140C1A}">
      <dgm:prSet/>
      <dgm:spPr/>
      <dgm:t>
        <a:bodyPr/>
        <a:lstStyle/>
        <a:p>
          <a:endParaRPr lang="ru-RU"/>
        </a:p>
      </dgm:t>
    </dgm:pt>
    <dgm:pt modelId="{1F665622-0740-40B7-AECD-47A1F3A92E5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BBAF7028-55ED-4909-A6F2-AD37D9203ED0}" type="parTrans" cxnId="{05D031F5-07CD-42A6-9C62-CDD8A9B80274}">
      <dgm:prSet/>
      <dgm:spPr/>
      <dgm:t>
        <a:bodyPr/>
        <a:lstStyle/>
        <a:p>
          <a:endParaRPr lang="ru-RU"/>
        </a:p>
      </dgm:t>
    </dgm:pt>
    <dgm:pt modelId="{351C28FD-37DA-4A6A-9BAB-B8FA8E9F87BC}" type="sibTrans" cxnId="{05D031F5-07CD-42A6-9C62-CDD8A9B80274}">
      <dgm:prSet/>
      <dgm:spPr/>
      <dgm:t>
        <a:bodyPr/>
        <a:lstStyle/>
        <a:p>
          <a:endParaRPr lang="ru-RU"/>
        </a:p>
      </dgm:t>
    </dgm:pt>
    <dgm:pt modelId="{FB339716-AD45-401B-A318-435338433E3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переход участников в аудитории проведения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98DBD298-F3E2-4892-B8C8-B6B3E582B3B4}" type="parTrans" cxnId="{9B572B52-A142-4C31-913A-4A0C04A409AF}">
      <dgm:prSet/>
      <dgm:spPr/>
      <dgm:t>
        <a:bodyPr/>
        <a:lstStyle/>
        <a:p>
          <a:endParaRPr lang="ru-RU"/>
        </a:p>
      </dgm:t>
    </dgm:pt>
    <dgm:pt modelId="{636D1403-C958-4BD9-B5EF-C60310320B1A}" type="sibTrans" cxnId="{9B572B52-A142-4C31-913A-4A0C04A409AF}">
      <dgm:prSet/>
      <dgm:spPr/>
      <dgm:t>
        <a:bodyPr/>
        <a:lstStyle/>
        <a:p>
          <a:endParaRPr lang="ru-RU"/>
        </a:p>
      </dgm:t>
    </dgm:pt>
    <dgm:pt modelId="{6F0E9FE6-2464-434C-9B56-0D553910713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13C01845-DA59-406A-AF38-D9452E639789}" type="parTrans" cxnId="{7E269FF0-FA8B-4ED3-8A93-C65C3BC33702}">
      <dgm:prSet/>
      <dgm:spPr/>
      <dgm:t>
        <a:bodyPr/>
        <a:lstStyle/>
        <a:p>
          <a:endParaRPr lang="ru-RU"/>
        </a:p>
      </dgm:t>
    </dgm:pt>
    <dgm:pt modelId="{F0C804AF-9CDB-4FEF-A677-7548AE27AEFB}" type="sibTrans" cxnId="{7E269FF0-FA8B-4ED3-8A93-C65C3BC33702}">
      <dgm:prSet/>
      <dgm:spPr/>
      <dgm:t>
        <a:bodyPr/>
        <a:lstStyle/>
        <a:p>
          <a:endParaRPr lang="ru-RU"/>
        </a:p>
      </dgm:t>
    </dgm:pt>
    <dgm:pt modelId="{E5292E44-872F-4FDB-BD6C-76EF5981A596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По окончании экзамена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F5B1C7EE-0F0A-471F-A032-96340A3EFB6C}" type="parTrans" cxnId="{72A1A3D8-2436-4486-9308-0842443294DC}">
      <dgm:prSet/>
      <dgm:spPr/>
      <dgm:t>
        <a:bodyPr/>
        <a:lstStyle/>
        <a:p>
          <a:endParaRPr lang="ru-RU"/>
        </a:p>
      </dgm:t>
    </dgm:pt>
    <dgm:pt modelId="{03C36CAC-2222-4017-A77B-7E28F281AB89}" type="sibTrans" cxnId="{72A1A3D8-2436-4486-9308-0842443294DC}">
      <dgm:prSet/>
      <dgm:spPr/>
      <dgm:t>
        <a:bodyPr/>
        <a:lstStyle/>
        <a:p>
          <a:endParaRPr lang="ru-RU"/>
        </a:p>
      </dgm:t>
    </dgm:pt>
    <dgm:pt modelId="{1A711470-FF09-4FD3-8EF4-216E04BFEF35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упаковка </a:t>
          </a:r>
          <a:r>
            <a:rPr lang="ru-RU" sz="2000" b="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испорченных, бракованных </a:t>
          </a: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бланков регистрации в ВДП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8FF45602-0DB9-4D3A-83D5-560AF0E22C29}" type="parTrans" cxnId="{EA5AFA2B-7F9E-485C-900D-B1EB0885DCFB}">
      <dgm:prSet/>
      <dgm:spPr/>
    </dgm:pt>
    <dgm:pt modelId="{FB65D3BF-2BB0-4680-AB55-18B35970902F}" type="sibTrans" cxnId="{EA5AFA2B-7F9E-485C-900D-B1EB0885DCFB}">
      <dgm:prSet/>
      <dgm:spPr/>
    </dgm:pt>
    <dgm:pt modelId="{D3C1BADF-1A04-446E-A2B8-F9B733D57CA5}" type="pres">
      <dgm:prSet presAssocID="{5D83BC03-013E-4BD7-9B42-111D381DCF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21A63-E877-4474-AD9C-E7159234178C}" type="pres">
      <dgm:prSet presAssocID="{B314CD03-4439-40AD-9386-9AFDBFD2AEDD}" presName="composite" presStyleCnt="0"/>
      <dgm:spPr/>
    </dgm:pt>
    <dgm:pt modelId="{2A0F0273-6115-4A83-B168-63FA7178CD6F}" type="pres">
      <dgm:prSet presAssocID="{B314CD03-4439-40AD-9386-9AFDBFD2AED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AADC-4C0E-439B-B203-4CB614EA3357}" type="pres">
      <dgm:prSet presAssocID="{B314CD03-4439-40AD-9386-9AFDBFD2AED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0266-EE9D-41C5-8DA2-DF5261931D1E}" type="pres">
      <dgm:prSet presAssocID="{D0D621A4-A312-4942-BF81-A705779DCF09}" presName="sp" presStyleCnt="0"/>
      <dgm:spPr/>
      <dgm:t>
        <a:bodyPr/>
        <a:lstStyle/>
        <a:p>
          <a:endParaRPr lang="ru-RU"/>
        </a:p>
      </dgm:t>
    </dgm:pt>
    <dgm:pt modelId="{B7B45D6C-8767-4BC8-9B72-F659E2DCC1BC}" type="pres">
      <dgm:prSet presAssocID="{B23B23E4-31C0-4752-B395-69E2F2820F69}" presName="composite" presStyleCnt="0"/>
      <dgm:spPr/>
    </dgm:pt>
    <dgm:pt modelId="{229DB459-567F-47EF-9730-AFFEC662C8A8}" type="pres">
      <dgm:prSet presAssocID="{B23B23E4-31C0-4752-B395-69E2F2820F6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E492-0E29-4867-8B65-28D1E6A657B9}" type="pres">
      <dgm:prSet presAssocID="{B23B23E4-31C0-4752-B395-69E2F2820F6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2D6CB-E4CA-4120-9BE4-66289A61D2E2}" type="pres">
      <dgm:prSet presAssocID="{FEE5EAA9-8CF5-4B40-A460-01D994403E58}" presName="sp" presStyleCnt="0"/>
      <dgm:spPr/>
      <dgm:t>
        <a:bodyPr/>
        <a:lstStyle/>
        <a:p>
          <a:endParaRPr lang="ru-RU"/>
        </a:p>
      </dgm:t>
    </dgm:pt>
    <dgm:pt modelId="{F21DFC3B-B5CE-477D-9E88-A0D870243A85}" type="pres">
      <dgm:prSet presAssocID="{9E1B80BC-2B6E-4490-BABF-51EFD8ACEA05}" presName="composite" presStyleCnt="0"/>
      <dgm:spPr/>
    </dgm:pt>
    <dgm:pt modelId="{9FC3987B-56A4-4904-B7D2-947D6ADCA468}" type="pres">
      <dgm:prSet presAssocID="{9E1B80BC-2B6E-4490-BABF-51EFD8ACEA05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51C35B-FDDB-44DF-B74F-54D3B133192F}" type="pres">
      <dgm:prSet presAssocID="{9E1B80BC-2B6E-4490-BABF-51EFD8ACEA05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685BAE-51A0-4F43-9BA0-FEE47086CCDB}" type="pres">
      <dgm:prSet presAssocID="{499E989C-98EF-4B39-AA43-8FF5E93E0D2B}" presName="sp" presStyleCnt="0"/>
      <dgm:spPr/>
      <dgm:t>
        <a:bodyPr/>
        <a:lstStyle/>
        <a:p>
          <a:endParaRPr lang="ru-RU"/>
        </a:p>
      </dgm:t>
    </dgm:pt>
    <dgm:pt modelId="{3F83B603-CF65-41E3-92CB-737A0C7A2EFF}" type="pres">
      <dgm:prSet presAssocID="{B1D6A73C-5AC1-47AB-8268-1222B42252C8}" presName="composite" presStyleCnt="0"/>
      <dgm:spPr/>
    </dgm:pt>
    <dgm:pt modelId="{81D6B132-E662-4835-9A2B-4DB26118979E}" type="pres">
      <dgm:prSet presAssocID="{B1D6A73C-5AC1-47AB-8268-1222B42252C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74659-26E5-4CD4-883C-7C885A93A457}" type="pres">
      <dgm:prSet presAssocID="{B1D6A73C-5AC1-47AB-8268-1222B42252C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9C7CF3-A4EA-4A7F-834B-E92C7CA907C6}" type="pres">
      <dgm:prSet presAssocID="{2F45B2C6-74E9-44E2-A406-9740842A6696}" presName="sp" presStyleCnt="0"/>
      <dgm:spPr/>
      <dgm:t>
        <a:bodyPr/>
        <a:lstStyle/>
        <a:p>
          <a:endParaRPr lang="ru-RU"/>
        </a:p>
      </dgm:t>
    </dgm:pt>
    <dgm:pt modelId="{47C3F49F-8918-4C21-9E4D-E34EA3AA7FF6}" type="pres">
      <dgm:prSet presAssocID="{1F665622-0740-40B7-AECD-47A1F3A92E52}" presName="composite" presStyleCnt="0"/>
      <dgm:spPr/>
    </dgm:pt>
    <dgm:pt modelId="{8A72C2A3-1971-49C5-B176-54C9BAB205C9}" type="pres">
      <dgm:prSet presAssocID="{1F665622-0740-40B7-AECD-47A1F3A92E5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6149CD-C356-4B34-AA88-956602DB2EEC}" type="pres">
      <dgm:prSet presAssocID="{1F665622-0740-40B7-AECD-47A1F3A92E5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12E6F8-E7AC-4FED-95DA-EBB2D0187E87}" type="pres">
      <dgm:prSet presAssocID="{351C28FD-37DA-4A6A-9BAB-B8FA8E9F87BC}" presName="sp" presStyleCnt="0"/>
      <dgm:spPr/>
      <dgm:t>
        <a:bodyPr/>
        <a:lstStyle/>
        <a:p>
          <a:endParaRPr lang="ru-RU"/>
        </a:p>
      </dgm:t>
    </dgm:pt>
    <dgm:pt modelId="{CD218B69-2413-47FF-BEA8-E5E6E6939A21}" type="pres">
      <dgm:prSet presAssocID="{6F0E9FE6-2464-434C-9B56-0D5539107139}" presName="composite" presStyleCnt="0"/>
      <dgm:spPr/>
    </dgm:pt>
    <dgm:pt modelId="{0D98EFC0-BDFA-4C1F-ABEC-8A68DCD70E93}" type="pres">
      <dgm:prSet presAssocID="{6F0E9FE6-2464-434C-9B56-0D5539107139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41D34-C32A-4963-8837-AF561D628051}" type="pres">
      <dgm:prSet presAssocID="{6F0E9FE6-2464-434C-9B56-0D5539107139}" presName="descendantText" presStyleLbl="alignAcc1" presStyleIdx="5" presStyleCnt="6" custScaleY="1640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0779474-99D3-4EFF-990A-D1CC5CB4476A}" type="presOf" srcId="{71032C88-07D7-4FDA-BAD0-B0FDA6C4F359}" destId="{5D51C35B-FDDB-44DF-B74F-54D3B133192F}" srcOrd="0" destOrd="0" presId="urn:microsoft.com/office/officeart/2005/8/layout/chevron2"/>
    <dgm:cxn modelId="{55C44680-91EA-49A9-9FBC-1C391CA8DCD0}" srcId="{5D83BC03-013E-4BD7-9B42-111D381DCF65}" destId="{B23B23E4-31C0-4752-B395-69E2F2820F69}" srcOrd="1" destOrd="0" parTransId="{00881B63-6D98-44DC-BEAC-634C32746580}" sibTransId="{FEE5EAA9-8CF5-4B40-A460-01D994403E58}"/>
    <dgm:cxn modelId="{3C9EF766-1642-4827-A7BB-AB06682F419A}" srcId="{5D83BC03-013E-4BD7-9B42-111D381DCF65}" destId="{9E1B80BC-2B6E-4490-BABF-51EFD8ACEA05}" srcOrd="2" destOrd="0" parTransId="{D1252AE5-B151-4927-8DAF-8AB7B63CD4F3}" sibTransId="{499E989C-98EF-4B39-AA43-8FF5E93E0D2B}"/>
    <dgm:cxn modelId="{1CEB27DE-DF3F-4D34-A4B9-449DD12BCF96}" type="presOf" srcId="{349AE119-8FD5-4121-AD0B-66D19D71347F}" destId="{BAE7E492-0E29-4867-8B65-28D1E6A657B9}" srcOrd="0" destOrd="0" presId="urn:microsoft.com/office/officeart/2005/8/layout/chevron2"/>
    <dgm:cxn modelId="{368A97DE-B3C1-48B5-8ED3-4C783AE94932}" type="presOf" srcId="{01599E4B-E567-4310-8417-F199211DC6DD}" destId="{F0CEAADC-4C0E-439B-B203-4CB614EA3357}" srcOrd="0" destOrd="0" presId="urn:microsoft.com/office/officeart/2005/8/layout/chevron2"/>
    <dgm:cxn modelId="{35523A97-E0FA-483C-8EF1-5F84B157CDFE}" srcId="{5D83BC03-013E-4BD7-9B42-111D381DCF65}" destId="{B1D6A73C-5AC1-47AB-8268-1222B42252C8}" srcOrd="3" destOrd="0" parTransId="{EFB7B327-F0D0-40EF-98FB-4AB2CB0F3D04}" sibTransId="{2F45B2C6-74E9-44E2-A406-9740842A6696}"/>
    <dgm:cxn modelId="{530BED80-C1FD-419E-8D98-06BDA8FFA4CF}" type="presOf" srcId="{5D83BC03-013E-4BD7-9B42-111D381DCF65}" destId="{D3C1BADF-1A04-446E-A2B8-F9B733D57CA5}" srcOrd="0" destOrd="0" presId="urn:microsoft.com/office/officeart/2005/8/layout/chevron2"/>
    <dgm:cxn modelId="{DFF2D84A-A103-4C6C-ACA0-33CDF61F88BE}" type="presOf" srcId="{D0D621A4-A312-4942-BF81-A705779DCF09}" destId="{09650266-EE9D-41C5-8DA2-DF5261931D1E}" srcOrd="0" destOrd="0" presId="urn:microsoft.com/office/officeart/2005/8/layout/chevron2"/>
    <dgm:cxn modelId="{4D662AD6-A45B-445C-BAE7-6A22A91748FA}" type="presOf" srcId="{FEE5EAA9-8CF5-4B40-A460-01D994403E58}" destId="{B152D6CB-E4CA-4120-9BE4-66289A61D2E2}" srcOrd="0" destOrd="0" presId="urn:microsoft.com/office/officeart/2005/8/layout/chevron2"/>
    <dgm:cxn modelId="{9457C845-516E-4A40-92A6-8B3CCFA4A07D}" type="presOf" srcId="{B23B23E4-31C0-4752-B395-69E2F2820F69}" destId="{229DB459-567F-47EF-9730-AFFEC662C8A8}" srcOrd="0" destOrd="0" presId="urn:microsoft.com/office/officeart/2005/8/layout/chevron2"/>
    <dgm:cxn modelId="{72A1A3D8-2436-4486-9308-0842443294DC}" srcId="{6F0E9FE6-2464-434C-9B56-0D5539107139}" destId="{E5292E44-872F-4FDB-BD6C-76EF5981A596}" srcOrd="0" destOrd="0" parTransId="{F5B1C7EE-0F0A-471F-A032-96340A3EFB6C}" sibTransId="{03C36CAC-2222-4017-A77B-7E28F281AB89}"/>
    <dgm:cxn modelId="{9B572B52-A142-4C31-913A-4A0C04A409AF}" srcId="{1F665622-0740-40B7-AECD-47A1F3A92E52}" destId="{FB339716-AD45-401B-A318-435338433E3F}" srcOrd="0" destOrd="0" parTransId="{98DBD298-F3E2-4892-B8C8-B6B3E582B3B4}" sibTransId="{636D1403-C958-4BD9-B5EF-C60310320B1A}"/>
    <dgm:cxn modelId="{EA5AFA2B-7F9E-485C-900D-B1EB0885DCFB}" srcId="{6F0E9FE6-2464-434C-9B56-0D5539107139}" destId="{1A711470-FF09-4FD3-8EF4-216E04BFEF35}" srcOrd="1" destOrd="0" parTransId="{8FF45602-0DB9-4D3A-83D5-560AF0E22C29}" sibTransId="{FB65D3BF-2BB0-4680-AB55-18B35970902F}"/>
    <dgm:cxn modelId="{05D031F5-07CD-42A6-9C62-CDD8A9B80274}" srcId="{5D83BC03-013E-4BD7-9B42-111D381DCF65}" destId="{1F665622-0740-40B7-AECD-47A1F3A92E52}" srcOrd="4" destOrd="0" parTransId="{BBAF7028-55ED-4909-A6F2-AD37D9203ED0}" sibTransId="{351C28FD-37DA-4A6A-9BAB-B8FA8E9F87BC}"/>
    <dgm:cxn modelId="{026632D6-2A75-4708-B91C-28652BAFDA4D}" srcId="{9E1B80BC-2B6E-4490-BABF-51EFD8ACEA05}" destId="{71032C88-07D7-4FDA-BAD0-B0FDA6C4F359}" srcOrd="0" destOrd="0" parTransId="{EDAAFD46-9792-44D8-BEDA-5EDDD28DD505}" sibTransId="{8592ED84-D562-4F8C-82F1-94CCD0561E45}"/>
    <dgm:cxn modelId="{7C9C166A-7222-4CBF-8A1B-369A25F9C420}" type="presOf" srcId="{B1D6A73C-5AC1-47AB-8268-1222B42252C8}" destId="{81D6B132-E662-4835-9A2B-4DB26118979E}" srcOrd="0" destOrd="0" presId="urn:microsoft.com/office/officeart/2005/8/layout/chevron2"/>
    <dgm:cxn modelId="{23365709-A949-4741-9FBB-590FD63F4646}" type="presOf" srcId="{9E1B80BC-2B6E-4490-BABF-51EFD8ACEA05}" destId="{9FC3987B-56A4-4904-B7D2-947D6ADCA468}" srcOrd="0" destOrd="0" presId="urn:microsoft.com/office/officeart/2005/8/layout/chevron2"/>
    <dgm:cxn modelId="{7E269FF0-FA8B-4ED3-8A93-C65C3BC33702}" srcId="{5D83BC03-013E-4BD7-9B42-111D381DCF65}" destId="{6F0E9FE6-2464-434C-9B56-0D5539107139}" srcOrd="5" destOrd="0" parTransId="{13C01845-DA59-406A-AF38-D9452E639789}" sibTransId="{F0C804AF-9CDB-4FEF-A677-7548AE27AEFB}"/>
    <dgm:cxn modelId="{D87C5992-58AB-44E6-BFF3-94E7DE51AE32}" type="presOf" srcId="{A204B240-E5AB-4307-A21C-F031E2E0B56D}" destId="{86674659-26E5-4CD4-883C-7C885A93A457}" srcOrd="0" destOrd="0" presId="urn:microsoft.com/office/officeart/2005/8/layout/chevron2"/>
    <dgm:cxn modelId="{ECBB9065-21CF-49EE-ACD6-2F03941F32AF}" type="presOf" srcId="{1A711470-FF09-4FD3-8EF4-216E04BFEF35}" destId="{82C41D34-C32A-4963-8837-AF561D628051}" srcOrd="0" destOrd="1" presId="urn:microsoft.com/office/officeart/2005/8/layout/chevron2"/>
    <dgm:cxn modelId="{4F534ED0-C731-4FD8-8F82-993EE33802C3}" srcId="{B23B23E4-31C0-4752-B395-69E2F2820F69}" destId="{349AE119-8FD5-4121-AD0B-66D19D71347F}" srcOrd="0" destOrd="0" parTransId="{28F7F893-B7A3-4CFA-8D56-47F669D53849}" sibTransId="{D95CCAC6-D030-4A91-BA41-23B03E8311D9}"/>
    <dgm:cxn modelId="{9CB3D9AC-2507-4C14-BE43-B78BF5CCC717}" srcId="{B314CD03-4439-40AD-9386-9AFDBFD2AEDD}" destId="{01599E4B-E567-4310-8417-F199211DC6DD}" srcOrd="0" destOrd="0" parTransId="{4322EEA2-2DCE-4D5F-89FF-8EF9A4272829}" sibTransId="{F6DD137C-262B-4325-B3C9-2AC339F0CD65}"/>
    <dgm:cxn modelId="{604A1750-8E5D-4993-AA76-7129B5857AFF}" type="presOf" srcId="{2F45B2C6-74E9-44E2-A406-9740842A6696}" destId="{379C7CF3-A4EA-4A7F-834B-E92C7CA907C6}" srcOrd="0" destOrd="0" presId="urn:microsoft.com/office/officeart/2005/8/layout/chevron2"/>
    <dgm:cxn modelId="{15875E9E-2134-49A3-9EF3-E5F42DCA7FD6}" type="presOf" srcId="{B314CD03-4439-40AD-9386-9AFDBFD2AEDD}" destId="{2A0F0273-6115-4A83-B168-63FA7178CD6F}" srcOrd="0" destOrd="0" presId="urn:microsoft.com/office/officeart/2005/8/layout/chevron2"/>
    <dgm:cxn modelId="{25ECE1E0-2FC3-4140-B7D8-849631FA9EB5}" type="presOf" srcId="{FB339716-AD45-401B-A318-435338433E3F}" destId="{A16149CD-C356-4B34-AA88-956602DB2EEC}" srcOrd="0" destOrd="0" presId="urn:microsoft.com/office/officeart/2005/8/layout/chevron2"/>
    <dgm:cxn modelId="{BEB8BD62-41EC-474F-8991-0D494B477B63}" type="presOf" srcId="{E5292E44-872F-4FDB-BD6C-76EF5981A596}" destId="{82C41D34-C32A-4963-8837-AF561D628051}" srcOrd="0" destOrd="0" presId="urn:microsoft.com/office/officeart/2005/8/layout/chevron2"/>
    <dgm:cxn modelId="{17A36F6C-74F4-4935-9F12-178A045D794F}" type="presOf" srcId="{351C28FD-37DA-4A6A-9BAB-B8FA8E9F87BC}" destId="{8912E6F8-E7AC-4FED-95DA-EBB2D0187E87}" srcOrd="0" destOrd="0" presId="urn:microsoft.com/office/officeart/2005/8/layout/chevron2"/>
    <dgm:cxn modelId="{35708487-E4B8-41BB-B6E8-2FB1C7140C1A}" srcId="{B1D6A73C-5AC1-47AB-8268-1222B42252C8}" destId="{A204B240-E5AB-4307-A21C-F031E2E0B56D}" srcOrd="0" destOrd="0" parTransId="{9D3B8E9E-B889-470D-B34B-DD01DD46A775}" sibTransId="{70961CC8-B70E-4E1D-A8A4-6CCD8F5B5867}"/>
    <dgm:cxn modelId="{9752EFC4-1F2C-4732-A4E5-499ACD51C260}" type="presOf" srcId="{1F665622-0740-40B7-AECD-47A1F3A92E52}" destId="{8A72C2A3-1971-49C5-B176-54C9BAB205C9}" srcOrd="0" destOrd="0" presId="urn:microsoft.com/office/officeart/2005/8/layout/chevron2"/>
    <dgm:cxn modelId="{925509B0-6C67-46D0-9CE3-F35DF54B5AEB}" srcId="{5D83BC03-013E-4BD7-9B42-111D381DCF65}" destId="{B314CD03-4439-40AD-9386-9AFDBFD2AEDD}" srcOrd="0" destOrd="0" parTransId="{3639E9BC-D3D9-4EFE-98AF-0CE1C9CF06D2}" sibTransId="{D0D621A4-A312-4942-BF81-A705779DCF09}"/>
    <dgm:cxn modelId="{D15B1107-0147-41BD-9701-A1358EEDF776}" type="presOf" srcId="{499E989C-98EF-4B39-AA43-8FF5E93E0D2B}" destId="{F0685BAE-51A0-4F43-9BA0-FEE47086CCDB}" srcOrd="0" destOrd="0" presId="urn:microsoft.com/office/officeart/2005/8/layout/chevron2"/>
    <dgm:cxn modelId="{AD2670A3-EB41-4AAA-B7F7-5A0B9ADAC9A3}" type="presOf" srcId="{6F0E9FE6-2464-434C-9B56-0D5539107139}" destId="{0D98EFC0-BDFA-4C1F-ABEC-8A68DCD70E93}" srcOrd="0" destOrd="0" presId="urn:microsoft.com/office/officeart/2005/8/layout/chevron2"/>
    <dgm:cxn modelId="{9CE6CEED-1FEB-4A6E-951E-2EDB448C7CEF}" type="presParOf" srcId="{D3C1BADF-1A04-446E-A2B8-F9B733D57CA5}" destId="{92D21A63-E877-4474-AD9C-E7159234178C}" srcOrd="0" destOrd="0" presId="urn:microsoft.com/office/officeart/2005/8/layout/chevron2"/>
    <dgm:cxn modelId="{3203FDB0-C24E-4743-A24A-A1762D10824B}" type="presParOf" srcId="{92D21A63-E877-4474-AD9C-E7159234178C}" destId="{2A0F0273-6115-4A83-B168-63FA7178CD6F}" srcOrd="0" destOrd="0" presId="urn:microsoft.com/office/officeart/2005/8/layout/chevron2"/>
    <dgm:cxn modelId="{932E89BF-F9B0-46D9-93DF-D32680DC508F}" type="presParOf" srcId="{92D21A63-E877-4474-AD9C-E7159234178C}" destId="{F0CEAADC-4C0E-439B-B203-4CB614EA3357}" srcOrd="1" destOrd="0" presId="urn:microsoft.com/office/officeart/2005/8/layout/chevron2"/>
    <dgm:cxn modelId="{43755D05-1282-4928-BF18-EDCFB70083C7}" type="presParOf" srcId="{D3C1BADF-1A04-446E-A2B8-F9B733D57CA5}" destId="{09650266-EE9D-41C5-8DA2-DF5261931D1E}" srcOrd="1" destOrd="0" presId="urn:microsoft.com/office/officeart/2005/8/layout/chevron2"/>
    <dgm:cxn modelId="{5861BFD1-2AE1-4E9A-8F16-F466E2707B23}" type="presParOf" srcId="{D3C1BADF-1A04-446E-A2B8-F9B733D57CA5}" destId="{B7B45D6C-8767-4BC8-9B72-F659E2DCC1BC}" srcOrd="2" destOrd="0" presId="urn:microsoft.com/office/officeart/2005/8/layout/chevron2"/>
    <dgm:cxn modelId="{9FD76779-2E7E-408D-942A-1E34E22BCE6F}" type="presParOf" srcId="{B7B45D6C-8767-4BC8-9B72-F659E2DCC1BC}" destId="{229DB459-567F-47EF-9730-AFFEC662C8A8}" srcOrd="0" destOrd="0" presId="urn:microsoft.com/office/officeart/2005/8/layout/chevron2"/>
    <dgm:cxn modelId="{CD46E88A-A2ED-474B-BD60-830EF637EB88}" type="presParOf" srcId="{B7B45D6C-8767-4BC8-9B72-F659E2DCC1BC}" destId="{BAE7E492-0E29-4867-8B65-28D1E6A657B9}" srcOrd="1" destOrd="0" presId="urn:microsoft.com/office/officeart/2005/8/layout/chevron2"/>
    <dgm:cxn modelId="{53AEE0B0-9B1E-42B2-B33E-2D27DEB982B4}" type="presParOf" srcId="{D3C1BADF-1A04-446E-A2B8-F9B733D57CA5}" destId="{B152D6CB-E4CA-4120-9BE4-66289A61D2E2}" srcOrd="3" destOrd="0" presId="urn:microsoft.com/office/officeart/2005/8/layout/chevron2"/>
    <dgm:cxn modelId="{99FAA071-6FF1-45D9-B94A-84836D7D1DC2}" type="presParOf" srcId="{D3C1BADF-1A04-446E-A2B8-F9B733D57CA5}" destId="{F21DFC3B-B5CE-477D-9E88-A0D870243A85}" srcOrd="4" destOrd="0" presId="urn:microsoft.com/office/officeart/2005/8/layout/chevron2"/>
    <dgm:cxn modelId="{C0AFD878-A31D-431C-86FA-6ECF53B23440}" type="presParOf" srcId="{F21DFC3B-B5CE-477D-9E88-A0D870243A85}" destId="{9FC3987B-56A4-4904-B7D2-947D6ADCA468}" srcOrd="0" destOrd="0" presId="urn:microsoft.com/office/officeart/2005/8/layout/chevron2"/>
    <dgm:cxn modelId="{F41CFFAC-D612-4390-AF00-0F97DB483129}" type="presParOf" srcId="{F21DFC3B-B5CE-477D-9E88-A0D870243A85}" destId="{5D51C35B-FDDB-44DF-B74F-54D3B133192F}" srcOrd="1" destOrd="0" presId="urn:microsoft.com/office/officeart/2005/8/layout/chevron2"/>
    <dgm:cxn modelId="{02834D4D-0C04-4989-8B9F-BFA0AF0EE86A}" type="presParOf" srcId="{D3C1BADF-1A04-446E-A2B8-F9B733D57CA5}" destId="{F0685BAE-51A0-4F43-9BA0-FEE47086CCDB}" srcOrd="5" destOrd="0" presId="urn:microsoft.com/office/officeart/2005/8/layout/chevron2"/>
    <dgm:cxn modelId="{943446EF-C00F-45B7-AF75-78549FA46BD0}" type="presParOf" srcId="{D3C1BADF-1A04-446E-A2B8-F9B733D57CA5}" destId="{3F83B603-CF65-41E3-92CB-737A0C7A2EFF}" srcOrd="6" destOrd="0" presId="urn:microsoft.com/office/officeart/2005/8/layout/chevron2"/>
    <dgm:cxn modelId="{EDCFB25F-93A3-4D1A-8E7F-7E305759C7CE}" type="presParOf" srcId="{3F83B603-CF65-41E3-92CB-737A0C7A2EFF}" destId="{81D6B132-E662-4835-9A2B-4DB26118979E}" srcOrd="0" destOrd="0" presId="urn:microsoft.com/office/officeart/2005/8/layout/chevron2"/>
    <dgm:cxn modelId="{1127622B-2990-481B-ADDF-9DA13C729CE6}" type="presParOf" srcId="{3F83B603-CF65-41E3-92CB-737A0C7A2EFF}" destId="{86674659-26E5-4CD4-883C-7C885A93A457}" srcOrd="1" destOrd="0" presId="urn:microsoft.com/office/officeart/2005/8/layout/chevron2"/>
    <dgm:cxn modelId="{FAC70534-FB8A-4AFE-8CFC-2BA6A6AF61C8}" type="presParOf" srcId="{D3C1BADF-1A04-446E-A2B8-F9B733D57CA5}" destId="{379C7CF3-A4EA-4A7F-834B-E92C7CA907C6}" srcOrd="7" destOrd="0" presId="urn:microsoft.com/office/officeart/2005/8/layout/chevron2"/>
    <dgm:cxn modelId="{A4E19344-CF2A-4690-BDB7-BE77D6A42D9C}" type="presParOf" srcId="{D3C1BADF-1A04-446E-A2B8-F9B733D57CA5}" destId="{47C3F49F-8918-4C21-9E4D-E34EA3AA7FF6}" srcOrd="8" destOrd="0" presId="urn:microsoft.com/office/officeart/2005/8/layout/chevron2"/>
    <dgm:cxn modelId="{32443CC6-79F8-4DC8-9A82-130309C0AD6D}" type="presParOf" srcId="{47C3F49F-8918-4C21-9E4D-E34EA3AA7FF6}" destId="{8A72C2A3-1971-49C5-B176-54C9BAB205C9}" srcOrd="0" destOrd="0" presId="urn:microsoft.com/office/officeart/2005/8/layout/chevron2"/>
    <dgm:cxn modelId="{0AF9B320-40F2-4A41-AEA2-FC9F3A68FB48}" type="presParOf" srcId="{47C3F49F-8918-4C21-9E4D-E34EA3AA7FF6}" destId="{A16149CD-C356-4B34-AA88-956602DB2EEC}" srcOrd="1" destOrd="0" presId="urn:microsoft.com/office/officeart/2005/8/layout/chevron2"/>
    <dgm:cxn modelId="{0FC15B80-90ED-4FA8-B51C-3881D2DE1099}" type="presParOf" srcId="{D3C1BADF-1A04-446E-A2B8-F9B733D57CA5}" destId="{8912E6F8-E7AC-4FED-95DA-EBB2D0187E87}" srcOrd="9" destOrd="0" presId="urn:microsoft.com/office/officeart/2005/8/layout/chevron2"/>
    <dgm:cxn modelId="{2F0EB3F6-80D9-477B-BAA3-F69DF8AB89BB}" type="presParOf" srcId="{D3C1BADF-1A04-446E-A2B8-F9B733D57CA5}" destId="{CD218B69-2413-47FF-BEA8-E5E6E6939A21}" srcOrd="10" destOrd="0" presId="urn:microsoft.com/office/officeart/2005/8/layout/chevron2"/>
    <dgm:cxn modelId="{770D3783-941B-499F-AFC6-FBB5F4281818}" type="presParOf" srcId="{CD218B69-2413-47FF-BEA8-E5E6E6939A21}" destId="{0D98EFC0-BDFA-4C1F-ABEC-8A68DCD70E93}" srcOrd="0" destOrd="0" presId="urn:microsoft.com/office/officeart/2005/8/layout/chevron2"/>
    <dgm:cxn modelId="{44649529-922F-4046-BF78-FB883A22130F}" type="presParOf" srcId="{CD218B69-2413-47FF-BEA8-E5E6E6939A21}" destId="{82C41D34-C32A-4963-8837-AF561D62805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D83BC03-013E-4BD7-9B42-111D381DCF65}" type="doc">
      <dgm:prSet loTypeId="urn:microsoft.com/office/officeart/2005/8/layout/chevron2" loCatId="list" qsTypeId="urn:microsoft.com/office/officeart/2005/8/quickstyle/simple4#3" qsCatId="simple" csTypeId="urn:microsoft.com/office/officeart/2005/8/colors/accent1_5#3" csCatId="accent2" phldr="1"/>
      <dgm:spPr/>
      <dgm:t>
        <a:bodyPr/>
        <a:lstStyle/>
        <a:p>
          <a:endParaRPr lang="ru-RU"/>
        </a:p>
      </dgm:t>
    </dgm:pt>
    <dgm:pt modelId="{B314CD03-4439-40AD-9386-9AFDBFD2AE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1</a:t>
          </a:r>
        </a:p>
      </dgm:t>
    </dgm:pt>
    <dgm:pt modelId="{3639E9BC-D3D9-4EFE-98AF-0CE1C9CF06D2}" type="parTrans" cxnId="{E46DA17D-18FA-4301-B695-49F8E89452B9}">
      <dgm:prSet/>
      <dgm:spPr/>
      <dgm:t>
        <a:bodyPr/>
        <a:lstStyle/>
        <a:p>
          <a:endParaRPr lang="ru-RU"/>
        </a:p>
      </dgm:t>
    </dgm:pt>
    <dgm:pt modelId="{D0D621A4-A312-4942-BF81-A705779DCF09}" type="sibTrans" cxnId="{E46DA17D-18FA-4301-B695-49F8E89452B9}">
      <dgm:prSet/>
      <dgm:spPr/>
      <dgm:t>
        <a:bodyPr/>
        <a:lstStyle/>
        <a:p>
          <a:endParaRPr lang="ru-RU"/>
        </a:p>
      </dgm:t>
    </dgm:pt>
    <dgm:pt modelId="{01599E4B-E567-4310-8417-F199211DC6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1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Сообщить организатору вне аудитории об окончании заполнения бланков регистрации участниками экзамена</a:t>
          </a:r>
          <a:endParaRPr lang="ru-RU" sz="2100" b="1" noProof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4322EEA2-2DCE-4D5F-89FF-8EF9A4272829}" type="parTrans" cxnId="{EFD76759-D672-4196-9AB9-8916A6EF97E8}">
      <dgm:prSet/>
      <dgm:spPr/>
      <dgm:t>
        <a:bodyPr/>
        <a:lstStyle/>
        <a:p>
          <a:endParaRPr lang="ru-RU"/>
        </a:p>
      </dgm:t>
    </dgm:pt>
    <dgm:pt modelId="{F6DD137C-262B-4325-B3C9-2AC339F0CD65}" type="sibTrans" cxnId="{EFD76759-D672-4196-9AB9-8916A6EF97E8}">
      <dgm:prSet/>
      <dgm:spPr/>
      <dgm:t>
        <a:bodyPr/>
        <a:lstStyle/>
        <a:p>
          <a:endParaRPr lang="ru-RU"/>
        </a:p>
      </dgm:t>
    </dgm:pt>
    <dgm:pt modelId="{B23B23E4-31C0-4752-B395-69E2F2820F6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2</a:t>
          </a:r>
        </a:p>
      </dgm:t>
    </dgm:pt>
    <dgm:pt modelId="{00881B63-6D98-44DC-BEAC-634C32746580}" type="parTrans" cxnId="{3C9B40DC-193B-4E09-987E-8AEE1B6453A9}">
      <dgm:prSet/>
      <dgm:spPr/>
      <dgm:t>
        <a:bodyPr/>
        <a:lstStyle/>
        <a:p>
          <a:endParaRPr lang="ru-RU"/>
        </a:p>
      </dgm:t>
    </dgm:pt>
    <dgm:pt modelId="{FEE5EAA9-8CF5-4B40-A460-01D994403E58}" type="sibTrans" cxnId="{3C9B40DC-193B-4E09-987E-8AEE1B6453A9}">
      <dgm:prSet/>
      <dgm:spPr/>
      <dgm:t>
        <a:bodyPr/>
        <a:lstStyle/>
        <a:p>
          <a:endParaRPr lang="ru-RU"/>
        </a:p>
      </dgm:t>
    </dgm:pt>
    <dgm:pt modelId="{349AE119-8FD5-4121-AD0B-66D19D71347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1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При вызове группы участников экзамена каждой очереди для перехода в аудиторию проведения в форме </a:t>
          </a:r>
          <a:r>
            <a:rPr lang="ru-RU" sz="21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ППЭ-05-02-У</a:t>
          </a:r>
          <a:r>
            <a:rPr lang="ru-RU" sz="21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 сделать отметку «Бланк регистрации получен» и получить подпись участника, покидающего аудиторию подготовки</a:t>
          </a:r>
          <a:endParaRPr lang="ru-RU" sz="2100" noProof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28F7F893-B7A3-4CFA-8D56-47F669D53849}" type="parTrans" cxnId="{3B62F1C3-F6D8-4EDB-86C1-CCF3F8F99E39}">
      <dgm:prSet/>
      <dgm:spPr/>
      <dgm:t>
        <a:bodyPr/>
        <a:lstStyle/>
        <a:p>
          <a:endParaRPr lang="ru-RU"/>
        </a:p>
      </dgm:t>
    </dgm:pt>
    <dgm:pt modelId="{D95CCAC6-D030-4A91-BA41-23B03E8311D9}" type="sibTrans" cxnId="{3B62F1C3-F6D8-4EDB-86C1-CCF3F8F99E39}">
      <dgm:prSet/>
      <dgm:spPr/>
      <dgm:t>
        <a:bodyPr/>
        <a:lstStyle/>
        <a:p>
          <a:endParaRPr lang="ru-RU"/>
        </a:p>
      </dgm:t>
    </dgm:pt>
    <dgm:pt modelId="{D698ED49-21DF-4E86-82B3-289AABB27A8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3</a:t>
          </a:r>
        </a:p>
      </dgm:t>
    </dgm:pt>
    <dgm:pt modelId="{04960288-6B0F-496F-9345-02A73D6BA1FE}" type="parTrans" cxnId="{65FA4C8A-2FF2-4DDA-BA8A-BFF36637890A}">
      <dgm:prSet/>
      <dgm:spPr/>
      <dgm:t>
        <a:bodyPr/>
        <a:lstStyle/>
        <a:p>
          <a:endParaRPr lang="ru-RU"/>
        </a:p>
      </dgm:t>
    </dgm:pt>
    <dgm:pt modelId="{F2688391-CB77-45C1-828E-B4741846C8E0}" type="sibTrans" cxnId="{65FA4C8A-2FF2-4DDA-BA8A-BFF36637890A}">
      <dgm:prSet/>
      <dgm:spPr/>
      <dgm:t>
        <a:bodyPr/>
        <a:lstStyle/>
        <a:p>
          <a:endParaRPr lang="ru-RU"/>
        </a:p>
      </dgm:t>
    </dgm:pt>
    <dgm:pt modelId="{764453E4-73A1-4B3F-B63A-0CC07A87992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1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Проконтролировать, что участники, покидающие аудиторию, имеют при себе бланк регистрации, паспорт, ручку</a:t>
          </a:r>
          <a:endParaRPr lang="ru-RU" sz="2100" noProof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gm:t>
    </dgm:pt>
    <dgm:pt modelId="{417E6756-9A28-4E74-8CF6-CC9E500F4E68}" type="parTrans" cxnId="{D40FEBFC-3165-4025-8336-A47423C0EF16}">
      <dgm:prSet/>
      <dgm:spPr/>
      <dgm:t>
        <a:bodyPr/>
        <a:lstStyle/>
        <a:p>
          <a:endParaRPr lang="ru-RU"/>
        </a:p>
      </dgm:t>
    </dgm:pt>
    <dgm:pt modelId="{13F3E9D1-7685-404B-B578-03E256B11DAC}" type="sibTrans" cxnId="{D40FEBFC-3165-4025-8336-A47423C0EF16}">
      <dgm:prSet/>
      <dgm:spPr/>
      <dgm:t>
        <a:bodyPr/>
        <a:lstStyle/>
        <a:p>
          <a:endParaRPr lang="ru-RU"/>
        </a:p>
      </dgm:t>
    </dgm:pt>
    <dgm:pt modelId="{D3C1BADF-1A04-446E-A2B8-F9B733D57CA5}" type="pres">
      <dgm:prSet presAssocID="{5D83BC03-013E-4BD7-9B42-111D381DCF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21A63-E877-4474-AD9C-E7159234178C}" type="pres">
      <dgm:prSet presAssocID="{B314CD03-4439-40AD-9386-9AFDBFD2AEDD}" presName="composite" presStyleCnt="0"/>
      <dgm:spPr/>
    </dgm:pt>
    <dgm:pt modelId="{2A0F0273-6115-4A83-B168-63FA7178CD6F}" type="pres">
      <dgm:prSet presAssocID="{B314CD03-4439-40AD-9386-9AFDBFD2AED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AADC-4C0E-439B-B203-4CB614EA3357}" type="pres">
      <dgm:prSet presAssocID="{B314CD03-4439-40AD-9386-9AFDBFD2AED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0266-EE9D-41C5-8DA2-DF5261931D1E}" type="pres">
      <dgm:prSet presAssocID="{D0D621A4-A312-4942-BF81-A705779DCF09}" presName="sp" presStyleCnt="0"/>
      <dgm:spPr/>
      <dgm:t>
        <a:bodyPr/>
        <a:lstStyle/>
        <a:p>
          <a:endParaRPr lang="ru-RU"/>
        </a:p>
      </dgm:t>
    </dgm:pt>
    <dgm:pt modelId="{B7B45D6C-8767-4BC8-9B72-F659E2DCC1BC}" type="pres">
      <dgm:prSet presAssocID="{B23B23E4-31C0-4752-B395-69E2F2820F69}" presName="composite" presStyleCnt="0"/>
      <dgm:spPr/>
    </dgm:pt>
    <dgm:pt modelId="{229DB459-567F-47EF-9730-AFFEC662C8A8}" type="pres">
      <dgm:prSet presAssocID="{B23B23E4-31C0-4752-B395-69E2F2820F6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E492-0E29-4867-8B65-28D1E6A657B9}" type="pres">
      <dgm:prSet presAssocID="{B23B23E4-31C0-4752-B395-69E2F2820F6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2D6CB-E4CA-4120-9BE4-66289A61D2E2}" type="pres">
      <dgm:prSet presAssocID="{FEE5EAA9-8CF5-4B40-A460-01D994403E58}" presName="sp" presStyleCnt="0"/>
      <dgm:spPr/>
      <dgm:t>
        <a:bodyPr/>
        <a:lstStyle/>
        <a:p>
          <a:endParaRPr lang="ru-RU"/>
        </a:p>
      </dgm:t>
    </dgm:pt>
    <dgm:pt modelId="{071E19DF-B213-495B-B5E8-3B081F26486A}" type="pres">
      <dgm:prSet presAssocID="{D698ED49-21DF-4E86-82B3-289AABB27A88}" presName="composite" presStyleCnt="0"/>
      <dgm:spPr/>
    </dgm:pt>
    <dgm:pt modelId="{11A0E48A-B96F-4C62-AE08-6E12056A7C7B}" type="pres">
      <dgm:prSet presAssocID="{D698ED49-21DF-4E86-82B3-289AABB27A88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EB87-6064-4E01-B82C-20686EA65D8C}" type="pres">
      <dgm:prSet presAssocID="{D698ED49-21DF-4E86-82B3-289AABB27A88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46DA17D-18FA-4301-B695-49F8E89452B9}" srcId="{5D83BC03-013E-4BD7-9B42-111D381DCF65}" destId="{B314CD03-4439-40AD-9386-9AFDBFD2AEDD}" srcOrd="0" destOrd="0" parTransId="{3639E9BC-D3D9-4EFE-98AF-0CE1C9CF06D2}" sibTransId="{D0D621A4-A312-4942-BF81-A705779DCF09}"/>
    <dgm:cxn modelId="{65FA4C8A-2FF2-4DDA-BA8A-BFF36637890A}" srcId="{5D83BC03-013E-4BD7-9B42-111D381DCF65}" destId="{D698ED49-21DF-4E86-82B3-289AABB27A88}" srcOrd="2" destOrd="0" parTransId="{04960288-6B0F-496F-9345-02A73D6BA1FE}" sibTransId="{F2688391-CB77-45C1-828E-B4741846C8E0}"/>
    <dgm:cxn modelId="{2B5182A6-C7FA-4AC2-BB8E-981EEBD30E5B}" type="presOf" srcId="{349AE119-8FD5-4121-AD0B-66D19D71347F}" destId="{BAE7E492-0E29-4867-8B65-28D1E6A657B9}" srcOrd="0" destOrd="0" presId="urn:microsoft.com/office/officeart/2005/8/layout/chevron2"/>
    <dgm:cxn modelId="{3C9B40DC-193B-4E09-987E-8AEE1B6453A9}" srcId="{5D83BC03-013E-4BD7-9B42-111D381DCF65}" destId="{B23B23E4-31C0-4752-B395-69E2F2820F69}" srcOrd="1" destOrd="0" parTransId="{00881B63-6D98-44DC-BEAC-634C32746580}" sibTransId="{FEE5EAA9-8CF5-4B40-A460-01D994403E58}"/>
    <dgm:cxn modelId="{3B62F1C3-F6D8-4EDB-86C1-CCF3F8F99E39}" srcId="{B23B23E4-31C0-4752-B395-69E2F2820F69}" destId="{349AE119-8FD5-4121-AD0B-66D19D71347F}" srcOrd="0" destOrd="0" parTransId="{28F7F893-B7A3-4CFA-8D56-47F669D53849}" sibTransId="{D95CCAC6-D030-4A91-BA41-23B03E8311D9}"/>
    <dgm:cxn modelId="{02C3941E-BB16-4DF0-AAFF-0CE6D427FB2D}" type="presOf" srcId="{B314CD03-4439-40AD-9386-9AFDBFD2AEDD}" destId="{2A0F0273-6115-4A83-B168-63FA7178CD6F}" srcOrd="0" destOrd="0" presId="urn:microsoft.com/office/officeart/2005/8/layout/chevron2"/>
    <dgm:cxn modelId="{6F1A5320-9CD4-4BAA-AC35-F0F322270F9C}" type="presOf" srcId="{D0D621A4-A312-4942-BF81-A705779DCF09}" destId="{09650266-EE9D-41C5-8DA2-DF5261931D1E}" srcOrd="0" destOrd="0" presId="urn:microsoft.com/office/officeart/2005/8/layout/chevron2"/>
    <dgm:cxn modelId="{69EB14B7-42C3-4525-AD53-05A2BC0DD890}" type="presOf" srcId="{FEE5EAA9-8CF5-4B40-A460-01D994403E58}" destId="{B152D6CB-E4CA-4120-9BE4-66289A61D2E2}" srcOrd="0" destOrd="0" presId="urn:microsoft.com/office/officeart/2005/8/layout/chevron2"/>
    <dgm:cxn modelId="{6B5E16FD-90B1-4F76-9AA6-BA11503CC025}" type="presOf" srcId="{764453E4-73A1-4B3F-B63A-0CC07A87992E}" destId="{7B6EEB87-6064-4E01-B82C-20686EA65D8C}" srcOrd="0" destOrd="0" presId="urn:microsoft.com/office/officeart/2005/8/layout/chevron2"/>
    <dgm:cxn modelId="{BF7498EE-F33E-4B4C-9A1F-EB5DB118DC8A}" type="presOf" srcId="{B23B23E4-31C0-4752-B395-69E2F2820F69}" destId="{229DB459-567F-47EF-9730-AFFEC662C8A8}" srcOrd="0" destOrd="0" presId="urn:microsoft.com/office/officeart/2005/8/layout/chevron2"/>
    <dgm:cxn modelId="{B27FE59F-44C3-4414-8276-1D592350AB74}" type="presOf" srcId="{01599E4B-E567-4310-8417-F199211DC6DD}" destId="{F0CEAADC-4C0E-439B-B203-4CB614EA3357}" srcOrd="0" destOrd="0" presId="urn:microsoft.com/office/officeart/2005/8/layout/chevron2"/>
    <dgm:cxn modelId="{CCCB0A8E-7DCA-4E90-9A30-F43304260E60}" type="presOf" srcId="{5D83BC03-013E-4BD7-9B42-111D381DCF65}" destId="{D3C1BADF-1A04-446E-A2B8-F9B733D57CA5}" srcOrd="0" destOrd="0" presId="urn:microsoft.com/office/officeart/2005/8/layout/chevron2"/>
    <dgm:cxn modelId="{EFD76759-D672-4196-9AB9-8916A6EF97E8}" srcId="{B314CD03-4439-40AD-9386-9AFDBFD2AEDD}" destId="{01599E4B-E567-4310-8417-F199211DC6DD}" srcOrd="0" destOrd="0" parTransId="{4322EEA2-2DCE-4D5F-89FF-8EF9A4272829}" sibTransId="{F6DD137C-262B-4325-B3C9-2AC339F0CD65}"/>
    <dgm:cxn modelId="{55C7D4AB-C3FA-45F2-A798-8C3A96139C0F}" type="presOf" srcId="{D698ED49-21DF-4E86-82B3-289AABB27A88}" destId="{11A0E48A-B96F-4C62-AE08-6E12056A7C7B}" srcOrd="0" destOrd="0" presId="urn:microsoft.com/office/officeart/2005/8/layout/chevron2"/>
    <dgm:cxn modelId="{D40FEBFC-3165-4025-8336-A47423C0EF16}" srcId="{D698ED49-21DF-4E86-82B3-289AABB27A88}" destId="{764453E4-73A1-4B3F-B63A-0CC07A87992E}" srcOrd="0" destOrd="0" parTransId="{417E6756-9A28-4E74-8CF6-CC9E500F4E68}" sibTransId="{13F3E9D1-7685-404B-B578-03E256B11DAC}"/>
    <dgm:cxn modelId="{5A766B89-4AF0-4344-81D6-735782D4CE3D}" type="presParOf" srcId="{D3C1BADF-1A04-446E-A2B8-F9B733D57CA5}" destId="{92D21A63-E877-4474-AD9C-E7159234178C}" srcOrd="0" destOrd="0" presId="urn:microsoft.com/office/officeart/2005/8/layout/chevron2"/>
    <dgm:cxn modelId="{3DC6F2E0-39F9-4621-9BEF-E0DE1504ADD3}" type="presParOf" srcId="{92D21A63-E877-4474-AD9C-E7159234178C}" destId="{2A0F0273-6115-4A83-B168-63FA7178CD6F}" srcOrd="0" destOrd="0" presId="urn:microsoft.com/office/officeart/2005/8/layout/chevron2"/>
    <dgm:cxn modelId="{A04F8696-D64F-4033-B277-6D01B451E902}" type="presParOf" srcId="{92D21A63-E877-4474-AD9C-E7159234178C}" destId="{F0CEAADC-4C0E-439B-B203-4CB614EA3357}" srcOrd="1" destOrd="0" presId="urn:microsoft.com/office/officeart/2005/8/layout/chevron2"/>
    <dgm:cxn modelId="{E23BE435-1207-4C98-9996-69897B87D367}" type="presParOf" srcId="{D3C1BADF-1A04-446E-A2B8-F9B733D57CA5}" destId="{09650266-EE9D-41C5-8DA2-DF5261931D1E}" srcOrd="1" destOrd="0" presId="urn:microsoft.com/office/officeart/2005/8/layout/chevron2"/>
    <dgm:cxn modelId="{362376E7-2AAA-4195-8BB5-1B0AA9E1F62E}" type="presParOf" srcId="{D3C1BADF-1A04-446E-A2B8-F9B733D57CA5}" destId="{B7B45D6C-8767-4BC8-9B72-F659E2DCC1BC}" srcOrd="2" destOrd="0" presId="urn:microsoft.com/office/officeart/2005/8/layout/chevron2"/>
    <dgm:cxn modelId="{A60368D8-14D6-4E15-82D8-480DB5C5410F}" type="presParOf" srcId="{B7B45D6C-8767-4BC8-9B72-F659E2DCC1BC}" destId="{229DB459-567F-47EF-9730-AFFEC662C8A8}" srcOrd="0" destOrd="0" presId="urn:microsoft.com/office/officeart/2005/8/layout/chevron2"/>
    <dgm:cxn modelId="{C910A091-78CE-4715-A7CE-6FE74C977AF5}" type="presParOf" srcId="{B7B45D6C-8767-4BC8-9B72-F659E2DCC1BC}" destId="{BAE7E492-0E29-4867-8B65-28D1E6A657B9}" srcOrd="1" destOrd="0" presId="urn:microsoft.com/office/officeart/2005/8/layout/chevron2"/>
    <dgm:cxn modelId="{DA50434F-6D43-441E-9C3B-B1C7B708E3A8}" type="presParOf" srcId="{D3C1BADF-1A04-446E-A2B8-F9B733D57CA5}" destId="{B152D6CB-E4CA-4120-9BE4-66289A61D2E2}" srcOrd="3" destOrd="0" presId="urn:microsoft.com/office/officeart/2005/8/layout/chevron2"/>
    <dgm:cxn modelId="{68AC79A5-BDCD-4297-BCC3-3D1462851A78}" type="presParOf" srcId="{D3C1BADF-1A04-446E-A2B8-F9B733D57CA5}" destId="{071E19DF-B213-495B-B5E8-3B081F26486A}" srcOrd="4" destOrd="0" presId="urn:microsoft.com/office/officeart/2005/8/layout/chevron2"/>
    <dgm:cxn modelId="{A5688C70-0C78-4077-9B38-858725BF3940}" type="presParOf" srcId="{071E19DF-B213-495B-B5E8-3B081F26486A}" destId="{11A0E48A-B96F-4C62-AE08-6E12056A7C7B}" srcOrd="0" destOrd="0" presId="urn:microsoft.com/office/officeart/2005/8/layout/chevron2"/>
    <dgm:cxn modelId="{2BFDAB8B-C75D-4FFC-A4AE-BCD7C78DA292}" type="presParOf" srcId="{071E19DF-B213-495B-B5E8-3B081F26486A}" destId="{7B6EEB87-6064-4E01-B82C-20686EA65D8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D83BC03-013E-4BD7-9B42-111D381DCF65}" type="doc">
      <dgm:prSet loTypeId="urn:microsoft.com/office/officeart/2005/8/layout/chevron2" loCatId="list" qsTypeId="urn:microsoft.com/office/officeart/2005/8/quickstyle/simple4#4" qsCatId="simple" csTypeId="urn:microsoft.com/office/officeart/2005/8/colors/accent1_5#4" csCatId="accent2" phldr="1"/>
      <dgm:spPr/>
      <dgm:t>
        <a:bodyPr/>
        <a:lstStyle/>
        <a:p>
          <a:endParaRPr lang="ru-RU"/>
        </a:p>
      </dgm:t>
    </dgm:pt>
    <dgm:pt modelId="{B314CD03-4439-40AD-9386-9AFDBFD2AE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3639E9BC-D3D9-4EFE-98AF-0CE1C9CF06D2}" type="parTrans" cxnId="{EE98383A-5630-4614-9B99-0795D330240F}">
      <dgm:prSet/>
      <dgm:spPr/>
      <dgm:t>
        <a:bodyPr/>
        <a:lstStyle/>
        <a:p>
          <a:endParaRPr lang="ru-RU"/>
        </a:p>
      </dgm:t>
    </dgm:pt>
    <dgm:pt modelId="{D0D621A4-A312-4942-BF81-A705779DCF09}" type="sibTrans" cxnId="{EE98383A-5630-4614-9B99-0795D330240F}">
      <dgm:prSet/>
      <dgm:spPr/>
      <dgm:t>
        <a:bodyPr/>
        <a:lstStyle/>
        <a:p>
          <a:endParaRPr lang="ru-RU"/>
        </a:p>
      </dgm:t>
    </dgm:pt>
    <dgm:pt modelId="{01599E4B-E567-4310-8417-F199211DC6DD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Не ранее 10.00</a:t>
          </a: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  расшифровка КИМ на каждой станции записи ответов  нажатием кнопки «Прочитать КИМ» </a:t>
          </a:r>
        </a:p>
      </dgm:t>
    </dgm:pt>
    <dgm:pt modelId="{4322EEA2-2DCE-4D5F-89FF-8EF9A4272829}" type="parTrans" cxnId="{BC75B52C-B0CA-4186-91BF-7340B45149F4}">
      <dgm:prSet/>
      <dgm:spPr/>
      <dgm:t>
        <a:bodyPr/>
        <a:lstStyle/>
        <a:p>
          <a:endParaRPr lang="ru-RU"/>
        </a:p>
      </dgm:t>
    </dgm:pt>
    <dgm:pt modelId="{F6DD137C-262B-4325-B3C9-2AC339F0CD65}" type="sibTrans" cxnId="{BC75B52C-B0CA-4186-91BF-7340B45149F4}">
      <dgm:prSet/>
      <dgm:spPr/>
      <dgm:t>
        <a:bodyPr/>
        <a:lstStyle/>
        <a:p>
          <a:endParaRPr lang="ru-RU"/>
        </a:p>
      </dgm:t>
    </dgm:pt>
    <dgm:pt modelId="{B23B23E4-31C0-4752-B395-69E2F2820F69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00881B63-6D98-44DC-BEAC-634C32746580}" type="parTrans" cxnId="{82D38A46-994D-4735-8CC5-9BCB81E22AA9}">
      <dgm:prSet/>
      <dgm:spPr/>
      <dgm:t>
        <a:bodyPr/>
        <a:lstStyle/>
        <a:p>
          <a:endParaRPr lang="ru-RU"/>
        </a:p>
      </dgm:t>
    </dgm:pt>
    <dgm:pt modelId="{FEE5EAA9-8CF5-4B40-A460-01D994403E58}" type="sibTrans" cxnId="{82D38A46-994D-4735-8CC5-9BCB81E22AA9}">
      <dgm:prSet/>
      <dgm:spPr/>
      <dgm:t>
        <a:bodyPr/>
        <a:lstStyle/>
        <a:p>
          <a:endParaRPr lang="ru-RU"/>
        </a:p>
      </dgm:t>
    </dgm:pt>
    <dgm:pt modelId="{349AE119-8FD5-4121-AD0B-66D19D71347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Сверка персональных данных участников согласно форме </a:t>
          </a:r>
          <a:r>
            <a:rPr lang="ru-RU" sz="2000" b="1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ППЭ-05-03-У</a:t>
          </a: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, распределение участников по местам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28F7F893-B7A3-4CFA-8D56-47F669D53849}" type="parTrans" cxnId="{C6C184A2-A19B-4B3E-AA38-7B4C646E706D}">
      <dgm:prSet/>
      <dgm:spPr/>
      <dgm:t>
        <a:bodyPr/>
        <a:lstStyle/>
        <a:p>
          <a:endParaRPr lang="ru-RU"/>
        </a:p>
      </dgm:t>
    </dgm:pt>
    <dgm:pt modelId="{D95CCAC6-D030-4A91-BA41-23B03E8311D9}" type="sibTrans" cxnId="{C6C184A2-A19B-4B3E-AA38-7B4C646E706D}">
      <dgm:prSet/>
      <dgm:spPr/>
      <dgm:t>
        <a:bodyPr/>
        <a:lstStyle/>
        <a:p>
          <a:endParaRPr lang="ru-RU"/>
        </a:p>
      </dgm:t>
    </dgm:pt>
    <dgm:pt modelId="{D698ED49-21DF-4E86-82B3-289AABB27A88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04960288-6B0F-496F-9345-02A73D6BA1FE}" type="parTrans" cxnId="{D255384F-2024-42BD-A615-EE90B366B4D4}">
      <dgm:prSet/>
      <dgm:spPr/>
      <dgm:t>
        <a:bodyPr/>
        <a:lstStyle/>
        <a:p>
          <a:endParaRPr lang="ru-RU"/>
        </a:p>
      </dgm:t>
    </dgm:pt>
    <dgm:pt modelId="{F2688391-CB77-45C1-828E-B4741846C8E0}" type="sibTrans" cxnId="{D255384F-2024-42BD-A615-EE90B366B4D4}">
      <dgm:prSet/>
      <dgm:spPr/>
      <dgm:t>
        <a:bodyPr/>
        <a:lstStyle/>
        <a:p>
          <a:endParaRPr lang="ru-RU"/>
        </a:p>
      </dgm:t>
    </dgm:pt>
    <dgm:pt modelId="{764453E4-73A1-4B3F-B63A-0CC07A87992E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Краткий инструктаж участников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417E6756-9A28-4E74-8CF6-CC9E500F4E68}" type="parTrans" cxnId="{27B528E9-BB64-47A1-A695-5416FD5B4846}">
      <dgm:prSet/>
      <dgm:spPr/>
      <dgm:t>
        <a:bodyPr/>
        <a:lstStyle/>
        <a:p>
          <a:endParaRPr lang="ru-RU"/>
        </a:p>
      </dgm:t>
    </dgm:pt>
    <dgm:pt modelId="{13F3E9D1-7685-404B-B578-03E256B11DAC}" type="sibTrans" cxnId="{27B528E9-BB64-47A1-A695-5416FD5B4846}">
      <dgm:prSet/>
      <dgm:spPr/>
      <dgm:t>
        <a:bodyPr/>
        <a:lstStyle/>
        <a:p>
          <a:endParaRPr lang="ru-RU"/>
        </a:p>
      </dgm:t>
    </dgm:pt>
    <dgm:pt modelId="{CE3CD02E-CEEB-45FE-9599-EFF125200623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Внесение в бланк регистрации номера аудитории проведения 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67C3746D-A86F-43E9-870A-F18F1630F45C}" type="parTrans" cxnId="{F0BE7B61-B531-434D-B347-4B2033DE8550}">
      <dgm:prSet/>
      <dgm:spPr/>
    </dgm:pt>
    <dgm:pt modelId="{09E5A51C-10D1-4926-8FEB-2BE142BF316B}" type="sibTrans" cxnId="{F0BE7B61-B531-434D-B347-4B2033DE8550}">
      <dgm:prSet/>
      <dgm:spPr/>
    </dgm:pt>
    <dgm:pt modelId="{B1D6A73C-5AC1-47AB-8268-1222B42252C8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EFB7B327-F0D0-40EF-98FB-4AB2CB0F3D04}" type="parTrans" cxnId="{0DC4B278-C4E1-4D13-BFED-D91559397357}">
      <dgm:prSet/>
      <dgm:spPr/>
      <dgm:t>
        <a:bodyPr/>
        <a:lstStyle/>
        <a:p>
          <a:endParaRPr lang="ru-RU"/>
        </a:p>
      </dgm:t>
    </dgm:pt>
    <dgm:pt modelId="{2F45B2C6-74E9-44E2-A406-9740842A6696}" type="sibTrans" cxnId="{0DC4B278-C4E1-4D13-BFED-D91559397357}">
      <dgm:prSet/>
      <dgm:spPr/>
      <dgm:t>
        <a:bodyPr/>
        <a:lstStyle/>
        <a:p>
          <a:endParaRPr lang="ru-RU"/>
        </a:p>
      </dgm:t>
    </dgm:pt>
    <dgm:pt modelId="{A204B240-E5AB-4307-A21C-F031E2E0B56D}">
      <dgm:prSet phldrT="[Текст]"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Активация экзамена в ПО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9D3B8E9E-B889-470D-B34B-DD01DD46A775}" type="parTrans" cxnId="{5BE2641A-DB7C-486E-BA70-F41329355FC8}">
      <dgm:prSet/>
      <dgm:spPr/>
      <dgm:t>
        <a:bodyPr/>
        <a:lstStyle/>
        <a:p>
          <a:endParaRPr lang="ru-RU"/>
        </a:p>
      </dgm:t>
    </dgm:pt>
    <dgm:pt modelId="{70961CC8-B70E-4E1D-A8A4-6CCD8F5B5867}" type="sibTrans" cxnId="{5BE2641A-DB7C-486E-BA70-F41329355FC8}">
      <dgm:prSet/>
      <dgm:spPr/>
      <dgm:t>
        <a:bodyPr/>
        <a:lstStyle/>
        <a:p>
          <a:endParaRPr lang="ru-RU"/>
        </a:p>
      </dgm:t>
    </dgm:pt>
    <dgm:pt modelId="{FD10FD78-CEBD-4B05-B86E-6FEDBD8CC2B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8267F5ED-EC96-4930-BD25-3BECA8F3ED4E}" type="parTrans" cxnId="{1864EC95-E4DD-45DE-8588-94464AF02D0B}">
      <dgm:prSet/>
      <dgm:spPr/>
      <dgm:t>
        <a:bodyPr/>
        <a:lstStyle/>
        <a:p>
          <a:endParaRPr lang="ru-RU"/>
        </a:p>
      </dgm:t>
    </dgm:pt>
    <dgm:pt modelId="{4C1D1D11-18C7-461B-9E27-8D962718D16F}" type="sibTrans" cxnId="{1864EC95-E4DD-45DE-8588-94464AF02D0B}">
      <dgm:prSet/>
      <dgm:spPr/>
      <dgm:t>
        <a:bodyPr/>
        <a:lstStyle/>
        <a:p>
          <a:endParaRPr lang="ru-RU"/>
        </a:p>
      </dgm:t>
    </dgm:pt>
    <dgm:pt modelId="{5DD0BF2F-75C5-49A8-92A2-4F980B559092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15000"/>
            </a:spcAft>
          </a:pPr>
          <a:r>
            <a:rPr lang="ru-RU" sz="2000" smtClean="0">
              <a:latin typeface="Century Gothic" panose="020B0502020202020204" pitchFamily="34" charset="0"/>
              <a:cs typeface="Century Gothic" panose="020B0502020202020204" pitchFamily="34" charset="0"/>
            </a:rPr>
            <a:t>Завершение в ПО сдачи экзамена</a:t>
          </a:r>
          <a:endParaRPr lang="ru-RU" sz="200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76C4071F-19DA-4CD1-BCE0-324DD7DC83EA}" type="parTrans" cxnId="{A9EEEB30-79AF-4907-863F-A046259A404C}">
      <dgm:prSet/>
      <dgm:spPr/>
      <dgm:t>
        <a:bodyPr/>
        <a:lstStyle/>
        <a:p>
          <a:endParaRPr lang="ru-RU"/>
        </a:p>
      </dgm:t>
    </dgm:pt>
    <dgm:pt modelId="{AA4FBE28-DC25-40D1-906B-13F5D0168609}" type="sibTrans" cxnId="{A9EEEB30-79AF-4907-863F-A046259A404C}">
      <dgm:prSet/>
      <dgm:spPr/>
      <dgm:t>
        <a:bodyPr/>
        <a:lstStyle/>
        <a:p>
          <a:endParaRPr lang="ru-RU"/>
        </a:p>
      </dgm:t>
    </dgm:pt>
    <dgm:pt modelId="{75D1BB29-BFA3-46DF-9F87-2400B66E30CF}">
      <dgm:prSet phldr="0" custT="1"/>
      <dgm:spPr/>
      <dgm:t>
        <a:bodyPr vert="horz" wrap="square"/>
        <a:lstStyle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43096D80-F8BB-4AB6-8C53-E213E2039B16}" type="parTrans" cxnId="{A00823DC-1F09-4647-852B-E56D7B08613C}">
      <dgm:prSet/>
      <dgm:spPr/>
      <dgm:t>
        <a:bodyPr/>
        <a:lstStyle/>
        <a:p>
          <a:endParaRPr lang="ru-RU"/>
        </a:p>
      </dgm:t>
    </dgm:pt>
    <dgm:pt modelId="{63544086-4978-4607-AD02-5BAE96051B75}" type="sibTrans" cxnId="{A00823DC-1F09-4647-852B-E56D7B08613C}">
      <dgm:prSet/>
      <dgm:spPr/>
      <dgm:t>
        <a:bodyPr/>
        <a:lstStyle/>
        <a:p>
          <a:endParaRPr lang="ru-RU"/>
        </a:p>
      </dgm:t>
    </dgm:pt>
    <dgm:pt modelId="{FA67AF2A-72E2-48CF-B0AC-F202F7602CD3}">
      <dgm:prSet phldr="0" custT="1"/>
      <dgm:spPr/>
      <dgm:t>
        <a:bodyPr vert="horz" wrap="square"/>
        <a:lstStyle/>
        <a:p>
          <a:pPr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b="1" smtClean="0">
              <a:latin typeface="Century Gothic" panose="020B0502020202020204" pitchFamily="34" charset="0"/>
              <a:cs typeface="Century Gothic" panose="020B0502020202020204" pitchFamily="34" charset="0"/>
            </a:rPr>
            <a:t>По окончании экзамена </a:t>
          </a:r>
          <a:endParaRPr lang="ru-RU" sz="200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B362975C-5B1C-43BA-A595-D2A6F2E62FB8}" type="parTrans" cxnId="{17436A70-B50A-4252-B38F-45BC8DECAA48}">
      <dgm:prSet/>
      <dgm:spPr/>
      <dgm:t>
        <a:bodyPr/>
        <a:lstStyle/>
        <a:p>
          <a:endParaRPr lang="ru-RU"/>
        </a:p>
      </dgm:t>
    </dgm:pt>
    <dgm:pt modelId="{1BC43572-5F4F-4C03-81DE-AB54FA45BD88}" type="sibTrans" cxnId="{17436A70-B50A-4252-B38F-45BC8DECAA48}">
      <dgm:prSet/>
      <dgm:spPr/>
      <dgm:t>
        <a:bodyPr/>
        <a:lstStyle/>
        <a:p>
          <a:endParaRPr lang="ru-RU"/>
        </a:p>
      </dgm:t>
    </dgm:pt>
    <dgm:pt modelId="{A820431E-5549-478B-82A6-467F0CEAA381}">
      <dgm:prSet phldr="0" custT="1"/>
      <dgm:spPr/>
      <dgm:t>
        <a:bodyPr vert="horz" wrap="square"/>
        <a:lstStyle/>
        <a:p>
          <a:pPr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пригласить технического специалиста для выгрузки файлов</a:t>
          </a:r>
          <a:endParaRPr lang="ru-RU" sz="2000" dirty="0">
            <a:latin typeface="Century Gothic" panose="020B0502020202020204" pitchFamily="34" charset="0"/>
            <a:cs typeface="Century Gothic" panose="020B0502020202020204" pitchFamily="34" charset="0"/>
          </a:endParaRPr>
        </a:p>
      </dgm:t>
    </dgm:pt>
    <dgm:pt modelId="{881830E7-7AB0-4311-9FED-AAECD269E2B0}" type="parTrans" cxnId="{D464AAC9-9A1C-4BC4-A800-BAF26C5DB7F7}">
      <dgm:prSet/>
      <dgm:spPr/>
    </dgm:pt>
    <dgm:pt modelId="{B63EE53A-B4A8-432E-A8E4-669206428A2E}" type="sibTrans" cxnId="{D464AAC9-9A1C-4BC4-A800-BAF26C5DB7F7}">
      <dgm:prSet/>
      <dgm:spPr/>
    </dgm:pt>
    <dgm:pt modelId="{875CCD47-4B37-4C9E-935C-605ABE237B27}">
      <dgm:prSet phldr="0" custT="1"/>
      <dgm:spPr/>
      <dgm:t>
        <a:bodyPr vert="horz" wrap="square"/>
        <a:lstStyle/>
        <a:p>
          <a:pPr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20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упаковать бланки регистрации в ВДП</a:t>
          </a:r>
        </a:p>
      </dgm:t>
    </dgm:pt>
    <dgm:pt modelId="{A82BE579-D9B8-47E2-A1F0-D416B6131FAF}" type="parTrans" cxnId="{D6BDB0CE-AB4B-47DB-8C2E-6D0173F2CB5C}">
      <dgm:prSet/>
      <dgm:spPr/>
    </dgm:pt>
    <dgm:pt modelId="{710BC4F1-B914-40E7-AC2C-8A17A4C367CF}" type="sibTrans" cxnId="{D6BDB0CE-AB4B-47DB-8C2E-6D0173F2CB5C}">
      <dgm:prSet/>
      <dgm:spPr/>
    </dgm:pt>
    <dgm:pt modelId="{D3C1BADF-1A04-446E-A2B8-F9B733D57CA5}" type="pres">
      <dgm:prSet presAssocID="{5D83BC03-013E-4BD7-9B42-111D381DCF6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D21A63-E877-4474-AD9C-E7159234178C}" type="pres">
      <dgm:prSet presAssocID="{B314CD03-4439-40AD-9386-9AFDBFD2AEDD}" presName="composite" presStyleCnt="0"/>
      <dgm:spPr/>
    </dgm:pt>
    <dgm:pt modelId="{2A0F0273-6115-4A83-B168-63FA7178CD6F}" type="pres">
      <dgm:prSet presAssocID="{B314CD03-4439-40AD-9386-9AFDBFD2AEDD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CEAADC-4C0E-439B-B203-4CB614EA3357}" type="pres">
      <dgm:prSet presAssocID="{B314CD03-4439-40AD-9386-9AFDBFD2AEDD}" presName="descendantText" presStyleLbl="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650266-EE9D-41C5-8DA2-DF5261931D1E}" type="pres">
      <dgm:prSet presAssocID="{D0D621A4-A312-4942-BF81-A705779DCF09}" presName="sp" presStyleCnt="0"/>
      <dgm:spPr/>
      <dgm:t>
        <a:bodyPr/>
        <a:lstStyle/>
        <a:p>
          <a:endParaRPr lang="ru-RU"/>
        </a:p>
      </dgm:t>
    </dgm:pt>
    <dgm:pt modelId="{B7B45D6C-8767-4BC8-9B72-F659E2DCC1BC}" type="pres">
      <dgm:prSet presAssocID="{B23B23E4-31C0-4752-B395-69E2F2820F69}" presName="composite" presStyleCnt="0"/>
      <dgm:spPr/>
    </dgm:pt>
    <dgm:pt modelId="{229DB459-567F-47EF-9730-AFFEC662C8A8}" type="pres">
      <dgm:prSet presAssocID="{B23B23E4-31C0-4752-B395-69E2F2820F69}" presName="parentText" presStyleLbl="align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E7E492-0E29-4867-8B65-28D1E6A657B9}" type="pres">
      <dgm:prSet presAssocID="{B23B23E4-31C0-4752-B395-69E2F2820F69}" presName="descendantText" presStyleLbl="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52D6CB-E4CA-4120-9BE4-66289A61D2E2}" type="pres">
      <dgm:prSet presAssocID="{FEE5EAA9-8CF5-4B40-A460-01D994403E58}" presName="sp" presStyleCnt="0"/>
      <dgm:spPr/>
      <dgm:t>
        <a:bodyPr/>
        <a:lstStyle/>
        <a:p>
          <a:endParaRPr lang="ru-RU"/>
        </a:p>
      </dgm:t>
    </dgm:pt>
    <dgm:pt modelId="{071E19DF-B213-495B-B5E8-3B081F26486A}" type="pres">
      <dgm:prSet presAssocID="{D698ED49-21DF-4E86-82B3-289AABB27A88}" presName="composite" presStyleCnt="0"/>
      <dgm:spPr/>
    </dgm:pt>
    <dgm:pt modelId="{11A0E48A-B96F-4C62-AE08-6E12056A7C7B}" type="pres">
      <dgm:prSet presAssocID="{D698ED49-21DF-4E86-82B3-289AABB27A88}" presName="parentText" presStyleLbl="align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6EEB87-6064-4E01-B82C-20686EA65D8C}" type="pres">
      <dgm:prSet presAssocID="{D698ED49-21DF-4E86-82B3-289AABB27A88}" presName="descendantText" presStyleLbl="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C60D97-58A3-40BB-8F5A-2ED04C9B38BB}" type="pres">
      <dgm:prSet presAssocID="{F2688391-CB77-45C1-828E-B4741846C8E0}" presName="sp" presStyleCnt="0"/>
      <dgm:spPr/>
      <dgm:t>
        <a:bodyPr/>
        <a:lstStyle/>
        <a:p>
          <a:endParaRPr lang="ru-RU"/>
        </a:p>
      </dgm:t>
    </dgm:pt>
    <dgm:pt modelId="{3F83B603-CF65-41E3-92CB-737A0C7A2EFF}" type="pres">
      <dgm:prSet presAssocID="{B1D6A73C-5AC1-47AB-8268-1222B42252C8}" presName="composite" presStyleCnt="0"/>
      <dgm:spPr/>
    </dgm:pt>
    <dgm:pt modelId="{81D6B132-E662-4835-9A2B-4DB26118979E}" type="pres">
      <dgm:prSet presAssocID="{B1D6A73C-5AC1-47AB-8268-1222B42252C8}" presName="parentText" presStyleLbl="align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674659-26E5-4CD4-883C-7C885A93A457}" type="pres">
      <dgm:prSet presAssocID="{B1D6A73C-5AC1-47AB-8268-1222B42252C8}" presName="descendantText" presStyleLbl="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007A65-CCFF-4453-B836-C13F039BD72D}" type="pres">
      <dgm:prSet presAssocID="{2F45B2C6-74E9-44E2-A406-9740842A6696}" presName="sp" presStyleCnt="0"/>
      <dgm:spPr/>
      <dgm:t>
        <a:bodyPr/>
        <a:lstStyle/>
        <a:p>
          <a:endParaRPr lang="ru-RU"/>
        </a:p>
      </dgm:t>
    </dgm:pt>
    <dgm:pt modelId="{753D4E92-BB36-43E4-96E1-2A08A0C56481}" type="pres">
      <dgm:prSet presAssocID="{FD10FD78-CEBD-4B05-B86E-6FEDBD8CC2B2}" presName="composite" presStyleCnt="0"/>
      <dgm:spPr/>
    </dgm:pt>
    <dgm:pt modelId="{F66A9158-CAF3-475B-BC01-4AD56DABE785}" type="pres">
      <dgm:prSet presAssocID="{FD10FD78-CEBD-4B05-B86E-6FEDBD8CC2B2}" presName="parentText" presStyleLbl="align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A311CE-9ADD-43DC-9A62-526A5D633F62}" type="pres">
      <dgm:prSet presAssocID="{FD10FD78-CEBD-4B05-B86E-6FEDBD8CC2B2}" presName="descendantText" presStyleLbl="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850F9F-2F1E-4787-B47E-7CC21C2A9027}" type="pres">
      <dgm:prSet presAssocID="{4C1D1D11-18C7-461B-9E27-8D962718D16F}" presName="sp" presStyleCnt="0"/>
      <dgm:spPr/>
      <dgm:t>
        <a:bodyPr/>
        <a:lstStyle/>
        <a:p>
          <a:endParaRPr lang="ru-RU"/>
        </a:p>
      </dgm:t>
    </dgm:pt>
    <dgm:pt modelId="{0CDD2E42-3A12-48F6-AED6-39AA80F5F4AD}" type="pres">
      <dgm:prSet presAssocID="{75D1BB29-BFA3-46DF-9F87-2400B66E30CF}" presName="composite" presStyleCnt="0"/>
      <dgm:spPr/>
    </dgm:pt>
    <dgm:pt modelId="{2B41A363-729A-48B2-BE70-36F897F4A22A}" type="pres">
      <dgm:prSet presAssocID="{75D1BB29-BFA3-46DF-9F87-2400B66E30CF}" presName="parentText" presStyleLbl="align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0F18B4-75C4-4A67-A44A-353B777D4A76}" type="pres">
      <dgm:prSet presAssocID="{75D1BB29-BFA3-46DF-9F87-2400B66E30CF}" presName="descendantText" presStyleLbl="alignAcc1" presStyleIdx="5" presStyleCnt="6" custScaleY="1429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7436A70-B50A-4252-B38F-45BC8DECAA48}" srcId="{75D1BB29-BFA3-46DF-9F87-2400B66E30CF}" destId="{FA67AF2A-72E2-48CF-B0AC-F202F7602CD3}" srcOrd="0" destOrd="0" parTransId="{B362975C-5B1C-43BA-A595-D2A6F2E62FB8}" sibTransId="{1BC43572-5F4F-4C03-81DE-AB54FA45BD88}"/>
    <dgm:cxn modelId="{D6C96C2B-FD2F-400A-B816-BE9098E619DF}" type="presOf" srcId="{CE3CD02E-CEEB-45FE-9599-EFF125200623}" destId="{7B6EEB87-6064-4E01-B82C-20686EA65D8C}" srcOrd="0" destOrd="1" presId="urn:microsoft.com/office/officeart/2005/8/layout/chevron2"/>
    <dgm:cxn modelId="{4F49A6CC-B311-417C-95BA-0111946777B9}" type="presOf" srcId="{875CCD47-4B37-4C9E-935C-605ABE237B27}" destId="{F00F18B4-75C4-4A67-A44A-353B777D4A76}" srcOrd="0" destOrd="2" presId="urn:microsoft.com/office/officeart/2005/8/layout/chevron2"/>
    <dgm:cxn modelId="{38388822-E2EB-410F-B3ED-1EBBEB0B8F49}" type="presOf" srcId="{D0D621A4-A312-4942-BF81-A705779DCF09}" destId="{09650266-EE9D-41C5-8DA2-DF5261931D1E}" srcOrd="0" destOrd="0" presId="urn:microsoft.com/office/officeart/2005/8/layout/chevron2"/>
    <dgm:cxn modelId="{F1A34E19-BFB9-43D2-A3C0-D0C184561A70}" type="presOf" srcId="{01599E4B-E567-4310-8417-F199211DC6DD}" destId="{F0CEAADC-4C0E-439B-B203-4CB614EA3357}" srcOrd="0" destOrd="0" presId="urn:microsoft.com/office/officeart/2005/8/layout/chevron2"/>
    <dgm:cxn modelId="{82D38A46-994D-4735-8CC5-9BCB81E22AA9}" srcId="{5D83BC03-013E-4BD7-9B42-111D381DCF65}" destId="{B23B23E4-31C0-4752-B395-69E2F2820F69}" srcOrd="1" destOrd="0" parTransId="{00881B63-6D98-44DC-BEAC-634C32746580}" sibTransId="{FEE5EAA9-8CF5-4B40-A460-01D994403E58}"/>
    <dgm:cxn modelId="{502906D6-5720-4D17-B794-096D1B092658}" type="presOf" srcId="{75D1BB29-BFA3-46DF-9F87-2400B66E30CF}" destId="{2B41A363-729A-48B2-BE70-36F897F4A22A}" srcOrd="0" destOrd="0" presId="urn:microsoft.com/office/officeart/2005/8/layout/chevron2"/>
    <dgm:cxn modelId="{1864EC95-E4DD-45DE-8588-94464AF02D0B}" srcId="{5D83BC03-013E-4BD7-9B42-111D381DCF65}" destId="{FD10FD78-CEBD-4B05-B86E-6FEDBD8CC2B2}" srcOrd="4" destOrd="0" parTransId="{8267F5ED-EC96-4930-BD25-3BECA8F3ED4E}" sibTransId="{4C1D1D11-18C7-461B-9E27-8D962718D16F}"/>
    <dgm:cxn modelId="{6B599ACD-877F-48D9-B926-C3755920EC13}" type="presOf" srcId="{D698ED49-21DF-4E86-82B3-289AABB27A88}" destId="{11A0E48A-B96F-4C62-AE08-6E12056A7C7B}" srcOrd="0" destOrd="0" presId="urn:microsoft.com/office/officeart/2005/8/layout/chevron2"/>
    <dgm:cxn modelId="{A00823DC-1F09-4647-852B-E56D7B08613C}" srcId="{5D83BC03-013E-4BD7-9B42-111D381DCF65}" destId="{75D1BB29-BFA3-46DF-9F87-2400B66E30CF}" srcOrd="5" destOrd="0" parTransId="{43096D80-F8BB-4AB6-8C53-E213E2039B16}" sibTransId="{63544086-4978-4607-AD02-5BAE96051B75}"/>
    <dgm:cxn modelId="{38B82896-36DE-4D51-B65D-A53121BC7FA0}" type="presOf" srcId="{B1D6A73C-5AC1-47AB-8268-1222B42252C8}" destId="{81D6B132-E662-4835-9A2B-4DB26118979E}" srcOrd="0" destOrd="0" presId="urn:microsoft.com/office/officeart/2005/8/layout/chevron2"/>
    <dgm:cxn modelId="{BC75B52C-B0CA-4186-91BF-7340B45149F4}" srcId="{B314CD03-4439-40AD-9386-9AFDBFD2AEDD}" destId="{01599E4B-E567-4310-8417-F199211DC6DD}" srcOrd="0" destOrd="0" parTransId="{4322EEA2-2DCE-4D5F-89FF-8EF9A4272829}" sibTransId="{F6DD137C-262B-4325-B3C9-2AC339F0CD65}"/>
    <dgm:cxn modelId="{B1ED1C09-FB66-47B2-9398-D425DA50FEE6}" type="presOf" srcId="{5D83BC03-013E-4BD7-9B42-111D381DCF65}" destId="{D3C1BADF-1A04-446E-A2B8-F9B733D57CA5}" srcOrd="0" destOrd="0" presId="urn:microsoft.com/office/officeart/2005/8/layout/chevron2"/>
    <dgm:cxn modelId="{76B7E692-85AD-415A-8E20-C9A23353B870}" type="presOf" srcId="{B314CD03-4439-40AD-9386-9AFDBFD2AEDD}" destId="{2A0F0273-6115-4A83-B168-63FA7178CD6F}" srcOrd="0" destOrd="0" presId="urn:microsoft.com/office/officeart/2005/8/layout/chevron2"/>
    <dgm:cxn modelId="{F0BE7B61-B531-434D-B347-4B2033DE8550}" srcId="{D698ED49-21DF-4E86-82B3-289AABB27A88}" destId="{CE3CD02E-CEEB-45FE-9599-EFF125200623}" srcOrd="1" destOrd="0" parTransId="{67C3746D-A86F-43E9-870A-F18F1630F45C}" sibTransId="{09E5A51C-10D1-4926-8FEB-2BE142BF316B}"/>
    <dgm:cxn modelId="{8F9ED3A7-9206-45EA-9A7C-2D1BA878BFEA}" type="presOf" srcId="{764453E4-73A1-4B3F-B63A-0CC07A87992E}" destId="{7B6EEB87-6064-4E01-B82C-20686EA65D8C}" srcOrd="0" destOrd="0" presId="urn:microsoft.com/office/officeart/2005/8/layout/chevron2"/>
    <dgm:cxn modelId="{14574DEF-4F5D-40C8-99CD-EE396568FA69}" type="presOf" srcId="{A204B240-E5AB-4307-A21C-F031E2E0B56D}" destId="{86674659-26E5-4CD4-883C-7C885A93A457}" srcOrd="0" destOrd="0" presId="urn:microsoft.com/office/officeart/2005/8/layout/chevron2"/>
    <dgm:cxn modelId="{BC4B933F-E4F6-4201-A53D-F6F592F4E0C7}" type="presOf" srcId="{B23B23E4-31C0-4752-B395-69E2F2820F69}" destId="{229DB459-567F-47EF-9730-AFFEC662C8A8}" srcOrd="0" destOrd="0" presId="urn:microsoft.com/office/officeart/2005/8/layout/chevron2"/>
    <dgm:cxn modelId="{92EE6A6E-D116-40C2-96D9-23A5B165F590}" type="presOf" srcId="{A820431E-5549-478B-82A6-467F0CEAA381}" destId="{F00F18B4-75C4-4A67-A44A-353B777D4A76}" srcOrd="0" destOrd="1" presId="urn:microsoft.com/office/officeart/2005/8/layout/chevron2"/>
    <dgm:cxn modelId="{EE98383A-5630-4614-9B99-0795D330240F}" srcId="{5D83BC03-013E-4BD7-9B42-111D381DCF65}" destId="{B314CD03-4439-40AD-9386-9AFDBFD2AEDD}" srcOrd="0" destOrd="0" parTransId="{3639E9BC-D3D9-4EFE-98AF-0CE1C9CF06D2}" sibTransId="{D0D621A4-A312-4942-BF81-A705779DCF09}"/>
    <dgm:cxn modelId="{E6C9B793-0ABA-4598-9781-A6FB1BCE8605}" type="presOf" srcId="{5DD0BF2F-75C5-49A8-92A2-4F980B559092}" destId="{52A311CE-9ADD-43DC-9A62-526A5D633F62}" srcOrd="0" destOrd="0" presId="urn:microsoft.com/office/officeart/2005/8/layout/chevron2"/>
    <dgm:cxn modelId="{C6C184A2-A19B-4B3E-AA38-7B4C646E706D}" srcId="{B23B23E4-31C0-4752-B395-69E2F2820F69}" destId="{349AE119-8FD5-4121-AD0B-66D19D71347F}" srcOrd="0" destOrd="0" parTransId="{28F7F893-B7A3-4CFA-8D56-47F669D53849}" sibTransId="{D95CCAC6-D030-4A91-BA41-23B03E8311D9}"/>
    <dgm:cxn modelId="{D6BDB0CE-AB4B-47DB-8C2E-6D0173F2CB5C}" srcId="{75D1BB29-BFA3-46DF-9F87-2400B66E30CF}" destId="{875CCD47-4B37-4C9E-935C-605ABE237B27}" srcOrd="2" destOrd="0" parTransId="{A82BE579-D9B8-47E2-A1F0-D416B6131FAF}" sibTransId="{710BC4F1-B914-40E7-AC2C-8A17A4C367CF}"/>
    <dgm:cxn modelId="{0DC4B278-C4E1-4D13-BFED-D91559397357}" srcId="{5D83BC03-013E-4BD7-9B42-111D381DCF65}" destId="{B1D6A73C-5AC1-47AB-8268-1222B42252C8}" srcOrd="3" destOrd="0" parTransId="{EFB7B327-F0D0-40EF-98FB-4AB2CB0F3D04}" sibTransId="{2F45B2C6-74E9-44E2-A406-9740842A6696}"/>
    <dgm:cxn modelId="{D255384F-2024-42BD-A615-EE90B366B4D4}" srcId="{5D83BC03-013E-4BD7-9B42-111D381DCF65}" destId="{D698ED49-21DF-4E86-82B3-289AABB27A88}" srcOrd="2" destOrd="0" parTransId="{04960288-6B0F-496F-9345-02A73D6BA1FE}" sibTransId="{F2688391-CB77-45C1-828E-B4741846C8E0}"/>
    <dgm:cxn modelId="{CF818E3C-6E5F-4B61-AF69-A2FBCF36FD13}" type="presOf" srcId="{4C1D1D11-18C7-461B-9E27-8D962718D16F}" destId="{AB850F9F-2F1E-4787-B47E-7CC21C2A9027}" srcOrd="0" destOrd="0" presId="urn:microsoft.com/office/officeart/2005/8/layout/chevron2"/>
    <dgm:cxn modelId="{64063D6B-E95E-4B6B-8760-144C1A19A611}" type="presOf" srcId="{FA67AF2A-72E2-48CF-B0AC-F202F7602CD3}" destId="{F00F18B4-75C4-4A67-A44A-353B777D4A76}" srcOrd="0" destOrd="0" presId="urn:microsoft.com/office/officeart/2005/8/layout/chevron2"/>
    <dgm:cxn modelId="{F8BEAA2D-D86C-4254-A0F0-B7426EF252DD}" type="presOf" srcId="{2F45B2C6-74E9-44E2-A406-9740842A6696}" destId="{B3007A65-CCFF-4453-B836-C13F039BD72D}" srcOrd="0" destOrd="0" presId="urn:microsoft.com/office/officeart/2005/8/layout/chevron2"/>
    <dgm:cxn modelId="{A9EEEB30-79AF-4907-863F-A046259A404C}" srcId="{FD10FD78-CEBD-4B05-B86E-6FEDBD8CC2B2}" destId="{5DD0BF2F-75C5-49A8-92A2-4F980B559092}" srcOrd="0" destOrd="0" parTransId="{76C4071F-19DA-4CD1-BCE0-324DD7DC83EA}" sibTransId="{AA4FBE28-DC25-40D1-906B-13F5D0168609}"/>
    <dgm:cxn modelId="{27B528E9-BB64-47A1-A695-5416FD5B4846}" srcId="{D698ED49-21DF-4E86-82B3-289AABB27A88}" destId="{764453E4-73A1-4B3F-B63A-0CC07A87992E}" srcOrd="0" destOrd="0" parTransId="{417E6756-9A28-4E74-8CF6-CC9E500F4E68}" sibTransId="{13F3E9D1-7685-404B-B578-03E256B11DAC}"/>
    <dgm:cxn modelId="{9D748C46-0634-409E-B53C-45F4CE00646C}" type="presOf" srcId="{FEE5EAA9-8CF5-4B40-A460-01D994403E58}" destId="{B152D6CB-E4CA-4120-9BE4-66289A61D2E2}" srcOrd="0" destOrd="0" presId="urn:microsoft.com/office/officeart/2005/8/layout/chevron2"/>
    <dgm:cxn modelId="{D464AAC9-9A1C-4BC4-A800-BAF26C5DB7F7}" srcId="{75D1BB29-BFA3-46DF-9F87-2400B66E30CF}" destId="{A820431E-5549-478B-82A6-467F0CEAA381}" srcOrd="1" destOrd="0" parTransId="{881830E7-7AB0-4311-9FED-AAECD269E2B0}" sibTransId="{B63EE53A-B4A8-432E-A8E4-669206428A2E}"/>
    <dgm:cxn modelId="{D35A2505-3B95-49EB-87E2-B51A01E953E6}" type="presOf" srcId="{349AE119-8FD5-4121-AD0B-66D19D71347F}" destId="{BAE7E492-0E29-4867-8B65-28D1E6A657B9}" srcOrd="0" destOrd="0" presId="urn:microsoft.com/office/officeart/2005/8/layout/chevron2"/>
    <dgm:cxn modelId="{4B47FC0A-9140-4CF8-9BA2-FA33AEAB3712}" type="presOf" srcId="{F2688391-CB77-45C1-828E-B4741846C8E0}" destId="{FFC60D97-58A3-40BB-8F5A-2ED04C9B38BB}" srcOrd="0" destOrd="0" presId="urn:microsoft.com/office/officeart/2005/8/layout/chevron2"/>
    <dgm:cxn modelId="{BC8AFD3F-14F3-4EA9-BB34-60355F0FD0DE}" type="presOf" srcId="{FD10FD78-CEBD-4B05-B86E-6FEDBD8CC2B2}" destId="{F66A9158-CAF3-475B-BC01-4AD56DABE785}" srcOrd="0" destOrd="0" presId="urn:microsoft.com/office/officeart/2005/8/layout/chevron2"/>
    <dgm:cxn modelId="{5BE2641A-DB7C-486E-BA70-F41329355FC8}" srcId="{B1D6A73C-5AC1-47AB-8268-1222B42252C8}" destId="{A204B240-E5AB-4307-A21C-F031E2E0B56D}" srcOrd="0" destOrd="0" parTransId="{9D3B8E9E-B889-470D-B34B-DD01DD46A775}" sibTransId="{70961CC8-B70E-4E1D-A8A4-6CCD8F5B5867}"/>
    <dgm:cxn modelId="{CF6DE6D8-016C-4209-BF29-7A32C3FD53CC}" type="presParOf" srcId="{D3C1BADF-1A04-446E-A2B8-F9B733D57CA5}" destId="{92D21A63-E877-4474-AD9C-E7159234178C}" srcOrd="0" destOrd="0" presId="urn:microsoft.com/office/officeart/2005/8/layout/chevron2"/>
    <dgm:cxn modelId="{91A278A1-8586-4E8F-A2AE-98D16F7A11B3}" type="presParOf" srcId="{92D21A63-E877-4474-AD9C-E7159234178C}" destId="{2A0F0273-6115-4A83-B168-63FA7178CD6F}" srcOrd="0" destOrd="0" presId="urn:microsoft.com/office/officeart/2005/8/layout/chevron2"/>
    <dgm:cxn modelId="{04D28CEE-D442-40DB-AE28-F1AB9E56AFCD}" type="presParOf" srcId="{92D21A63-E877-4474-AD9C-E7159234178C}" destId="{F0CEAADC-4C0E-439B-B203-4CB614EA3357}" srcOrd="1" destOrd="0" presId="urn:microsoft.com/office/officeart/2005/8/layout/chevron2"/>
    <dgm:cxn modelId="{DC8CD4F7-6684-4C2F-961C-037E46ADFBCE}" type="presParOf" srcId="{D3C1BADF-1A04-446E-A2B8-F9B733D57CA5}" destId="{09650266-EE9D-41C5-8DA2-DF5261931D1E}" srcOrd="1" destOrd="0" presId="urn:microsoft.com/office/officeart/2005/8/layout/chevron2"/>
    <dgm:cxn modelId="{9D3322C0-7270-4964-81FD-4A42DDA31490}" type="presParOf" srcId="{D3C1BADF-1A04-446E-A2B8-F9B733D57CA5}" destId="{B7B45D6C-8767-4BC8-9B72-F659E2DCC1BC}" srcOrd="2" destOrd="0" presId="urn:microsoft.com/office/officeart/2005/8/layout/chevron2"/>
    <dgm:cxn modelId="{4ACD04BF-4181-4216-A49C-B85269DDCD7E}" type="presParOf" srcId="{B7B45D6C-8767-4BC8-9B72-F659E2DCC1BC}" destId="{229DB459-567F-47EF-9730-AFFEC662C8A8}" srcOrd="0" destOrd="0" presId="urn:microsoft.com/office/officeart/2005/8/layout/chevron2"/>
    <dgm:cxn modelId="{090B3843-61D3-49EF-9DD9-5F5E6DCAE74F}" type="presParOf" srcId="{B7B45D6C-8767-4BC8-9B72-F659E2DCC1BC}" destId="{BAE7E492-0E29-4867-8B65-28D1E6A657B9}" srcOrd="1" destOrd="0" presId="urn:microsoft.com/office/officeart/2005/8/layout/chevron2"/>
    <dgm:cxn modelId="{EB5BAAAF-8501-41F4-8F2D-7F0D36E5D6A8}" type="presParOf" srcId="{D3C1BADF-1A04-446E-A2B8-F9B733D57CA5}" destId="{B152D6CB-E4CA-4120-9BE4-66289A61D2E2}" srcOrd="3" destOrd="0" presId="urn:microsoft.com/office/officeart/2005/8/layout/chevron2"/>
    <dgm:cxn modelId="{68664345-9CF4-4BD6-B720-C94E51FA5E28}" type="presParOf" srcId="{D3C1BADF-1A04-446E-A2B8-F9B733D57CA5}" destId="{071E19DF-B213-495B-B5E8-3B081F26486A}" srcOrd="4" destOrd="0" presId="urn:microsoft.com/office/officeart/2005/8/layout/chevron2"/>
    <dgm:cxn modelId="{40B9EE4B-A61A-489D-B689-BC8F443EB8A5}" type="presParOf" srcId="{071E19DF-B213-495B-B5E8-3B081F26486A}" destId="{11A0E48A-B96F-4C62-AE08-6E12056A7C7B}" srcOrd="0" destOrd="0" presId="urn:microsoft.com/office/officeart/2005/8/layout/chevron2"/>
    <dgm:cxn modelId="{E7E749A0-A3F3-498E-822B-14E4640E6225}" type="presParOf" srcId="{071E19DF-B213-495B-B5E8-3B081F26486A}" destId="{7B6EEB87-6064-4E01-B82C-20686EA65D8C}" srcOrd="1" destOrd="0" presId="urn:microsoft.com/office/officeart/2005/8/layout/chevron2"/>
    <dgm:cxn modelId="{B0B27397-8CE1-48A1-8CAA-CCDC1D446B68}" type="presParOf" srcId="{D3C1BADF-1A04-446E-A2B8-F9B733D57CA5}" destId="{FFC60D97-58A3-40BB-8F5A-2ED04C9B38BB}" srcOrd="5" destOrd="0" presId="urn:microsoft.com/office/officeart/2005/8/layout/chevron2"/>
    <dgm:cxn modelId="{86CBB3AC-F392-402D-AE5D-66153E8497B5}" type="presParOf" srcId="{D3C1BADF-1A04-446E-A2B8-F9B733D57CA5}" destId="{3F83B603-CF65-41E3-92CB-737A0C7A2EFF}" srcOrd="6" destOrd="0" presId="urn:microsoft.com/office/officeart/2005/8/layout/chevron2"/>
    <dgm:cxn modelId="{0D4E2576-31C9-49D4-8A70-CE52B45A60D5}" type="presParOf" srcId="{3F83B603-CF65-41E3-92CB-737A0C7A2EFF}" destId="{81D6B132-E662-4835-9A2B-4DB26118979E}" srcOrd="0" destOrd="0" presId="urn:microsoft.com/office/officeart/2005/8/layout/chevron2"/>
    <dgm:cxn modelId="{5A00A6C8-9F15-4340-BCBE-921406BA2C9B}" type="presParOf" srcId="{3F83B603-CF65-41E3-92CB-737A0C7A2EFF}" destId="{86674659-26E5-4CD4-883C-7C885A93A457}" srcOrd="1" destOrd="0" presId="urn:microsoft.com/office/officeart/2005/8/layout/chevron2"/>
    <dgm:cxn modelId="{F39C9A8B-DD3C-445C-92D3-E7820B49535C}" type="presParOf" srcId="{D3C1BADF-1A04-446E-A2B8-F9B733D57CA5}" destId="{B3007A65-CCFF-4453-B836-C13F039BD72D}" srcOrd="7" destOrd="0" presId="urn:microsoft.com/office/officeart/2005/8/layout/chevron2"/>
    <dgm:cxn modelId="{0CEFECED-F054-489F-84BB-A37173BE0149}" type="presParOf" srcId="{D3C1BADF-1A04-446E-A2B8-F9B733D57CA5}" destId="{753D4E92-BB36-43E4-96E1-2A08A0C56481}" srcOrd="8" destOrd="0" presId="urn:microsoft.com/office/officeart/2005/8/layout/chevron2"/>
    <dgm:cxn modelId="{5FB818DC-243A-414F-889D-DFD00A7450F9}" type="presParOf" srcId="{753D4E92-BB36-43E4-96E1-2A08A0C56481}" destId="{F66A9158-CAF3-475B-BC01-4AD56DABE785}" srcOrd="0" destOrd="0" presId="urn:microsoft.com/office/officeart/2005/8/layout/chevron2"/>
    <dgm:cxn modelId="{85631F2E-C66D-40E9-87E2-95A66CC3DE20}" type="presParOf" srcId="{753D4E92-BB36-43E4-96E1-2A08A0C56481}" destId="{52A311CE-9ADD-43DC-9A62-526A5D633F62}" srcOrd="1" destOrd="0" presId="urn:microsoft.com/office/officeart/2005/8/layout/chevron2"/>
    <dgm:cxn modelId="{039F4BB5-3CF7-4014-9B07-797D8432D6B3}" type="presParOf" srcId="{D3C1BADF-1A04-446E-A2B8-F9B733D57CA5}" destId="{AB850F9F-2F1E-4787-B47E-7CC21C2A9027}" srcOrd="9" destOrd="0" presId="urn:microsoft.com/office/officeart/2005/8/layout/chevron2"/>
    <dgm:cxn modelId="{4A0A7A91-704B-4AEC-A228-A22143FDD464}" type="presParOf" srcId="{D3C1BADF-1A04-446E-A2B8-F9B733D57CA5}" destId="{0CDD2E42-3A12-48F6-AED6-39AA80F5F4AD}" srcOrd="10" destOrd="0" presId="urn:microsoft.com/office/officeart/2005/8/layout/chevron2"/>
    <dgm:cxn modelId="{987C8CFB-0C16-45E7-9A85-07A810094EB4}" type="presParOf" srcId="{0CDD2E42-3A12-48F6-AED6-39AA80F5F4AD}" destId="{2B41A363-729A-48B2-BE70-36F897F4A22A}" srcOrd="0" destOrd="0" presId="urn:microsoft.com/office/officeart/2005/8/layout/chevron2"/>
    <dgm:cxn modelId="{9271734B-D3B9-4BD3-BB91-D9411CAF7957}" type="presParOf" srcId="{0CDD2E42-3A12-48F6-AED6-39AA80F5F4AD}" destId="{F00F18B4-75C4-4A67-A44A-353B777D4A7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EAC9-5D4C-4A6A-A44E-082A26F60596}">
      <dsp:nvSpPr>
        <dsp:cNvPr id="0" name=""/>
        <dsp:cNvSpPr/>
      </dsp:nvSpPr>
      <dsp:spPr bwMode="white">
        <a:xfrm>
          <a:off x="2008" y="0"/>
          <a:ext cx="4283517" cy="89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Раздел «Говорение»</a:t>
          </a:r>
          <a:endParaRPr lang="ru-RU" altLang="en-US" sz="2400" kern="1200" noProof="0" dirty="0" smtClean="0">
            <a:ln>
              <a:noFill/>
            </a:ln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>
        <a:off x="28158" y="26150"/>
        <a:ext cx="4231217" cy="840510"/>
      </dsp:txXfrm>
    </dsp:sp>
    <dsp:sp modelId="{8A5CF0CE-3323-464D-9C63-05C1BDB053F5}">
      <dsp:nvSpPr>
        <dsp:cNvPr id="0" name=""/>
        <dsp:cNvSpPr/>
      </dsp:nvSpPr>
      <dsp:spPr bwMode="white">
        <a:xfrm>
          <a:off x="4713878" y="0"/>
          <a:ext cx="908105" cy="892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800" kern="1200"/>
        </a:p>
      </dsp:txBody>
      <dsp:txXfrm>
        <a:off x="4713878" y="178562"/>
        <a:ext cx="640262" cy="535686"/>
      </dsp:txXfrm>
    </dsp:sp>
    <dsp:sp modelId="{552FB8E7-A5FB-4CC3-94C3-CE0BDF19F9F1}">
      <dsp:nvSpPr>
        <dsp:cNvPr id="0" name=""/>
        <dsp:cNvSpPr/>
      </dsp:nvSpPr>
      <dsp:spPr bwMode="white">
        <a:xfrm>
          <a:off x="5998933" y="0"/>
          <a:ext cx="4283517" cy="89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Устная часть</a:t>
          </a:r>
          <a:endParaRPr lang="zh-CN" altLang="en-US" sz="2400" kern="1200"/>
        </a:p>
      </dsp:txBody>
      <dsp:txXfrm>
        <a:off x="6025083" y="26150"/>
        <a:ext cx="4231217" cy="8405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0861E5-0A4D-4E62-8745-DF096F5B499F}">
      <dsp:nvSpPr>
        <dsp:cNvPr id="0" name=""/>
        <dsp:cNvSpPr/>
      </dsp:nvSpPr>
      <dsp:spPr>
        <a:xfrm rot="5400000">
          <a:off x="-385973" y="389546"/>
          <a:ext cx="2573157" cy="180121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 sz="4600" kern="1200"/>
        </a:p>
      </dsp:txBody>
      <dsp:txXfrm rot="-5400000">
        <a:off x="1" y="904177"/>
        <a:ext cx="1801210" cy="771947"/>
      </dsp:txXfrm>
    </dsp:sp>
    <dsp:sp modelId="{6567C301-1A9C-4106-9BF0-36CF94C12DA9}">
      <dsp:nvSpPr>
        <dsp:cNvPr id="0" name=""/>
        <dsp:cNvSpPr/>
      </dsp:nvSpPr>
      <dsp:spPr>
        <a:xfrm rot="5400000">
          <a:off x="5184968" y="-3380185"/>
          <a:ext cx="1672552" cy="8440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220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</a:t>
          </a:r>
          <a:r>
            <a:rPr lang="ru-RU" sz="22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олучить от участника экзамена, сдавшего экзамен, бланк регистрации; в форме ППЭ-05-03-У сделать отметки «Ответ прослушан» и «Бланк регистрации сдан» и получить подпись участника</a:t>
          </a:r>
        </a:p>
      </dsp:txBody>
      <dsp:txXfrm rot="-5400000">
        <a:off x="1801210" y="85220"/>
        <a:ext cx="8358422" cy="1509258"/>
      </dsp:txXfrm>
    </dsp:sp>
    <dsp:sp modelId="{722E1094-83C7-45E2-B20F-DB9D09AD94F0}">
      <dsp:nvSpPr>
        <dsp:cNvPr id="0" name=""/>
        <dsp:cNvSpPr/>
      </dsp:nvSpPr>
      <dsp:spPr>
        <a:xfrm rot="5400000">
          <a:off x="-385973" y="2679693"/>
          <a:ext cx="2573157" cy="1801210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2044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altLang="zh-CN" sz="4600" kern="1200"/>
        </a:p>
      </dsp:txBody>
      <dsp:txXfrm rot="-5400000">
        <a:off x="1" y="3194324"/>
        <a:ext cx="1801210" cy="771947"/>
      </dsp:txXfrm>
    </dsp:sp>
    <dsp:sp modelId="{AC67BBE6-9B82-4D3D-BF22-48713AF46E9C}">
      <dsp:nvSpPr>
        <dsp:cNvPr id="0" name=""/>
        <dsp:cNvSpPr/>
      </dsp:nvSpPr>
      <dsp:spPr>
        <a:xfrm rot="5400000">
          <a:off x="5184968" y="-1090038"/>
          <a:ext cx="1672552" cy="844006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Сообщить организатору вне аудитории о завершении сдачи экзамена группой участников экзамена на всех рабочих местах в аудитории</a:t>
          </a:r>
          <a:endParaRPr lang="ru-RU" altLang="en-US" sz="2200" kern="1200" noProof="0" dirty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 rot="-5400000">
        <a:off x="1801210" y="2375367"/>
        <a:ext cx="8358422" cy="150925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F0273-6115-4A83-B168-63FA7178CD6F}">
      <dsp:nvSpPr>
        <dsp:cNvPr id="0" name=""/>
        <dsp:cNvSpPr/>
      </dsp:nvSpPr>
      <dsp:spPr>
        <a:xfrm rot="5400000">
          <a:off x="-285208" y="287832"/>
          <a:ext cx="1901390" cy="1330973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668111"/>
        <a:ext cx="1330973" cy="570417"/>
      </dsp:txXfrm>
    </dsp:sp>
    <dsp:sp modelId="{F0CEAADC-4C0E-439B-B203-4CB614EA3357}">
      <dsp:nvSpPr>
        <dsp:cNvPr id="0" name=""/>
        <dsp:cNvSpPr/>
      </dsp:nvSpPr>
      <dsp:spPr>
        <a:xfrm rot="5400000">
          <a:off x="4879884" y="-3546287"/>
          <a:ext cx="1235903" cy="8333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пригласить технического специалиста для устранения возможных проблем</a:t>
          </a:r>
          <a:endParaRPr lang="ru-RU" sz="2200" b="1" kern="1200" dirty="0" smtClean="0">
            <a:solidFill>
              <a:schemeClr val="bg2">
                <a:lumMod val="10000"/>
              </a:schemeClr>
            </a:solidFill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 rot="-5400000">
        <a:off x="1330973" y="62956"/>
        <a:ext cx="8273394" cy="1115239"/>
      </dsp:txXfrm>
    </dsp:sp>
    <dsp:sp modelId="{229DB459-567F-47EF-9730-AFFEC662C8A8}">
      <dsp:nvSpPr>
        <dsp:cNvPr id="0" name=""/>
        <dsp:cNvSpPr/>
      </dsp:nvSpPr>
      <dsp:spPr>
        <a:xfrm rot="5400000">
          <a:off x="-285208" y="1998020"/>
          <a:ext cx="1901390" cy="1330973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2378299"/>
        <a:ext cx="1330973" cy="570417"/>
      </dsp:txXfrm>
    </dsp:sp>
    <dsp:sp modelId="{BAE7E492-0E29-4867-8B65-28D1E6A657B9}">
      <dsp:nvSpPr>
        <dsp:cNvPr id="0" name=""/>
        <dsp:cNvSpPr/>
      </dsp:nvSpPr>
      <dsp:spPr>
        <a:xfrm rot="5400000">
          <a:off x="4879884" y="-1836099"/>
          <a:ext cx="1235903" cy="8333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до разрешения данной ситуации следующая группа участников в аудиторию не приглашается</a:t>
          </a:r>
          <a:endParaRPr lang="ru-RU" sz="2200" kern="1200" dirty="0" smtClean="0">
            <a:solidFill>
              <a:schemeClr val="bg2">
                <a:lumMod val="10000"/>
              </a:schemeClr>
            </a:solidFill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 rot="-5400000">
        <a:off x="1330973" y="1773144"/>
        <a:ext cx="8273394" cy="1115239"/>
      </dsp:txXfrm>
    </dsp:sp>
    <dsp:sp modelId="{11A0E48A-B96F-4C62-AE08-6E12056A7C7B}">
      <dsp:nvSpPr>
        <dsp:cNvPr id="0" name=""/>
        <dsp:cNvSpPr/>
      </dsp:nvSpPr>
      <dsp:spPr>
        <a:xfrm rot="5400000">
          <a:off x="-285208" y="3708209"/>
          <a:ext cx="1901390" cy="1330973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400" b="1" kern="1200" dirty="0" smtClean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4088488"/>
        <a:ext cx="1330973" cy="570417"/>
      </dsp:txXfrm>
    </dsp:sp>
    <dsp:sp modelId="{7B6EEB87-6064-4E01-B82C-20686EA65D8C}">
      <dsp:nvSpPr>
        <dsp:cNvPr id="0" name=""/>
        <dsp:cNvSpPr/>
      </dsp:nvSpPr>
      <dsp:spPr>
        <a:xfrm rot="5400000">
          <a:off x="4879884" y="-125910"/>
          <a:ext cx="1235903" cy="833372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пригласить члена ГЭК для разрешения ситуации, возможно оформление апелляции о нарушении установленного порядка проведения ГИА</a:t>
          </a:r>
          <a:endParaRPr lang="ru-RU" sz="2200" kern="1200" dirty="0" smtClean="0">
            <a:solidFill>
              <a:schemeClr val="bg2">
                <a:lumMod val="10000"/>
              </a:schemeClr>
            </a:solidFill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 rot="-5400000">
        <a:off x="1330973" y="3483333"/>
        <a:ext cx="8273394" cy="111523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F0273-6115-4A83-B168-63FA7178CD6F}">
      <dsp:nvSpPr>
        <dsp:cNvPr id="0" name=""/>
        <dsp:cNvSpPr/>
      </dsp:nvSpPr>
      <dsp:spPr>
        <a:xfrm rot="5400000">
          <a:off x="-212104" y="215061"/>
          <a:ext cx="1414030" cy="989821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497868"/>
        <a:ext cx="989821" cy="424209"/>
      </dsp:txXfrm>
    </dsp:sp>
    <dsp:sp modelId="{F0CEAADC-4C0E-439B-B203-4CB614EA3357}">
      <dsp:nvSpPr>
        <dsp:cNvPr id="0" name=""/>
        <dsp:cNvSpPr/>
      </dsp:nvSpPr>
      <dsp:spPr>
        <a:xfrm rot="5400000">
          <a:off x="4440028" y="-3447250"/>
          <a:ext cx="919120" cy="7819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ВДП с бланками регистрации</a:t>
          </a:r>
          <a:endParaRPr lang="ru-RU" sz="2400" b="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989822" y="47824"/>
        <a:ext cx="7774665" cy="829384"/>
      </dsp:txXfrm>
    </dsp:sp>
    <dsp:sp modelId="{229DB459-567F-47EF-9730-AFFEC662C8A8}">
      <dsp:nvSpPr>
        <dsp:cNvPr id="0" name=""/>
        <dsp:cNvSpPr/>
      </dsp:nvSpPr>
      <dsp:spPr>
        <a:xfrm rot="5400000">
          <a:off x="-212104" y="1484186"/>
          <a:ext cx="1414030" cy="989821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1766993"/>
        <a:ext cx="989821" cy="424209"/>
      </dsp:txXfrm>
    </dsp:sp>
    <dsp:sp modelId="{BAE7E492-0E29-4867-8B65-28D1E6A657B9}">
      <dsp:nvSpPr>
        <dsp:cNvPr id="0" name=""/>
        <dsp:cNvSpPr/>
      </dsp:nvSpPr>
      <dsp:spPr>
        <a:xfrm rot="5400000">
          <a:off x="4440028" y="-2178124"/>
          <a:ext cx="919120" cy="7819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3333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ВДП с испорченными бланками регистрации</a:t>
          </a:r>
          <a:endParaRPr lang="ru-RU" sz="2400" b="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989822" y="1316950"/>
        <a:ext cx="7774665" cy="829384"/>
      </dsp:txXfrm>
    </dsp:sp>
    <dsp:sp modelId="{11A0E48A-B96F-4C62-AE08-6E12056A7C7B}">
      <dsp:nvSpPr>
        <dsp:cNvPr id="0" name=""/>
        <dsp:cNvSpPr/>
      </dsp:nvSpPr>
      <dsp:spPr>
        <a:xfrm rot="5400000">
          <a:off x="-212104" y="2753311"/>
          <a:ext cx="1414030" cy="989821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3036118"/>
        <a:ext cx="989821" cy="424209"/>
      </dsp:txXfrm>
    </dsp:sp>
    <dsp:sp modelId="{7B6EEB87-6064-4E01-B82C-20686EA65D8C}">
      <dsp:nvSpPr>
        <dsp:cNvPr id="0" name=""/>
        <dsp:cNvSpPr/>
      </dsp:nvSpPr>
      <dsp:spPr>
        <a:xfrm rot="5400000">
          <a:off x="4440028" y="-908999"/>
          <a:ext cx="919120" cy="7819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6667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Формы ППЭ</a:t>
          </a:r>
          <a:endParaRPr lang="ru-RU" sz="24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989822" y="2586075"/>
        <a:ext cx="7774665" cy="829384"/>
      </dsp:txXfrm>
    </dsp:sp>
    <dsp:sp modelId="{81D6B132-E662-4835-9A2B-4DB26118979E}">
      <dsp:nvSpPr>
        <dsp:cNvPr id="0" name=""/>
        <dsp:cNvSpPr/>
      </dsp:nvSpPr>
      <dsp:spPr>
        <a:xfrm rot="5400000">
          <a:off x="-212104" y="4022437"/>
          <a:ext cx="1414030" cy="989821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4305244"/>
        <a:ext cx="989821" cy="424209"/>
      </dsp:txXfrm>
    </dsp:sp>
    <dsp:sp modelId="{86674659-26E5-4CD4-883C-7C885A93A457}">
      <dsp:nvSpPr>
        <dsp:cNvPr id="0" name=""/>
        <dsp:cNvSpPr/>
      </dsp:nvSpPr>
      <dsp:spPr>
        <a:xfrm rot="5400000">
          <a:off x="4440028" y="360125"/>
          <a:ext cx="919120" cy="78195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Журнал учета участников экзамена, обратившихся к мед. работнику</a:t>
          </a:r>
          <a:endParaRPr lang="ru-RU" sz="24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989822" y="3855199"/>
        <a:ext cx="7774665" cy="829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EAC9-5D4C-4A6A-A44E-082A26F60596}">
      <dsp:nvSpPr>
        <dsp:cNvPr id="0" name=""/>
        <dsp:cNvSpPr/>
      </dsp:nvSpPr>
      <dsp:spPr bwMode="white">
        <a:xfrm>
          <a:off x="7028" y="0"/>
          <a:ext cx="4279334" cy="89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Пересдача экзамена при тех.сбое в резервные сроки</a:t>
          </a:r>
          <a:endParaRPr lang="ru-RU" altLang="en-US" sz="1800" kern="1200" noProof="0" dirty="0" smtClean="0">
            <a:ln>
              <a:noFill/>
            </a:ln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>
        <a:off x="33178" y="26150"/>
        <a:ext cx="4227034" cy="840510"/>
      </dsp:txXfrm>
    </dsp:sp>
    <dsp:sp modelId="{8A5CF0CE-3323-464D-9C63-05C1BDB053F5}">
      <dsp:nvSpPr>
        <dsp:cNvPr id="0" name=""/>
        <dsp:cNvSpPr/>
      </dsp:nvSpPr>
      <dsp:spPr>
        <a:xfrm>
          <a:off x="4714296" y="0"/>
          <a:ext cx="907218" cy="892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800" kern="1200"/>
        </a:p>
      </dsp:txBody>
      <dsp:txXfrm>
        <a:off x="4714296" y="178562"/>
        <a:ext cx="639375" cy="535686"/>
      </dsp:txXfrm>
    </dsp:sp>
    <dsp:sp modelId="{552FB8E7-A5FB-4CC3-94C3-CE0BDF19F9F1}">
      <dsp:nvSpPr>
        <dsp:cNvPr id="0" name=""/>
        <dsp:cNvSpPr/>
      </dsp:nvSpPr>
      <dsp:spPr>
        <a:xfrm>
          <a:off x="5998096" y="0"/>
          <a:ext cx="4279334" cy="89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Пересдача экзамена при тех.сбое в резервные сроки или в тот же день по выбору участника</a:t>
          </a:r>
          <a:endParaRPr lang="ru-RU" altLang="en-US" sz="1800" kern="1200" noProof="0" dirty="0" smtClean="0">
            <a:ln>
              <a:noFill/>
            </a:ln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>
        <a:off x="6024246" y="26150"/>
        <a:ext cx="4227034" cy="8405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EAC9-5D4C-4A6A-A44E-082A26F60596}">
      <dsp:nvSpPr>
        <dsp:cNvPr id="0" name=""/>
        <dsp:cNvSpPr/>
      </dsp:nvSpPr>
      <dsp:spPr bwMode="white">
        <a:xfrm>
          <a:off x="2008" y="0"/>
          <a:ext cx="4283517" cy="89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Станция печати ЭМ</a:t>
          </a:r>
          <a:endParaRPr lang="ru-RU" altLang="en-US" sz="2400" kern="1200" noProof="0" dirty="0" smtClean="0">
            <a:ln>
              <a:noFill/>
            </a:ln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>
        <a:off x="28158" y="26150"/>
        <a:ext cx="4231217" cy="840510"/>
      </dsp:txXfrm>
    </dsp:sp>
    <dsp:sp modelId="{8A5CF0CE-3323-464D-9C63-05C1BDB053F5}">
      <dsp:nvSpPr>
        <dsp:cNvPr id="0" name=""/>
        <dsp:cNvSpPr/>
      </dsp:nvSpPr>
      <dsp:spPr bwMode="white">
        <a:xfrm>
          <a:off x="4713878" y="0"/>
          <a:ext cx="908105" cy="892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800" kern="1200"/>
        </a:p>
      </dsp:txBody>
      <dsp:txXfrm>
        <a:off x="4713878" y="178562"/>
        <a:ext cx="640262" cy="535686"/>
      </dsp:txXfrm>
    </dsp:sp>
    <dsp:sp modelId="{552FB8E7-A5FB-4CC3-94C3-CE0BDF19F9F1}">
      <dsp:nvSpPr>
        <dsp:cNvPr id="0" name=""/>
        <dsp:cNvSpPr/>
      </dsp:nvSpPr>
      <dsp:spPr bwMode="white">
        <a:xfrm>
          <a:off x="5998933" y="0"/>
          <a:ext cx="4283517" cy="89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Станция организатора</a:t>
          </a:r>
          <a:endParaRPr lang="zh-CN" altLang="en-US" sz="2400" kern="1200"/>
        </a:p>
      </dsp:txBody>
      <dsp:txXfrm>
        <a:off x="6025083" y="26150"/>
        <a:ext cx="4231217" cy="8405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EAC9-5D4C-4A6A-A44E-082A26F60596}">
      <dsp:nvSpPr>
        <dsp:cNvPr id="0" name=""/>
        <dsp:cNvSpPr/>
      </dsp:nvSpPr>
      <dsp:spPr bwMode="white">
        <a:xfrm>
          <a:off x="2008" y="0"/>
          <a:ext cx="4283517" cy="89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Станция авторизации</a:t>
          </a:r>
          <a:endParaRPr lang="ru-RU" altLang="en-US" sz="2400" kern="1200" noProof="0" dirty="0" smtClean="0">
            <a:ln>
              <a:noFill/>
            </a:ln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>
        <a:off x="28158" y="26150"/>
        <a:ext cx="4231217" cy="840510"/>
      </dsp:txXfrm>
    </dsp:sp>
    <dsp:sp modelId="{8A5CF0CE-3323-464D-9C63-05C1BDB053F5}">
      <dsp:nvSpPr>
        <dsp:cNvPr id="0" name=""/>
        <dsp:cNvSpPr/>
      </dsp:nvSpPr>
      <dsp:spPr>
        <a:xfrm>
          <a:off x="4713878" y="0"/>
          <a:ext cx="908105" cy="892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800" kern="1200"/>
        </a:p>
      </dsp:txBody>
      <dsp:txXfrm>
        <a:off x="4713878" y="178562"/>
        <a:ext cx="640262" cy="535686"/>
      </dsp:txXfrm>
    </dsp:sp>
    <dsp:sp modelId="{552FB8E7-A5FB-4CC3-94C3-CE0BDF19F9F1}">
      <dsp:nvSpPr>
        <dsp:cNvPr id="0" name=""/>
        <dsp:cNvSpPr/>
      </dsp:nvSpPr>
      <dsp:spPr>
        <a:xfrm>
          <a:off x="5998933" y="0"/>
          <a:ext cx="4283517" cy="89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Личный кабинет ППЭ</a:t>
          </a:r>
          <a:endParaRPr lang="zh-CN" altLang="en-US" sz="2400" kern="1200"/>
        </a:p>
      </dsp:txBody>
      <dsp:txXfrm>
        <a:off x="6025083" y="26150"/>
        <a:ext cx="4231217" cy="8405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1DEAC9-5D4C-4A6A-A44E-082A26F60596}">
      <dsp:nvSpPr>
        <dsp:cNvPr id="0" name=""/>
        <dsp:cNvSpPr/>
      </dsp:nvSpPr>
      <dsp:spPr bwMode="white">
        <a:xfrm>
          <a:off x="2008" y="0"/>
          <a:ext cx="4283517" cy="89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Станция сканирования</a:t>
          </a:r>
          <a:endParaRPr lang="ru-RU" altLang="en-US" sz="2400" kern="1200" noProof="0" dirty="0" smtClean="0">
            <a:ln>
              <a:noFill/>
            </a:ln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>
        <a:off x="28158" y="26150"/>
        <a:ext cx="4231217" cy="840510"/>
      </dsp:txXfrm>
    </dsp:sp>
    <dsp:sp modelId="{8A5CF0CE-3323-464D-9C63-05C1BDB053F5}">
      <dsp:nvSpPr>
        <dsp:cNvPr id="0" name=""/>
        <dsp:cNvSpPr/>
      </dsp:nvSpPr>
      <dsp:spPr>
        <a:xfrm>
          <a:off x="4713878" y="0"/>
          <a:ext cx="908105" cy="89281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3800" kern="1200"/>
        </a:p>
      </dsp:txBody>
      <dsp:txXfrm>
        <a:off x="4713878" y="178562"/>
        <a:ext cx="640262" cy="535686"/>
      </dsp:txXfrm>
    </dsp:sp>
    <dsp:sp modelId="{552FB8E7-A5FB-4CC3-94C3-CE0BDF19F9F1}">
      <dsp:nvSpPr>
        <dsp:cNvPr id="0" name=""/>
        <dsp:cNvSpPr/>
      </dsp:nvSpPr>
      <dsp:spPr>
        <a:xfrm>
          <a:off x="5998933" y="0"/>
          <a:ext cx="4283517" cy="89281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noProof="0" dirty="0" smtClean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Станция Штаба ППЭ</a:t>
          </a:r>
          <a:endParaRPr lang="zh-CN" altLang="en-US" sz="2400" kern="1200"/>
        </a:p>
      </dsp:txBody>
      <dsp:txXfrm>
        <a:off x="6025083" y="26150"/>
        <a:ext cx="4231217" cy="8405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F0273-6115-4A83-B168-63FA7178CD6F}">
      <dsp:nvSpPr>
        <dsp:cNvPr id="0" name=""/>
        <dsp:cNvSpPr/>
      </dsp:nvSpPr>
      <dsp:spPr>
        <a:xfrm rot="5400000">
          <a:off x="-259976" y="263253"/>
          <a:ext cx="1733177" cy="1213224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1</a:t>
          </a:r>
        </a:p>
      </dsp:txBody>
      <dsp:txXfrm rot="-5400000">
        <a:off x="1" y="609888"/>
        <a:ext cx="1213224" cy="519953"/>
      </dsp:txXfrm>
    </dsp:sp>
    <dsp:sp modelId="{F0CEAADC-4C0E-439B-B203-4CB614EA3357}">
      <dsp:nvSpPr>
        <dsp:cNvPr id="0" name=""/>
        <dsp:cNvSpPr/>
      </dsp:nvSpPr>
      <dsp:spPr>
        <a:xfrm rot="5400000">
          <a:off x="4381649" y="-3165148"/>
          <a:ext cx="1126565" cy="7463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09.30 - </a:t>
          </a:r>
          <a:r>
            <a:rPr lang="ru-RU" sz="22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скачивание ключа доступа к ЭМ </a:t>
          </a:r>
          <a:r>
            <a:rPr lang="ru-RU" sz="22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в личном кабинете ППЭ</a:t>
          </a:r>
        </a:p>
      </dsp:txBody>
      <dsp:txXfrm rot="-5400000">
        <a:off x="1213224" y="58271"/>
        <a:ext cx="7408421" cy="1016577"/>
      </dsp:txXfrm>
    </dsp:sp>
    <dsp:sp modelId="{229DB459-567F-47EF-9730-AFFEC662C8A8}">
      <dsp:nvSpPr>
        <dsp:cNvPr id="0" name=""/>
        <dsp:cNvSpPr/>
      </dsp:nvSpPr>
      <dsp:spPr>
        <a:xfrm rot="5400000">
          <a:off x="-259976" y="1803847"/>
          <a:ext cx="1733177" cy="1213224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2</a:t>
          </a:r>
        </a:p>
      </dsp:txBody>
      <dsp:txXfrm rot="-5400000">
        <a:off x="1" y="2150482"/>
        <a:ext cx="1213224" cy="519953"/>
      </dsp:txXfrm>
    </dsp:sp>
    <dsp:sp modelId="{BAE7E492-0E29-4867-8B65-28D1E6A657B9}">
      <dsp:nvSpPr>
        <dsp:cNvPr id="0" name=""/>
        <dsp:cNvSpPr/>
      </dsp:nvSpPr>
      <dsp:spPr>
        <a:xfrm rot="5400000">
          <a:off x="4381649" y="-1624553"/>
          <a:ext cx="1126565" cy="7463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Загрузка ключа доступа к ЭМ на станции организатора и станции записи ответов в каждой аудитории подготовки и проведения</a:t>
          </a:r>
        </a:p>
      </dsp:txBody>
      <dsp:txXfrm rot="-5400000">
        <a:off x="1213224" y="1598866"/>
        <a:ext cx="7408421" cy="1016577"/>
      </dsp:txXfrm>
    </dsp:sp>
    <dsp:sp modelId="{11A0E48A-B96F-4C62-AE08-6E12056A7C7B}">
      <dsp:nvSpPr>
        <dsp:cNvPr id="0" name=""/>
        <dsp:cNvSpPr/>
      </dsp:nvSpPr>
      <dsp:spPr>
        <a:xfrm rot="5400000">
          <a:off x="-259976" y="3344442"/>
          <a:ext cx="1733177" cy="1213224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3</a:t>
          </a:r>
        </a:p>
      </dsp:txBody>
      <dsp:txXfrm rot="-5400000">
        <a:off x="1" y="3691077"/>
        <a:ext cx="1213224" cy="519953"/>
      </dsp:txXfrm>
    </dsp:sp>
    <dsp:sp modelId="{7B6EEB87-6064-4E01-B82C-20686EA65D8C}">
      <dsp:nvSpPr>
        <dsp:cNvPr id="0" name=""/>
        <dsp:cNvSpPr/>
      </dsp:nvSpPr>
      <dsp:spPr>
        <a:xfrm rot="5400000">
          <a:off x="4381649" y="-83959"/>
          <a:ext cx="1126565" cy="746341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Активация ключа доступа к ЭМ </a:t>
          </a:r>
          <a:r>
            <a:rPr lang="ru-RU" sz="2200" kern="1200" dirty="0" smtClean="0"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на станциях организатора и станциях записи ответов в каждой аудитории подготовки и проведения</a:t>
          </a:r>
        </a:p>
      </dsp:txBody>
      <dsp:txXfrm rot="-5400000">
        <a:off x="1213224" y="3139460"/>
        <a:ext cx="7408421" cy="10165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F0273-6115-4A83-B168-63FA7178CD6F}">
      <dsp:nvSpPr>
        <dsp:cNvPr id="0" name=""/>
        <dsp:cNvSpPr/>
      </dsp:nvSpPr>
      <dsp:spPr>
        <a:xfrm rot="5400000">
          <a:off x="-153267" y="159798"/>
          <a:ext cx="1021786" cy="7152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364155"/>
        <a:ext cx="715250" cy="306536"/>
      </dsp:txXfrm>
    </dsp:sp>
    <dsp:sp modelId="{F0CEAADC-4C0E-439B-B203-4CB614EA3357}">
      <dsp:nvSpPr>
        <dsp:cNvPr id="0" name=""/>
        <dsp:cNvSpPr/>
      </dsp:nvSpPr>
      <dsp:spPr>
        <a:xfrm rot="5400000">
          <a:off x="5308744" y="-4586963"/>
          <a:ext cx="664161" cy="9851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Сверка персональных данных участников согласно форме </a:t>
          </a:r>
          <a:r>
            <a:rPr lang="ru-RU" sz="20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ППЭ-05-02-У</a:t>
          </a: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, распределение участников по местам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15250" y="38953"/>
        <a:ext cx="9818727" cy="599317"/>
      </dsp:txXfrm>
    </dsp:sp>
    <dsp:sp modelId="{229DB459-567F-47EF-9730-AFFEC662C8A8}">
      <dsp:nvSpPr>
        <dsp:cNvPr id="0" name=""/>
        <dsp:cNvSpPr/>
      </dsp:nvSpPr>
      <dsp:spPr>
        <a:xfrm rot="5400000">
          <a:off x="-153267" y="1088690"/>
          <a:ext cx="1021786" cy="7152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1293047"/>
        <a:ext cx="715250" cy="306536"/>
      </dsp:txXfrm>
    </dsp:sp>
    <dsp:sp modelId="{BAE7E492-0E29-4867-8B65-28D1E6A657B9}">
      <dsp:nvSpPr>
        <dsp:cNvPr id="0" name=""/>
        <dsp:cNvSpPr/>
      </dsp:nvSpPr>
      <dsp:spPr>
        <a:xfrm rot="5400000">
          <a:off x="5308744" y="-3658071"/>
          <a:ext cx="664161" cy="9851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9.50</a:t>
          </a: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 – первая часть инструктажа 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15250" y="967845"/>
        <a:ext cx="9818727" cy="599317"/>
      </dsp:txXfrm>
    </dsp:sp>
    <dsp:sp modelId="{9FC3987B-56A4-4904-B7D2-947D6ADCA468}">
      <dsp:nvSpPr>
        <dsp:cNvPr id="0" name=""/>
        <dsp:cNvSpPr/>
      </dsp:nvSpPr>
      <dsp:spPr>
        <a:xfrm rot="5400000">
          <a:off x="-153267" y="2017582"/>
          <a:ext cx="1021786" cy="7152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2221939"/>
        <a:ext cx="715250" cy="306536"/>
      </dsp:txXfrm>
    </dsp:sp>
    <dsp:sp modelId="{5D51C35B-FDDB-44DF-B74F-54D3B133192F}">
      <dsp:nvSpPr>
        <dsp:cNvPr id="0" name=""/>
        <dsp:cNvSpPr/>
      </dsp:nvSpPr>
      <dsp:spPr>
        <a:xfrm rot="5400000">
          <a:off x="5308744" y="-2729179"/>
          <a:ext cx="664161" cy="9851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10.00 </a:t>
          </a: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– печать бланков регистрации, вторая часть инструктажа 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15250" y="1896737"/>
        <a:ext cx="9818727" cy="599317"/>
      </dsp:txXfrm>
    </dsp:sp>
    <dsp:sp modelId="{81D6B132-E662-4835-9A2B-4DB26118979E}">
      <dsp:nvSpPr>
        <dsp:cNvPr id="0" name=""/>
        <dsp:cNvSpPr/>
      </dsp:nvSpPr>
      <dsp:spPr>
        <a:xfrm rot="5400000">
          <a:off x="-153267" y="2946474"/>
          <a:ext cx="1021786" cy="7152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3150831"/>
        <a:ext cx="715250" cy="306536"/>
      </dsp:txXfrm>
    </dsp:sp>
    <dsp:sp modelId="{86674659-26E5-4CD4-883C-7C885A93A457}">
      <dsp:nvSpPr>
        <dsp:cNvPr id="0" name=""/>
        <dsp:cNvSpPr/>
      </dsp:nvSpPr>
      <dsp:spPr>
        <a:xfrm rot="5400000">
          <a:off x="5308744" y="-1800287"/>
          <a:ext cx="664161" cy="9851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заполнение бланков регистрации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15250" y="2825629"/>
        <a:ext cx="9818727" cy="599317"/>
      </dsp:txXfrm>
    </dsp:sp>
    <dsp:sp modelId="{8A72C2A3-1971-49C5-B176-54C9BAB205C9}">
      <dsp:nvSpPr>
        <dsp:cNvPr id="0" name=""/>
        <dsp:cNvSpPr/>
      </dsp:nvSpPr>
      <dsp:spPr>
        <a:xfrm rot="5400000">
          <a:off x="-153267" y="3875366"/>
          <a:ext cx="1021786" cy="7152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4079723"/>
        <a:ext cx="715250" cy="306536"/>
      </dsp:txXfrm>
    </dsp:sp>
    <dsp:sp modelId="{A16149CD-C356-4B34-AA88-956602DB2EEC}">
      <dsp:nvSpPr>
        <dsp:cNvPr id="0" name=""/>
        <dsp:cNvSpPr/>
      </dsp:nvSpPr>
      <dsp:spPr>
        <a:xfrm rot="5400000">
          <a:off x="5308744" y="-871395"/>
          <a:ext cx="664161" cy="9851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переход участников в аудитории проведения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15250" y="3754521"/>
        <a:ext cx="9818727" cy="599317"/>
      </dsp:txXfrm>
    </dsp:sp>
    <dsp:sp modelId="{0D98EFC0-BDFA-4C1F-ABEC-8A68DCD70E93}">
      <dsp:nvSpPr>
        <dsp:cNvPr id="0" name=""/>
        <dsp:cNvSpPr/>
      </dsp:nvSpPr>
      <dsp:spPr>
        <a:xfrm rot="5400000">
          <a:off x="-153267" y="5017115"/>
          <a:ext cx="1021786" cy="715250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5221472"/>
        <a:ext cx="715250" cy="306536"/>
      </dsp:txXfrm>
    </dsp:sp>
    <dsp:sp modelId="{82C41D34-C32A-4963-8837-AF561D628051}">
      <dsp:nvSpPr>
        <dsp:cNvPr id="0" name=""/>
        <dsp:cNvSpPr/>
      </dsp:nvSpPr>
      <dsp:spPr>
        <a:xfrm rot="5400000">
          <a:off x="5095887" y="270353"/>
          <a:ext cx="1089875" cy="985114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По окончании экзамена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упаковка </a:t>
          </a:r>
          <a:r>
            <a:rPr lang="ru-RU" sz="2000" b="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испорченных, бракованных </a:t>
          </a: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бланков регистрации в ВДП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15251" y="4704193"/>
        <a:ext cx="9797946" cy="9834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F0273-6115-4A83-B168-63FA7178CD6F}">
      <dsp:nvSpPr>
        <dsp:cNvPr id="0" name=""/>
        <dsp:cNvSpPr/>
      </dsp:nvSpPr>
      <dsp:spPr>
        <a:xfrm rot="5400000">
          <a:off x="-299528" y="302390"/>
          <a:ext cx="1996855" cy="139779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1</a:t>
          </a:r>
        </a:p>
      </dsp:txBody>
      <dsp:txXfrm rot="-5400000">
        <a:off x="1" y="701760"/>
        <a:ext cx="1397798" cy="599057"/>
      </dsp:txXfrm>
    </dsp:sp>
    <dsp:sp modelId="{F0CEAADC-4C0E-439B-B203-4CB614EA3357}">
      <dsp:nvSpPr>
        <dsp:cNvPr id="0" name=""/>
        <dsp:cNvSpPr/>
      </dsp:nvSpPr>
      <dsp:spPr>
        <a:xfrm rot="5400000">
          <a:off x="5699516" y="-4298855"/>
          <a:ext cx="1297955" cy="9901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Сообщить организатору вне аудитории об окончании заполнения бланков регистрации участниками экзамена</a:t>
          </a:r>
          <a:endParaRPr lang="ru-RU" sz="2100" b="1" kern="1200" noProof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 rot="-5400000">
        <a:off x="1397799" y="66223"/>
        <a:ext cx="9838030" cy="1171233"/>
      </dsp:txXfrm>
    </dsp:sp>
    <dsp:sp modelId="{229DB459-567F-47EF-9730-AFFEC662C8A8}">
      <dsp:nvSpPr>
        <dsp:cNvPr id="0" name=""/>
        <dsp:cNvSpPr/>
      </dsp:nvSpPr>
      <dsp:spPr>
        <a:xfrm rot="5400000">
          <a:off x="-299528" y="2108753"/>
          <a:ext cx="1996855" cy="139779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2</a:t>
          </a:r>
        </a:p>
      </dsp:txBody>
      <dsp:txXfrm rot="-5400000">
        <a:off x="1" y="2508123"/>
        <a:ext cx="1397798" cy="599057"/>
      </dsp:txXfrm>
    </dsp:sp>
    <dsp:sp modelId="{BAE7E492-0E29-4867-8B65-28D1E6A657B9}">
      <dsp:nvSpPr>
        <dsp:cNvPr id="0" name=""/>
        <dsp:cNvSpPr/>
      </dsp:nvSpPr>
      <dsp:spPr>
        <a:xfrm rot="5400000">
          <a:off x="5699516" y="-2492492"/>
          <a:ext cx="1297955" cy="9901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При вызове группы участников экзамена каждой очереди для перехода в аудиторию проведения в форме </a:t>
          </a:r>
          <a:r>
            <a:rPr lang="ru-RU" sz="2100" b="1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ППЭ-05-02-У</a:t>
          </a:r>
          <a:r>
            <a:rPr lang="ru-RU" sz="21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 сделать отметку «Бланк регистрации получен» и получить подпись участника, покидающего аудиторию подготовки</a:t>
          </a:r>
          <a:endParaRPr lang="ru-RU" sz="2100" kern="1200" noProof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 rot="-5400000">
        <a:off x="1397799" y="1872586"/>
        <a:ext cx="9838030" cy="1171233"/>
      </dsp:txXfrm>
    </dsp:sp>
    <dsp:sp modelId="{11A0E48A-B96F-4C62-AE08-6E12056A7C7B}">
      <dsp:nvSpPr>
        <dsp:cNvPr id="0" name=""/>
        <dsp:cNvSpPr/>
      </dsp:nvSpPr>
      <dsp:spPr>
        <a:xfrm rot="5400000">
          <a:off x="-299528" y="3915115"/>
          <a:ext cx="1996855" cy="1397798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3</a:t>
          </a:r>
        </a:p>
      </dsp:txBody>
      <dsp:txXfrm rot="-5400000">
        <a:off x="1" y="4314485"/>
        <a:ext cx="1397798" cy="599057"/>
      </dsp:txXfrm>
    </dsp:sp>
    <dsp:sp modelId="{7B6EEB87-6064-4E01-B82C-20686EA65D8C}">
      <dsp:nvSpPr>
        <dsp:cNvPr id="0" name=""/>
        <dsp:cNvSpPr/>
      </dsp:nvSpPr>
      <dsp:spPr>
        <a:xfrm rot="5400000">
          <a:off x="5699516" y="-686130"/>
          <a:ext cx="1297955" cy="99013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rPr>
            <a:t>Проконтролировать, что участники, покидающие аудиторию, имеют при себе бланк регистрации, паспорт, ручку</a:t>
          </a:r>
          <a:endParaRPr lang="ru-RU" sz="2100" kern="1200" noProof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Century Gothic" panose="020B0502020202020204" pitchFamily="34" charset="0"/>
            <a:cs typeface="Century Gothic" panose="020B0502020202020204" pitchFamily="34" charset="0"/>
            <a:sym typeface="+mn-ea"/>
          </a:endParaRPr>
        </a:p>
      </dsp:txBody>
      <dsp:txXfrm rot="-5400000">
        <a:off x="1397799" y="3678948"/>
        <a:ext cx="9838030" cy="11712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F0273-6115-4A83-B168-63FA7178CD6F}">
      <dsp:nvSpPr>
        <dsp:cNvPr id="0" name=""/>
        <dsp:cNvSpPr/>
      </dsp:nvSpPr>
      <dsp:spPr>
        <a:xfrm rot="5400000">
          <a:off x="-155877" y="159727"/>
          <a:ext cx="1039181" cy="72742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367562"/>
        <a:ext cx="727426" cy="311755"/>
      </dsp:txXfrm>
    </dsp:sp>
    <dsp:sp modelId="{F0CEAADC-4C0E-439B-B203-4CB614EA3357}">
      <dsp:nvSpPr>
        <dsp:cNvPr id="0" name=""/>
        <dsp:cNvSpPr/>
      </dsp:nvSpPr>
      <dsp:spPr>
        <a:xfrm rot="5400000">
          <a:off x="5573657" y="-4842380"/>
          <a:ext cx="675467" cy="10367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Не ранее 10.00</a:t>
          </a: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  расшифровка КИМ на каждой станции записи ответов  нажатием кнопки «Прочитать КИМ» </a:t>
          </a:r>
        </a:p>
      </dsp:txBody>
      <dsp:txXfrm rot="-5400000">
        <a:off x="727427" y="36824"/>
        <a:ext cx="10334954" cy="609519"/>
      </dsp:txXfrm>
    </dsp:sp>
    <dsp:sp modelId="{229DB459-567F-47EF-9730-AFFEC662C8A8}">
      <dsp:nvSpPr>
        <dsp:cNvPr id="0" name=""/>
        <dsp:cNvSpPr/>
      </dsp:nvSpPr>
      <dsp:spPr>
        <a:xfrm rot="5400000">
          <a:off x="-155877" y="1104837"/>
          <a:ext cx="1039181" cy="72742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8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8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8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1312672"/>
        <a:ext cx="727426" cy="311755"/>
      </dsp:txXfrm>
    </dsp:sp>
    <dsp:sp modelId="{BAE7E492-0E29-4867-8B65-28D1E6A657B9}">
      <dsp:nvSpPr>
        <dsp:cNvPr id="0" name=""/>
        <dsp:cNvSpPr/>
      </dsp:nvSpPr>
      <dsp:spPr>
        <a:xfrm rot="5400000">
          <a:off x="5573657" y="-3897269"/>
          <a:ext cx="675467" cy="10367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8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Сверка персональных данных участников согласно форме </a:t>
          </a:r>
          <a:r>
            <a:rPr lang="ru-RU" sz="2000" b="1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ППЭ-05-03-У</a:t>
          </a: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, распределение участников по местам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27427" y="981935"/>
        <a:ext cx="10334954" cy="609519"/>
      </dsp:txXfrm>
    </dsp:sp>
    <dsp:sp modelId="{11A0E48A-B96F-4C62-AE08-6E12056A7C7B}">
      <dsp:nvSpPr>
        <dsp:cNvPr id="0" name=""/>
        <dsp:cNvSpPr/>
      </dsp:nvSpPr>
      <dsp:spPr>
        <a:xfrm rot="5400000">
          <a:off x="-155877" y="2049948"/>
          <a:ext cx="1039181" cy="72742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6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16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6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2257783"/>
        <a:ext cx="727426" cy="311755"/>
      </dsp:txXfrm>
    </dsp:sp>
    <dsp:sp modelId="{7B6EEB87-6064-4E01-B82C-20686EA65D8C}">
      <dsp:nvSpPr>
        <dsp:cNvPr id="0" name=""/>
        <dsp:cNvSpPr/>
      </dsp:nvSpPr>
      <dsp:spPr>
        <a:xfrm rot="5400000">
          <a:off x="5573657" y="-2952159"/>
          <a:ext cx="675467" cy="10367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16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Краткий инструктаж участников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Внесение в бланк регистрации номера аудитории проведения 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27427" y="1927045"/>
        <a:ext cx="10334954" cy="609519"/>
      </dsp:txXfrm>
    </dsp:sp>
    <dsp:sp modelId="{81D6B132-E662-4835-9A2B-4DB26118979E}">
      <dsp:nvSpPr>
        <dsp:cNvPr id="0" name=""/>
        <dsp:cNvSpPr/>
      </dsp:nvSpPr>
      <dsp:spPr>
        <a:xfrm rot="5400000">
          <a:off x="-155877" y="2995058"/>
          <a:ext cx="1039181" cy="72742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4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24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4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3202893"/>
        <a:ext cx="727426" cy="311755"/>
      </dsp:txXfrm>
    </dsp:sp>
    <dsp:sp modelId="{86674659-26E5-4CD4-883C-7C885A93A457}">
      <dsp:nvSpPr>
        <dsp:cNvPr id="0" name=""/>
        <dsp:cNvSpPr/>
      </dsp:nvSpPr>
      <dsp:spPr>
        <a:xfrm rot="5400000">
          <a:off x="5573657" y="-2007048"/>
          <a:ext cx="675467" cy="10367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24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Активация экзамена в ПО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27427" y="2872156"/>
        <a:ext cx="10334954" cy="609519"/>
      </dsp:txXfrm>
    </dsp:sp>
    <dsp:sp modelId="{F66A9158-CAF3-475B-BC01-4AD56DABE785}">
      <dsp:nvSpPr>
        <dsp:cNvPr id="0" name=""/>
        <dsp:cNvSpPr/>
      </dsp:nvSpPr>
      <dsp:spPr>
        <a:xfrm rot="5400000">
          <a:off x="-155877" y="3940169"/>
          <a:ext cx="1039181" cy="72742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32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32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32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4148004"/>
        <a:ext cx="727426" cy="311755"/>
      </dsp:txXfrm>
    </dsp:sp>
    <dsp:sp modelId="{52A311CE-9ADD-43DC-9A62-526A5D633F62}">
      <dsp:nvSpPr>
        <dsp:cNvPr id="0" name=""/>
        <dsp:cNvSpPr/>
      </dsp:nvSpPr>
      <dsp:spPr>
        <a:xfrm rot="5400000">
          <a:off x="5573657" y="-1061937"/>
          <a:ext cx="675467" cy="10367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32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smtClean="0">
              <a:latin typeface="Century Gothic" panose="020B0502020202020204" pitchFamily="34" charset="0"/>
              <a:cs typeface="Century Gothic" panose="020B0502020202020204" pitchFamily="34" charset="0"/>
            </a:rPr>
            <a:t>Завершение в ПО сдачи экзамена</a:t>
          </a:r>
          <a:endParaRPr lang="ru-RU" sz="2000" kern="120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727427" y="3817267"/>
        <a:ext cx="10334954" cy="609519"/>
      </dsp:txXfrm>
    </dsp:sp>
    <dsp:sp modelId="{2B41A363-729A-48B2-BE70-36F897F4A22A}">
      <dsp:nvSpPr>
        <dsp:cNvPr id="0" name=""/>
        <dsp:cNvSpPr/>
      </dsp:nvSpPr>
      <dsp:spPr>
        <a:xfrm rot="5400000">
          <a:off x="-155877" y="5030411"/>
          <a:ext cx="1039181" cy="727426"/>
        </a:xfrm>
        <a:prstGeom prst="chevron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1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</dsp:txBody>
      <dsp:txXfrm rot="-5400000">
        <a:off x="1" y="5238246"/>
        <a:ext cx="727426" cy="311755"/>
      </dsp:txXfrm>
    </dsp:sp>
    <dsp:sp modelId="{F00F18B4-75C4-4A67-A44A-353B777D4A76}">
      <dsp:nvSpPr>
        <dsp:cNvPr id="0" name=""/>
        <dsp:cNvSpPr/>
      </dsp:nvSpPr>
      <dsp:spPr>
        <a:xfrm rot="5400000">
          <a:off x="5428526" y="28303"/>
          <a:ext cx="965729" cy="1036792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b="1" kern="1200" smtClean="0">
              <a:latin typeface="Century Gothic" panose="020B0502020202020204" pitchFamily="34" charset="0"/>
              <a:cs typeface="Century Gothic" panose="020B0502020202020204" pitchFamily="34" charset="0"/>
            </a:rPr>
            <a:t>По окончании экзамена </a:t>
          </a:r>
          <a:endParaRPr lang="ru-RU" sz="2000" kern="1200">
            <a:latin typeface="Century Gothic" panose="020B0502020202020204" pitchFamily="34" charset="0"/>
            <a:cs typeface="Century Gothic" panose="020B0502020202020204" pitchFamily="34" charset="0"/>
          </a:endParaRPr>
        </a:p>
        <a:p>
          <a:pPr marL="228600" lvl="1" indent="-228600" algn="l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пригласить технического специалиста для выгрузки файлов</a:t>
          </a:r>
          <a:endParaRPr lang="ru-RU" sz="2000" kern="1200" dirty="0">
            <a:latin typeface="Century Gothic" panose="020B0502020202020204" pitchFamily="34" charset="0"/>
            <a:cs typeface="Century Gothic" panose="020B0502020202020204" pitchFamily="34" charset="0"/>
          </a:endParaRPr>
        </a:p>
        <a:p>
          <a:pPr marL="228600" lvl="1" indent="-228600" algn="l" defTabSz="8890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ru-RU" sz="2000" kern="1200" dirty="0" smtClean="0">
              <a:latin typeface="Century Gothic" panose="020B0502020202020204" pitchFamily="34" charset="0"/>
              <a:cs typeface="Century Gothic" panose="020B0502020202020204" pitchFamily="34" charset="0"/>
            </a:rPr>
            <a:t>упаковать бланки регистрации в ВДП</a:t>
          </a:r>
        </a:p>
      </dsp:txBody>
      <dsp:txXfrm rot="-5400000">
        <a:off x="727427" y="4776546"/>
        <a:ext cx="10320785" cy="871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5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#6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#2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#3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4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#5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#2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#3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#4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540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540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6328" y="1346946"/>
            <a:ext cx="6465343" cy="363675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5185744"/>
            <a:ext cx="5486400" cy="42428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234923"/>
            <a:ext cx="2971800" cy="540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10234923"/>
            <a:ext cx="2971800" cy="54064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96850" y="1346200"/>
            <a:ext cx="6464300" cy="3636963"/>
          </a:xfrm>
        </p:spPr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39</a:t>
            </a:fld>
            <a:endParaRPr lang="ru-RU" sz="1200" dirty="0"/>
          </a:p>
        </p:txBody>
      </p:sp>
      <p:sp>
        <p:nvSpPr>
          <p:cNvPr id="84995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6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39</a:t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40</a:t>
            </a:fld>
            <a:endParaRPr lang="ru-RU" sz="1200" dirty="0"/>
          </a:p>
        </p:txBody>
      </p:sp>
      <p:sp>
        <p:nvSpPr>
          <p:cNvPr id="86019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6020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40</a:t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41</a:t>
            </a:fld>
            <a:endParaRPr lang="ru-RU" sz="1200" dirty="0"/>
          </a:p>
        </p:txBody>
      </p:sp>
      <p:sp>
        <p:nvSpPr>
          <p:cNvPr id="87043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87044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41</a:t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42</a:t>
            </a:fld>
            <a:endParaRPr lang="ru-RU" sz="1200" dirty="0"/>
          </a:p>
        </p:txBody>
      </p:sp>
      <p:sp>
        <p:nvSpPr>
          <p:cNvPr id="88067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8068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42</a:t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43</a:t>
            </a:fld>
            <a:endParaRPr lang="ru-RU" sz="1200" dirty="0"/>
          </a:p>
        </p:txBody>
      </p:sp>
      <p:sp>
        <p:nvSpPr>
          <p:cNvPr id="89091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2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6589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43</a:t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44</a:t>
            </a:fld>
            <a:endParaRPr lang="ru-RU" sz="1200" dirty="0"/>
          </a:p>
        </p:txBody>
      </p:sp>
      <p:sp>
        <p:nvSpPr>
          <p:cNvPr id="90115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0116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65891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44</a:t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9421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46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9421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47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94211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94212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60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96850" y="1346200"/>
            <a:ext cx="6464300" cy="3636963"/>
          </a:xfrm>
        </p:spPr>
      </p:sp>
      <p:sp>
        <p:nvSpPr>
          <p:cNvPr id="74755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dirty="0"/>
          </a:p>
        </p:txBody>
      </p:sp>
      <p:sp>
        <p:nvSpPr>
          <p:cNvPr id="74756" name="Номер слайда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23</a:t>
            </a:fld>
            <a:endParaRPr lang="ru-RU" sz="1200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32</a:t>
            </a:fld>
            <a:endParaRPr lang="ru-RU" sz="1200" dirty="0"/>
          </a:p>
        </p:txBody>
      </p:sp>
      <p:sp>
        <p:nvSpPr>
          <p:cNvPr id="78851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2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32</a:t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33</a:t>
            </a:fld>
            <a:endParaRPr lang="ru-RU" sz="1200" dirty="0"/>
          </a:p>
        </p:txBody>
      </p:sp>
      <p:sp>
        <p:nvSpPr>
          <p:cNvPr id="79875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6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33</a:t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34</a:t>
            </a:fld>
            <a:endParaRPr lang="ru-RU" sz="1200" dirty="0"/>
          </a:p>
        </p:txBody>
      </p:sp>
      <p:sp>
        <p:nvSpPr>
          <p:cNvPr id="79875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9876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34</a:t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35</a:t>
            </a:fld>
            <a:endParaRPr lang="ru-RU" sz="1200" dirty="0"/>
          </a:p>
        </p:txBody>
      </p:sp>
      <p:sp>
        <p:nvSpPr>
          <p:cNvPr id="80899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900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35</a:t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36</a:t>
            </a:fld>
            <a:endParaRPr lang="ru-RU" sz="1200" dirty="0"/>
          </a:p>
        </p:txBody>
      </p:sp>
      <p:sp>
        <p:nvSpPr>
          <p:cNvPr id="81923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24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36</a:t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37</a:t>
            </a:fld>
            <a:endParaRPr lang="ru-RU" sz="1200" dirty="0"/>
          </a:p>
        </p:txBody>
      </p:sp>
      <p:sp>
        <p:nvSpPr>
          <p:cNvPr id="82947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8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37</a:t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/>
            <a:fld id="{9A0DB2DC-4C9A-4742-B13C-FB6460FD3503}" type="slidenum">
              <a:rPr lang="ru-RU" sz="1200" dirty="0"/>
              <a:t>38</a:t>
            </a:fld>
            <a:endParaRPr lang="ru-RU" sz="1200" dirty="0"/>
          </a:p>
        </p:txBody>
      </p:sp>
      <p:sp>
        <p:nvSpPr>
          <p:cNvPr id="83971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2" name="Заметки 2"/>
          <p:cNvSpPr>
            <a:spLocks noGrp="1"/>
          </p:cNvSpPr>
          <p:nvPr>
            <p:ph type="body" idx="1"/>
          </p:nvPr>
        </p:nvSpPr>
        <p:spPr/>
        <p:txBody>
          <a:bodyPr wrap="square" lIns="92272" tIns="46136" rIns="92272" bIns="46136" anchor="t" anchorCtr="0"/>
          <a:lstStyle/>
          <a:p>
            <a:pPr lvl="0" eaLnBrk="1" hangingPunct="1">
              <a:spcBef>
                <a:spcPct val="0"/>
              </a:spcBef>
            </a:pPr>
            <a:endParaRPr dirty="0"/>
          </a:p>
        </p:txBody>
      </p:sp>
      <p:sp>
        <p:nvSpPr>
          <p:cNvPr id="152579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</a:ln>
        </p:spPr>
        <p:txBody>
          <a:bodyPr lIns="92272" tIns="46136" rIns="92272" bIns="46136" anchor="b"/>
          <a:lstStyle/>
          <a:p>
            <a:pPr lvl="0" algn="r" eaLnBrk="1" hangingPunct="1">
              <a:buNone/>
            </a:pPr>
            <a:fld id="{9A0DB2DC-4C9A-4742-B13C-FB6460FD3503}" type="slidenum">
              <a:rPr lang="ru-RU" sz="1200" dirty="0">
                <a:latin typeface="Calibri" panose="020F0502020204030204" charset="0"/>
              </a:rPr>
              <a:t>38</a:t>
            </a:fld>
            <a:endParaRPr lang="ru-RU" sz="1200" dirty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5C9CB-B496-4FE3-84C8-4769E44C5E7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5C9CB-B496-4FE3-84C8-4769E44C5E75}" type="datetimeFigureOut">
              <a:rPr lang="ru-RU" smtClean="0"/>
              <a:t>13.05.2024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7235C-B620-46E9-98C8-EC600DF58D8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hyperlink" Target="https://cloud.mail.ru/public/s7PP/EN5Tu8Qun" TargetMode="External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wm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26" Type="http://schemas.openxmlformats.org/officeDocument/2006/relationships/diagramColors" Target="../diagrams/colors5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5" Type="http://schemas.openxmlformats.org/officeDocument/2006/relationships/diagramQuickStyle" Target="../diagrams/quickStyle5.xml"/><Relationship Id="rId2" Type="http://schemas.openxmlformats.org/officeDocument/2006/relationships/notesSlide" Target="../notesSlides/notesSlide1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24" Type="http://schemas.openxmlformats.org/officeDocument/2006/relationships/diagramLayout" Target="../diagrams/layout5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23" Type="http://schemas.openxmlformats.org/officeDocument/2006/relationships/diagramData" Target="../diagrams/data5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Relationship Id="rId27" Type="http://schemas.microsoft.com/office/2007/relationships/diagramDrawing" Target="../diagrams/drawing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image" Target="../media/image22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5.em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jpe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10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3735" y="1971675"/>
            <a:ext cx="10843895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ПРОВЕДЕНИЕ УСТНОЙ ЧАСТИ ЕДИНОГО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ГОСУДАРСТВЕННОГО ЭКЗАМЕНА ПО </a:t>
            </a:r>
            <a:br>
              <a:rPr lang="ru-RU" sz="3200" b="1" kern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</a:br>
            <a:r>
              <a:rPr lang="ru-RU" sz="3200" b="1" kern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ИНОСТРАННЫМ ЯЗЫКАМ 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315"/>
          <a:stretch>
            <a:fillRect/>
          </a:stretch>
        </p:blipFill>
        <p:spPr bwMode="auto">
          <a:xfrm>
            <a:off x="148297" y="110953"/>
            <a:ext cx="1277322" cy="105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2858407" y="111224"/>
            <a:ext cx="64764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Государственное учреждение Ярославской области</a:t>
            </a:r>
          </a:p>
          <a:p>
            <a:pPr algn="ctr"/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</a:rPr>
              <a:t>«Центр оценки и контроля качества образования»</a:t>
            </a:r>
          </a:p>
        </p:txBody>
      </p:sp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5925185" y="5494655"/>
            <a:ext cx="6266815" cy="13633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4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Палочкина</a:t>
            </a:r>
            <a:r>
              <a:rPr kumimoji="0" lang="ru-RU" sz="24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Екатерина Александровна, </a:t>
            </a: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4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главный специалист ГУ ЯО </a:t>
            </a:r>
            <a:r>
              <a:rPr kumimoji="0" lang="ru-RU" sz="2400" b="1" kern="1200" cap="none" spc="0" normalizeH="0" baseline="0" noProof="0" dirty="0" err="1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ЦОиККО</a:t>
            </a:r>
            <a:endParaRPr kumimoji="0" lang="ru-RU" sz="2400" b="1" kern="1200" cap="none" spc="0" normalizeH="0" baseline="0" noProof="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ru-RU" sz="2400" b="1" kern="1200" cap="none" spc="0" normalizeH="0" baseline="0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(4852)28-08-83</a:t>
            </a:r>
          </a:p>
          <a:p>
            <a:pPr marL="342900" marR="0" indent="-342900" defTabSz="914400">
              <a:buClrTx/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ru-RU" sz="2400" b="1" kern="1200" cap="none" spc="0" normalizeH="0" baseline="0" noProof="0" dirty="0">
              <a:solidFill>
                <a:schemeClr val="accent2">
                  <a:lumMod val="50000"/>
                </a:schemeClr>
              </a:solidFill>
              <a:latin typeface="Calibri" panose="020F050202020403020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9595" y="106045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Регламентные сроки</a:t>
            </a:r>
            <a:r>
              <a:rPr lang="ru-RU" sz="28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8" name="Таблица 7"/>
          <p:cNvGraphicFramePr/>
          <p:nvPr/>
        </p:nvGraphicFramePr>
        <p:xfrm>
          <a:off x="-635" y="851535"/>
          <a:ext cx="12192000" cy="600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3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298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600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9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7345"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8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Этап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Статус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8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Сроки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8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Отображение в мониторинге ППЭ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0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Не ранее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800" b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Не позднее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900">
                <a:tc>
                  <a:txBody>
                    <a:bodyPr/>
                    <a:lstStyle/>
                    <a:p>
                      <a:pPr marL="48260" indent="0" algn="ctr">
                        <a:buNone/>
                      </a:pPr>
                      <a:r>
                        <a:rPr lang="ru-RU" altLang="en-US" sz="1600" b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Техническая подготовка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Техническая подготовка пройдена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5 календарных дней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17:00 за день до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-13335" algn="ctr">
                        <a:buFont typeface="Wingdings" panose="05000000000000000000" charset="0"/>
                        <a:buNone/>
                      </a:pPr>
                      <a:r>
                        <a:rPr lang="en-US" altLang="en-US" sz="16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Техподготовка пройдена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320">
                <a:tc>
                  <a:txBody>
                    <a:bodyPr/>
                    <a:lstStyle/>
                    <a:p>
                      <a:pPr marL="88900" indent="0" algn="ctr">
                        <a:buNone/>
                      </a:pPr>
                      <a:r>
                        <a:rPr lang="ru-RU" altLang="en-US" sz="1600" b="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Контроль технической готовности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Контроль технической готовности завершен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2 рабочих дней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17:00 за день до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КТГ завершен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090">
                <a:tc>
                  <a:txBody>
                    <a:bodyPr/>
                    <a:lstStyle/>
                    <a:p>
                      <a:pPr marL="62230" indent="0" algn="ctr">
                        <a:buFont typeface="Wingdings" panose="05000000000000000000" charset="0"/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Авторизация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0" algn="ctr">
                        <a:buFont typeface="Wingdings" panose="05000000000000000000" charset="0"/>
                        <a:buNone/>
                      </a:pPr>
                      <a:endParaRPr lang="en-US" altLang="en-US" sz="16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2 рабочих дней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619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17:00 за день до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67945" indent="0" algn="ctr">
                        <a:buFont typeface="Wingdings" panose="05000000000000000000" charset="0"/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Авторизовалось (кол</a:t>
                      </a: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-</a:t>
                      </a: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во авторизовавшихся членов ГЭК)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575">
                <a:tc>
                  <a:txBody>
                    <a:bodyPr/>
                    <a:lstStyle/>
                    <a:p>
                      <a:pPr marL="3492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Скачивание ключа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9:30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10:00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Ключ скачан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3492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Начало экзаменов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Экзамены успешно начались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10:05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11:00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Экзамены начались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34925" indent="0" algn="ctr">
                        <a:buFont typeface="Wingdings" panose="05000000000000000000" charset="0"/>
                        <a:buNone/>
                      </a:pPr>
                      <a:endParaRPr lang="ru-RU" altLang="en-US" sz="16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altLang="en-US" sz="1600" b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Ожидание участников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10:30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ru-RU" sz="1600" b="0" spc="-1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Cambria" panose="02040503050406030204" pitchFamily="18" charset="0"/>
                          <a:cs typeface="Century Gothic" panose="020B0502020202020204" pitchFamily="34" charset="0"/>
                          <a:sym typeface="+mn-ea"/>
                        </a:rPr>
                        <a:t>Отмена статуса до 12:00 </a:t>
                      </a:r>
                    </a:p>
                    <a:p>
                      <a:pPr indent="0" algn="ctr">
                        <a:buNone/>
                      </a:pPr>
                      <a:r>
                        <a:rPr lang="ru-RU" sz="1600" b="0" spc="-10" dirty="0" smtClean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  <a:ea typeface="Cambria" panose="02040503050406030204" pitchFamily="18" charset="0"/>
                          <a:cs typeface="Century Gothic" panose="020B0502020202020204" pitchFamily="34" charset="0"/>
                          <a:sym typeface="+mn-ea"/>
                        </a:rPr>
                        <a:t>(допустимо до 16:30)</a:t>
                      </a:r>
                      <a:endParaRPr lang="ru-RU" altLang="en-US" sz="1600" b="0" spc="-10" dirty="0" smtClean="0">
                        <a:solidFill>
                          <a:srgbClr val="FF0000"/>
                        </a:solidFill>
                        <a:latin typeface="Century Gothic" panose="020B0502020202020204" pitchFamily="34" charset="0"/>
                        <a:ea typeface="Cambria" panose="02040503050406030204" pitchFamily="18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4155">
                <a:tc>
                  <a:txBody>
                    <a:bodyPr/>
                    <a:lstStyle/>
                    <a:p>
                      <a:pPr marL="3492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Завершение экзаменов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Экзамены завершены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10:30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16:30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Экзамены завершены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6080">
                <a:tc>
                  <a:txBody>
                    <a:bodyPr/>
                    <a:lstStyle/>
                    <a:p>
                      <a:pPr marL="3492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Передача бланков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Материалы переданы в РЦОИ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11:00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19:00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Материалы переданы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9230">
                <a:tc>
                  <a:txBody>
                    <a:bodyPr/>
                    <a:lstStyle/>
                    <a:p>
                      <a:pPr marL="34925" indent="0" algn="ctr">
                        <a:buFont typeface="Wingdings" panose="05000000000000000000" charset="0"/>
                        <a:buNone/>
                      </a:pPr>
                      <a:r>
                        <a:rPr lang="ru-RU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Передача журналов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endParaRPr lang="en-US" altLang="en-US" sz="1600" b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10:30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19:00 в день экзамена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altLang="en-US" sz="16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Журналы переданы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0" y="762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Контроль технической готовности ППЭ 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8" name="Таблица 7"/>
          <p:cNvGraphicFramePr/>
          <p:nvPr/>
        </p:nvGraphicFramePr>
        <p:xfrm>
          <a:off x="361950" y="985520"/>
          <a:ext cx="11468100" cy="52584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68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784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 b="1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Личный кабинет ППЭ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 marL="67945" indent="-13335" algn="l">
                        <a:buFont typeface="Wingdings" panose="05000000000000000000" charset="0"/>
                        <a:buNone/>
                      </a:pPr>
                      <a:r>
                        <a:rPr lang="en-US" alt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наличие соединения с личным кабинетом ППЭ по основному и резервному каналам доступа в сеть «Интернет»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 marL="67945" indent="-13335" algn="l">
                        <a:buFont typeface="Wingdings" panose="05000000000000000000" charset="0"/>
                        <a:buNone/>
                      </a:pPr>
                      <a:r>
                        <a:rPr lang="en-US" altLang="en-US" sz="2000" b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ea typeface="+Основной текст (восточно-азиат" charset="0"/>
                          <a:cs typeface="Times New Roman" panose="02020603050405020304" pitchFamily="18" charset="0"/>
                          <a:sym typeface="+mn-ea"/>
                        </a:rPr>
                        <a:t>тип основного и резервного каналов доступа в сеть «Интернет»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 marL="36195" indent="0" algn="l">
                        <a:buFont typeface="Wingdings" panose="05000000000000000000" charset="0"/>
                        <a:buNone/>
                      </a:pPr>
                      <a:r>
                        <a:rPr lang="en-US" alt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авторизаци</a:t>
                      </a:r>
                      <a:r>
                        <a:rPr lang="ru-RU" alt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я членов ГЭК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 marL="67945" indent="0" algn="l">
                        <a:buFont typeface="Wingdings" panose="05000000000000000000" charset="0"/>
                        <a:buNone/>
                      </a:pPr>
                      <a:r>
                        <a:rPr lang="en-US" alt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наличи</a:t>
                      </a:r>
                      <a:r>
                        <a:rPr lang="ru-RU" alt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е </a:t>
                      </a:r>
                      <a:r>
                        <a:rPr lang="en-US" alt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назначения </a:t>
                      </a:r>
                      <a:r>
                        <a:rPr lang="ru-RU" altLang="en-US" sz="200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членов ГЭК </a:t>
                      </a:r>
                      <a:r>
                        <a:rPr lang="en-US" altLang="en-US" sz="2000" b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на выбранную дату экзамена 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 marL="80645" indent="0" algn="l">
                        <a:buNone/>
                      </a:pPr>
                      <a:r>
                        <a:rPr lang="ru-RU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скачивание пакета с сертификатами специалистов РЦОИ для загрузки на все станции записи ответов и станции Штаба ППЭ, включая резервные</a:t>
                      </a:r>
                      <a:endParaRPr lang="ru-RU" alt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6765">
                <a:tc>
                  <a:txBody>
                    <a:bodyPr/>
                    <a:lstStyle/>
                    <a:p>
                      <a:pPr marL="53975" indent="13335" algn="l">
                        <a:buNone/>
                      </a:pPr>
                      <a:r>
                        <a:rPr lang="en-US" alt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наличие</a:t>
                      </a:r>
                      <a:r>
                        <a:rPr lang="en-US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подтверждения</a:t>
                      </a:r>
                      <a:r>
                        <a:rPr lang="en-US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от</a:t>
                      </a:r>
                      <a:r>
                        <a:rPr lang="en-US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РЦОИ </a:t>
                      </a:r>
                      <a:r>
                        <a:rPr lang="en-US" alt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по</a:t>
                      </a:r>
                      <a:r>
                        <a:rPr lang="en-US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переданному</a:t>
                      </a:r>
                      <a:r>
                        <a:rPr lang="en-US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при</a:t>
                      </a:r>
                      <a:r>
                        <a:rPr lang="en-US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проведении</a:t>
                      </a:r>
                      <a:r>
                        <a:rPr lang="en-US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тех</a:t>
                      </a:r>
                      <a:r>
                        <a:rPr lang="ru-RU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.</a:t>
                      </a:r>
                      <a:r>
                        <a:rPr lang="en-US" alt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подготовки</a:t>
                      </a:r>
                      <a:r>
                        <a:rPr lang="en-US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тестовому</a:t>
                      </a:r>
                      <a:r>
                        <a:rPr lang="en-US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пакету</a:t>
                      </a:r>
                      <a:r>
                        <a:rPr lang="en-US" altLang="en-US" sz="20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en-US" altLang="en-US" sz="20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сканирования</a:t>
                      </a:r>
                      <a:endParaRPr lang="en-US" altLang="en-US" sz="20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0" y="762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Контроль технической готовности ППЭ 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63195" y="5727700"/>
            <a:ext cx="11879580" cy="11303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2">
                  <a:lumMod val="5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algn="ctr"/>
            <a:r>
              <a:rPr lang="ru-RU" altLang="en-US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тестовый комплект ЭМ включает в себя </a:t>
            </a:r>
            <a:r>
              <a:rPr lang="ru-RU" altLang="en-US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только бланк регистрации;</a:t>
            </a:r>
          </a:p>
          <a:p>
            <a:pPr algn="ctr"/>
            <a:r>
              <a:rPr lang="ru-RU" altLang="en-US" b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подключение и калибровка сканера с использованием калибровочного листа </a:t>
            </a:r>
            <a:r>
              <a:rPr lang="ru-RU" altLang="en-US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выполняется, </a:t>
            </a:r>
            <a:r>
              <a:rPr lang="ru-RU" altLang="en-US" b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калибровочный лист не используется; </a:t>
            </a:r>
          </a:p>
          <a:p>
            <a:pPr algn="ctr"/>
            <a:r>
              <a:rPr lang="ru-RU" altLang="en-US" b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загрузка пакета с сертификатами специалистов РЦОИ </a:t>
            </a:r>
            <a:r>
              <a:rPr lang="ru-RU" altLang="en-US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выполняется</a:t>
            </a:r>
          </a:p>
          <a:p>
            <a:pPr algn="ctr"/>
            <a:endParaRPr kumimoji="0" lang="ru-RU" altLang="en-US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3" name="Таблица 2"/>
          <p:cNvGraphicFramePr/>
          <p:nvPr/>
        </p:nvGraphicFramePr>
        <p:xfrm>
          <a:off x="163195" y="591185"/>
          <a:ext cx="11878945" cy="499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8789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Станции организатора, включая резервные</a:t>
                      </a:r>
                      <a:endParaRPr lang="ru-RU" altLang="en-US" sz="2200" b="1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настройки станции </a:t>
                      </a:r>
                      <a:r>
                        <a:rPr lang="ru-RU" sz="20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(код региона, код ППЭ, номер компьютера)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6945">
                <a:tc>
                  <a:txBody>
                    <a:bodyPr/>
                    <a:lstStyle/>
                    <a:p>
                      <a:pPr marL="48260" indent="0" algn="l"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настройки экзамена</a:t>
                      </a:r>
                      <a:r>
                        <a:rPr lang="ru-RU" sz="20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(номер аудитории (для резервных станций не указывается), признак резервной станции для резервной станции, период проведения экзаменов, учебный предмет и дату экзамена)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88900" indent="0" algn="l"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настройки системного времени</a:t>
                      </a:r>
                      <a:endParaRPr lang="ru-RU" altLang="en-US" sz="2000" b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62230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наличие загруженного </a:t>
                      </a:r>
                      <a:r>
                        <a:rPr lang="ru-RU" sz="2000" noProof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интернет-пакета</a:t>
                      </a:r>
                      <a:endParaRPr lang="ru-RU" altLang="en-US" sz="2000" b="0" noProof="0" dirty="0" err="1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62230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оценка качества тестовых комплектов ЭМ  (БР)</a:t>
                      </a:r>
                      <a:endParaRPr lang="ru-RU" altLang="en-US" sz="2000" b="0" noProof="0" dirty="0" err="1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62230" indent="0" algn="l" defTabSz="914400">
                        <a:buFont typeface="Wingdings" panose="05000000000000000000" charset="0"/>
                        <a:buNone/>
                        <a:tabLst>
                          <a:tab pos="358140" algn="l"/>
                        </a:tabLst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работоспособность средств криптозащиты с использованием </a:t>
                      </a:r>
                      <a:r>
                        <a:rPr lang="ru-RU" sz="2000" noProof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токена</a:t>
                      </a: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члена ГЭК</a:t>
                      </a:r>
                      <a:endParaRPr lang="ru-RU" altLang="en-US" sz="2000" b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62230" indent="13335" algn="l">
                        <a:buFont typeface="Wingdings" panose="05000000000000000000" charset="0"/>
                        <a:buNone/>
                      </a:pPr>
                      <a:r>
                        <a:rPr lang="ru-RU" sz="2000" noProof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печать протокола технической готовности аудитории для печати полного комплекта ЭМ в аудитории ППЭ (форма ППЭ-01-01)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34925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сохранение на </a:t>
                      </a:r>
                      <a:r>
                        <a:rPr lang="ru-RU" sz="2000" noProof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флеш-накопитель</a:t>
                      </a: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электронного акта технической готовности для передачи в систему мониторинга готовности ППЭ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0" y="762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Контроль технической готовности ППЭ 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258445" y="5591810"/>
            <a:ext cx="11675110" cy="108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en-US" sz="19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тестовый комплект ЭМ включает только </a:t>
            </a:r>
            <a:r>
              <a:rPr lang="ru-RU" altLang="en-US" sz="19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бланк регистрации, </a:t>
            </a:r>
          </a:p>
          <a:p>
            <a:pPr algn="ctr"/>
            <a:r>
              <a:rPr lang="ru-RU" altLang="en-US" sz="19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оценка качества тестовой печати ДБО № 2 не требуется</a:t>
            </a:r>
          </a:p>
        </p:txBody>
      </p:sp>
      <p:graphicFrame>
        <p:nvGraphicFramePr>
          <p:cNvPr id="3" name="Таблица 2"/>
          <p:cNvGraphicFramePr/>
          <p:nvPr/>
        </p:nvGraphicFramePr>
        <p:xfrm>
          <a:off x="258445" y="810895"/>
          <a:ext cx="11675745" cy="45904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90855">
                <a:tc>
                  <a:txBody>
                    <a:bodyPr/>
                    <a:lstStyle/>
                    <a:p>
                      <a:pPr indent="0" algn="ctr">
                        <a:buNone/>
                      </a:pPr>
                      <a:r>
                        <a:rPr lang="en-US" sz="22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Станция </a:t>
                      </a:r>
                      <a:r>
                        <a:rPr lang="ru-RU" altLang="en-US" sz="2200">
                          <a:solidFill>
                            <a:srgbClr val="000000"/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Штаба ППЭ (основная, резервная)</a:t>
                      </a:r>
                      <a:endParaRPr lang="ru-RU" altLang="en-US" sz="2200" b="1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80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настройки станции </a:t>
                      </a:r>
                      <a:r>
                        <a:rPr lang="ru-RU" sz="20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(код региона, код ППЭ, номер компьютера, признак резервной станции для резервной станции)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48260" indent="0" algn="l"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настройки экзамена</a:t>
                      </a:r>
                      <a:r>
                        <a:rPr lang="ru-RU" sz="20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(период проведения экзаменов, учебный предмет и дату экзамена)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88900" indent="0" algn="l"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настройки системного времени</a:t>
                      </a:r>
                      <a:endParaRPr lang="ru-RU" altLang="en-US" sz="2000" b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62230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выполнение тестового сканирования и оценка качества тестовых комплектов ЭМ  </a:t>
                      </a:r>
                      <a:endParaRPr lang="ru-RU" altLang="en-US" sz="2000" noProof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62230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загрузка пакета с сертификатами специалистов РЦОИ</a:t>
                      </a:r>
                      <a:endParaRPr lang="ru-RU" sz="2000" noProof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7675">
                <a:tc>
                  <a:txBody>
                    <a:bodyPr/>
                    <a:lstStyle/>
                    <a:p>
                      <a:pPr marL="62230" indent="0" algn="l" defTabSz="914400">
                        <a:buFont typeface="Wingdings" panose="05000000000000000000" charset="0"/>
                        <a:buNone/>
                        <a:tabLst>
                          <a:tab pos="358140" algn="l"/>
                        </a:tabLst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работоспособность средств криптозащиты с использованием </a:t>
                      </a:r>
                      <a:r>
                        <a:rPr lang="ru-RU" sz="2000" noProof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токена</a:t>
                      </a: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члена ГЭК</a:t>
                      </a:r>
                      <a:endParaRPr lang="ru-RU" altLang="en-US" sz="2000" b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34925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сохранение на флеш-накопитель протокола технической готовности Штаба ППЭ для сканирования бланков в ППЭ (форма ППЭ-01-02) и электронного акта технической готовности для последующей передачи в систему мониторинга готовности ППЭ</a:t>
                      </a: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0" y="762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Контроль технической готовности ППЭ 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8" name="Таблица 7"/>
          <p:cNvGraphicFramePr/>
          <p:nvPr/>
        </p:nvGraphicFramePr>
        <p:xfrm>
          <a:off x="285115" y="590550"/>
          <a:ext cx="11675745" cy="6137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757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6103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noProof="0" dirty="0">
                          <a:ln>
                            <a:noFill/>
                          </a:ln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Станции записи ответов, включая резервные</a:t>
                      </a:r>
                      <a:endParaRPr lang="ru-RU" altLang="en-US" sz="2200" b="1">
                        <a:solidFill>
                          <a:srgbClr val="000000"/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87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настройки станции </a:t>
                      </a:r>
                      <a:r>
                        <a:rPr lang="ru-RU" sz="20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(код региона, код ППЭ, номер компьютера)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560">
                <a:tc>
                  <a:txBody>
                    <a:bodyPr/>
                    <a:lstStyle/>
                    <a:p>
                      <a:pPr marL="48260" indent="0" algn="l"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настройки экзамена</a:t>
                      </a:r>
                      <a:r>
                        <a:rPr lang="ru-RU" sz="20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(номер аудитории (для резервных станций не указывается), признак резервной станции для резервной станции, период проведения экзаменов, учебный предмет и дату экзамена)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88900" indent="0" algn="l"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настройки системного времени</a:t>
                      </a:r>
                      <a:endParaRPr lang="ru-RU" altLang="en-US" sz="2000" b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62230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наличие загруженного </a:t>
                      </a:r>
                      <a:r>
                        <a:rPr lang="ru-RU" sz="2000" noProof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интернет-пакета</a:t>
                      </a:r>
                      <a:endParaRPr lang="ru-RU" altLang="en-US" sz="2000" b="0" noProof="0" dirty="0" err="1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960">
                <a:tc>
                  <a:txBody>
                    <a:bodyPr/>
                    <a:lstStyle/>
                    <a:p>
                      <a:pPr marL="62230" indent="0" algn="l" defTabSz="914400">
                        <a:buFont typeface="Wingdings" panose="05000000000000000000" charset="0"/>
                        <a:buNone/>
                        <a:tabLst>
                          <a:tab pos="358140" algn="l"/>
                        </a:tabLst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качество аудиозаписи тестового сообщения и отображения КИМ на экране</a:t>
                      </a:r>
                      <a:endParaRPr lang="ru-RU" altLang="en-US" sz="2000" b="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0695">
                <a:tc>
                  <a:txBody>
                    <a:bodyPr/>
                    <a:lstStyle/>
                    <a:p>
                      <a:pPr marL="34925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работоспособность средств криптозащиты с использованием </a:t>
                      </a:r>
                      <a:r>
                        <a:rPr lang="ru-RU" sz="2000" noProof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токена</a:t>
                      </a: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члена ГЭК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9420">
                <a:tc>
                  <a:txBody>
                    <a:bodyPr/>
                    <a:lstStyle/>
                    <a:p>
                      <a:pPr marL="34925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загрузка пакета с сертификатами специалистов РЦОИ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09625">
                <a:tc>
                  <a:txBody>
                    <a:bodyPr/>
                    <a:lstStyle/>
                    <a:p>
                      <a:pPr marL="34925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сохранение кода активации экзамена (кроме резервных) для передачи руководителю ППЭ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808355">
                <a:tc>
                  <a:txBody>
                    <a:bodyPr/>
                    <a:lstStyle/>
                    <a:p>
                      <a:pPr marL="34925" indent="0" algn="l">
                        <a:buFont typeface="Wingdings" panose="05000000000000000000" charset="0"/>
                        <a:buNone/>
                      </a:pP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сохранение на </a:t>
                      </a:r>
                      <a:r>
                        <a:rPr lang="ru-RU" sz="2000" noProof="0" dirty="0" err="1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флеш-накопитель</a:t>
                      </a:r>
                      <a:r>
                        <a:rPr lang="ru-RU" sz="20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паспорта станции записи ответов и электронного акта технической готовности для передачи в систему мониторинга готовности ППЭ</a:t>
                      </a:r>
                      <a:endParaRPr lang="ru-RU" altLang="en-US" sz="2000" b="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marL="12700" marR="12700" marT="12700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460" y="0"/>
            <a:ext cx="8641080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9248" y="83297"/>
            <a:ext cx="98545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Окончание контроля технической готовности 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2725" y="730885"/>
            <a:ext cx="11765915" cy="2244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66700" marR="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b="1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 личном кабинете ППЭ</a:t>
            </a:r>
            <a:r>
              <a:rPr lang="ru-RU" sz="2200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передать с использованием токена члена ГЭК в систему мониторинга готовности ППЭ: </a:t>
            </a:r>
          </a:p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200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электронные акты технической готовности со всех основных и резервных станций записи ответов, станций организатора, станций Штаба ППЭ; </a:t>
            </a:r>
          </a:p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200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статус «Контроль технической готовности завершён».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13360" y="3121025"/>
            <a:ext cx="11765915" cy="35896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напечатать и подписать: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паспорта станций записи ответов;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«Протокол технической готовности ППЭ к экзамену в устной форме» (</a:t>
            </a: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 ППЭ-01-01-У)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;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протоколы технической готовности аудиторий подготовки (</a:t>
            </a: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 ППЭ-01-01 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«Протокол технической готовности аудитории для печати полного комплекта ЭМ в аудитории ППЭ», напечатанные тестовые бланки регистрации являются приложением к соответствующему протоколу);  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«Протокол технической готовности штаба ППЭ для сканирования бланков в ППЭ» (</a:t>
            </a: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 ППЭ-01-02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).</a:t>
            </a:r>
            <a:endParaRPr lang="ru-RU" sz="2200" kern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054240" y="106458"/>
            <a:ext cx="900366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Получение экзаменационных материалов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01625" y="106680"/>
            <a:ext cx="1325880" cy="1177925"/>
            <a:chOff x="981777" y="827256"/>
            <a:chExt cx="3599849" cy="3580598"/>
          </a:xfrm>
        </p:grpSpPr>
        <p:sp>
          <p:nvSpPr>
            <p:cNvPr id="7" name="Овал 6"/>
            <p:cNvSpPr/>
            <p:nvPr/>
          </p:nvSpPr>
          <p:spPr>
            <a:xfrm>
              <a:off x="981777" y="827256"/>
              <a:ext cx="3599849" cy="3580598"/>
            </a:xfrm>
            <a:prstGeom prst="ellipse">
              <a:avLst/>
            </a:prstGeom>
            <a:solidFill>
              <a:srgbClr val="E26714"/>
            </a:solidFill>
            <a:ln>
              <a:solidFill>
                <a:srgbClr val="E2671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624853" y="1871516"/>
              <a:ext cx="2315420" cy="14940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2600" b="1" dirty="0" err="1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</a:rPr>
                <a:t>7.30</a:t>
              </a:r>
              <a:endParaRPr lang="ru-RU" sz="2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3460115" y="1075690"/>
            <a:ext cx="6191885" cy="2542540"/>
            <a:chOff x="-2969087" y="-7294498"/>
            <a:chExt cx="8859895" cy="17644415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969087" y="-7294498"/>
              <a:ext cx="8859895" cy="17644415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469865" y="-4650484"/>
              <a:ext cx="8136109" cy="129160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984250">
                <a:lnSpc>
                  <a:spcPct val="80000"/>
                </a:lnSpc>
                <a:buNone/>
              </a:pPr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руководитель ППЭ должен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получить экзаменационные материалы от члена ГЭК</a:t>
              </a:r>
              <a:r>
                <a:rPr sz="24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по форме </a:t>
              </a:r>
              <a:endParaRPr sz="2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endParaRPr>
            </a:p>
            <a:p>
              <a:pPr algn="ctr" defTabSz="984250">
                <a:lnSpc>
                  <a:spcPct val="80000"/>
                </a:lnSpc>
                <a:buNone/>
              </a:pPr>
              <a:r>
                <a:rPr sz="2400" b="1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ППЭ-14-01-У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«Акт прием</a:t>
              </a:r>
              <a:r>
                <a:rPr lang="ru-RU"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а</a:t>
              </a: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-передачи экзаменационных материалов в ППЭ»</a:t>
              </a:r>
              <a:endParaRPr lang="ru-RU" sz="2400" b="1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2" name="Группа 1"/>
          <p:cNvGrpSpPr/>
          <p:nvPr/>
        </p:nvGrpSpPr>
        <p:grpSpPr>
          <a:xfrm>
            <a:off x="2732405" y="4010660"/>
            <a:ext cx="7646670" cy="2286000"/>
            <a:chOff x="441432" y="-2650412"/>
            <a:chExt cx="7373961" cy="238268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41432" y="-2650412"/>
              <a:ext cx="3254963" cy="2382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ВДП для упаковки бланков регистрации устного экзамена</a:t>
              </a:r>
              <a:endParaRPr 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4561675" y="-2650412"/>
              <a:ext cx="3253718" cy="238268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hangingPunct="0">
                <a:spcBef>
                  <a:spcPts val="590"/>
                </a:spcBef>
                <a:spcAft>
                  <a:spcPts val="300"/>
                </a:spcAft>
                <a:buNone/>
              </a:pPr>
              <a:r>
                <a:rPr sz="2400" dirty="0">
                  <a:solidFill>
                    <a:schemeClr val="bg2">
                      <a:lumMod val="10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сейф-пакет для упаковки ЭМ</a:t>
              </a:r>
              <a:endParaRPr sz="240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211455" y="4679950"/>
            <a:ext cx="6177915" cy="20961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04165" marR="0" lvl="0" indent="-27876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прикрепить организаторов вне аудиторий  к аудиториям проведения и выдать им </a:t>
            </a:r>
            <a:r>
              <a:rPr lang="ru-RU" sz="2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форму ППЭ-05-04-У</a:t>
            </a:r>
            <a:endParaRPr lang="ru-RU" sz="22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212090" y="770255"/>
            <a:ext cx="11766550" cy="3909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0">
              <a:spcBef>
                <a:spcPts val="590"/>
              </a:spcBef>
              <a:spcAft>
                <a:spcPts val="300"/>
              </a:spcAft>
              <a:buNone/>
            </a:pPr>
            <a:endParaRPr sz="24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  <a:p>
            <a:pPr algn="ctr" hangingPunct="0">
              <a:spcBef>
                <a:spcPts val="590"/>
              </a:spcBef>
              <a:spcAft>
                <a:spcPts val="300"/>
              </a:spcAft>
              <a:buNone/>
            </a:pPr>
            <a:endParaRPr sz="2400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42342" y="81693"/>
            <a:ext cx="1050671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	йствия руководителя ППЭ до начала экзамена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211455" y="940435"/>
            <a:ext cx="11581765" cy="359981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262255" marR="0" lvl="0" indent="-26225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распечатать пакет руководителя ППЭ;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262255" marR="0" lvl="0" indent="-26225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обеспечить контроль за регистрацией работников ППЭ (в случае неявки работников ППЭ, произвести замену по форме (</a:t>
            </a:r>
            <a:r>
              <a:rPr lang="ru-RU" sz="2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</a:t>
            </a: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ППЭ-19</a:t>
            </a: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); 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262255" marR="0" lvl="0" indent="-26225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провести инструктаж с работниками ППЭ (</a:t>
            </a:r>
            <a:r>
              <a:rPr lang="ru-RU" sz="2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 ранее 08:15);</a:t>
            </a:r>
            <a:endParaRPr kumimoji="0" lang="ru-RU" sz="2200" b="1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262255" marR="0" lvl="0" indent="-26225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назначить ответственных организаторов в аудиториях и распределить организаторов вне аудиторий на места дежурства;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262255" marR="0" lvl="0" indent="-26225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направить организаторов на рабочие </a:t>
            </a:r>
          </a:p>
          <a:p>
            <a:pPr marR="0" lvl="0" indent="1841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места  в соответствии с распределением</a:t>
            </a:r>
          </a:p>
          <a:p>
            <a:pPr marR="0" lvl="0" indent="18415" algn="l" defTabSz="984250" rtl="0" fontAlgn="base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(</a:t>
            </a:r>
            <a:r>
              <a:rPr lang="ru-RU" sz="2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 ППЭ-07-У</a:t>
            </a:r>
            <a:r>
              <a:rPr lang="ru-RU" sz="22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);</a:t>
            </a:r>
            <a:endParaRPr lang="ru-RU" altLang="en-US" sz="220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3" name="Изображение 2" descr="05-04-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635" y="3644900"/>
            <a:ext cx="5841365" cy="31311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197" y="-17367"/>
            <a:ext cx="87630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материалов руководителем ППЭ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92020" y="566420"/>
            <a:ext cx="78079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организаторам в аудитории подготовки</a:t>
            </a:r>
          </a:p>
        </p:txBody>
      </p:sp>
      <p:grpSp>
        <p:nvGrpSpPr>
          <p:cNvPr id="24" name="Группа 23"/>
          <p:cNvGrpSpPr/>
          <p:nvPr/>
        </p:nvGrpSpPr>
        <p:grpSpPr>
          <a:xfrm>
            <a:off x="142240" y="1305560"/>
            <a:ext cx="11921490" cy="5359400"/>
            <a:chOff x="202" y="1714"/>
            <a:chExt cx="18774" cy="8440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13" y="171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Список участников экзамена в аудитории ППЭ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ППЭ-05-01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3" y="259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defTabSz="984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Протокол проведения ЕГЭ в аудитории подготовки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ППЭ-05-02-У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3" y="348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Ведомость коррекции персональных данных участников экзамена в аудитории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ППЭ-12-02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4" y="436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Ведомость учета времени отсутствия участников экзамена в аудитории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ППЭ-12-04-МАШ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2" y="5257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Расшифровка кодов образовательных организаций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ППЭ-16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202" y="6142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ВДП для упаковки испорченных, бракованных бланков регистрации 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202" y="7024"/>
              <a:ext cx="18752" cy="1035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Инструкция для участников экзамена, зачитываемая организатором в аудитории подготовки перед началом выполнения ЭР устной части ЕГЭ по иностранным языкам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202" y="8259"/>
              <a:ext cx="18752" cy="104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Инструкции для участников экзамена по использованию программного обеспечения сдачи устного экзамена по иностранным языкам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202" y="9443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Материалы, которые могут использовать участники экзамена в период ожидания своей очереди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cxnSp>
        <p:nvCxnSpPr>
          <p:cNvPr id="25" name="Прямая соединительная линия 5"/>
          <p:cNvCxnSpPr/>
          <p:nvPr/>
        </p:nvCxnSpPr>
        <p:spPr>
          <a:xfrm flipV="1">
            <a:off x="260350" y="1080239"/>
            <a:ext cx="11670665" cy="804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0" y="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Инструктивные материалы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49730" y="779780"/>
            <a:ext cx="8892540" cy="5720773"/>
          </a:xfrm>
          <a:prstGeom prst="rect">
            <a:avLst/>
          </a:prstGeom>
          <a:noFill/>
          <a:ln w="38100" cap="rnd">
            <a:solidFill>
              <a:srgbClr val="E267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911985" y="932815"/>
            <a:ext cx="836739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latin typeface="Century Gothic" panose="020B0502020202020204" pitchFamily="34" charset="0"/>
                <a:sym typeface="+mn-ea"/>
              </a:rPr>
              <a:t>Об утверждении </a:t>
            </a:r>
            <a:r>
              <a:rPr lang="ru-RU" sz="2400" dirty="0">
                <a:latin typeface="Century Gothic" panose="020B0502020202020204" pitchFamily="34" charset="0"/>
              </a:rPr>
              <a:t>инструктивных материалах по подготовке и проведению ГИА-11 с применением технологии доставки экзаменационных материалов по сети «Интернет», технологии печати полного комплекта экзаменационных материалов в аудиториях пунктов проведения экзаменов и сканирования экзаменационных материалов в аудиториях ППЭ в Ярославской области в основной и дополнительный период в 2024 году </a:t>
            </a:r>
            <a:endParaRPr lang="ru-RU" sz="2400" dirty="0" smtClean="0">
              <a:latin typeface="Century Gothic" panose="020B0502020202020204" pitchFamily="34" charset="0"/>
            </a:endParaRPr>
          </a:p>
          <a:p>
            <a:pPr algn="ctr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/>
            <a:endParaRPr lang="ru-RU" sz="2400" dirty="0" smtClean="0">
              <a:solidFill>
                <a:schemeClr val="tx1">
                  <a:lumMod val="95000"/>
                  <a:lumOff val="5000"/>
                </a:schemeClr>
              </a:solidFill>
              <a:highlight>
                <a:srgbClr val="FFFF00"/>
              </a:highlight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algn="ctr"/>
            <a:r>
              <a:rPr lang="ru-RU" sz="2400" dirty="0">
                <a:latin typeface="Century Gothic" panose="020B0502020202020204" pitchFamily="34" charset="0"/>
                <a:sym typeface="+mn-ea"/>
              </a:rPr>
              <a:t>Приказ министерства образования </a:t>
            </a:r>
          </a:p>
          <a:p>
            <a:pPr algn="ctr"/>
            <a:r>
              <a:rPr lang="ru-RU" sz="2400" dirty="0">
                <a:latin typeface="Century Gothic" panose="020B0502020202020204" pitchFamily="34" charset="0"/>
                <a:sym typeface="+mn-ea"/>
              </a:rPr>
              <a:t>Ярославской области </a:t>
            </a:r>
            <a:endParaRPr lang="ru-RU" sz="2400" dirty="0">
              <a:latin typeface="Century Gothic" panose="020B0502020202020204" pitchFamily="34" charset="0"/>
            </a:endParaRPr>
          </a:p>
          <a:p>
            <a:pPr algn="ctr"/>
            <a:r>
              <a:rPr lang="ru-RU" sz="2400" dirty="0">
                <a:latin typeface="Century Gothic" panose="020B0502020202020204" pitchFamily="34" charset="0"/>
                <a:sym typeface="+mn-ea"/>
              </a:rPr>
              <a:t>от 17.05.2024 № 14/01-04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2755" y="149003"/>
            <a:ext cx="11525885" cy="8299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Инструкции для участников экзамена по использованию программного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обеспечения сдачи устного экзамена по иностранным языкам</a:t>
            </a:r>
            <a:endParaRPr lang="ru-RU" sz="24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4" name="Объект 3"/>
          <p:cNvGraphicFramePr/>
          <p:nvPr/>
        </p:nvGraphicFramePr>
        <p:xfrm>
          <a:off x="2596515" y="2868930"/>
          <a:ext cx="6920230" cy="3989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r:id="rId3" imgW="10325100" imgH="7353300" progId="Paint.Picture">
                  <p:embed/>
                </p:oleObj>
              </mc:Choice>
              <mc:Fallback>
                <p:oleObj r:id="rId3" imgW="10325100" imgH="7353300" progId="Paint.Picture">
                  <p:embed/>
                  <p:pic>
                    <p:nvPicPr>
                      <p:cNvPr id="0" name="Изображение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96515" y="2868930"/>
                        <a:ext cx="6920230" cy="398907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Прямоугольник 10"/>
          <p:cNvSpPr/>
          <p:nvPr/>
        </p:nvSpPr>
        <p:spPr>
          <a:xfrm>
            <a:off x="194310" y="1377950"/>
            <a:ext cx="6371590" cy="132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en-US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http://rustest.ru       ГИА       Технологические решения</a:t>
            </a:r>
          </a:p>
          <a:p>
            <a:pPr marR="0" lvl="0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en-US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         </a:t>
            </a:r>
          </a:p>
          <a:p>
            <a:pPr marR="0" lvl="0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lang="ru-RU" altLang="en-US">
                <a:solidFill>
                  <a:schemeClr val="tx1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       Устная часть иностранных языков</a:t>
            </a:r>
            <a:endParaRPr lang="ru-RU" altLang="en-US" b="1" i="1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2036445" y="1798320"/>
            <a:ext cx="30289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817360" y="1377950"/>
            <a:ext cx="5250815" cy="13265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98425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latin typeface="Century Gothic" panose="020B0502020202020204" pitchFamily="34" charset="0"/>
                <a:hlinkClick r:id="rId5"/>
              </a:rPr>
              <a:t>https://cloud.mail.ru/public/s7PP/EN5Tu8Qun</a:t>
            </a:r>
            <a:endParaRPr lang="ru-RU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2947670" y="1798320"/>
            <a:ext cx="30289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19100" y="2329180"/>
            <a:ext cx="302895" cy="0"/>
          </a:xfrm>
          <a:prstGeom prst="straightConnector1">
            <a:avLst/>
          </a:prstGeom>
          <a:ln w="95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14197" y="-17367"/>
            <a:ext cx="876300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Выдача материалов руководителем ППЭ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2192020" y="566420"/>
            <a:ext cx="780796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организаторам в аудитории проведения</a:t>
            </a:r>
          </a:p>
        </p:txBody>
      </p:sp>
      <p:cxnSp>
        <p:nvCxnSpPr>
          <p:cNvPr id="9" name="Прямая соединительная линия 5"/>
          <p:cNvCxnSpPr/>
          <p:nvPr/>
        </p:nvCxnSpPr>
        <p:spPr>
          <a:xfrm flipV="1">
            <a:off x="260350" y="1080239"/>
            <a:ext cx="11670665" cy="804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141605" y="1440815"/>
            <a:ext cx="11908155" cy="4986655"/>
            <a:chOff x="223" y="2055"/>
            <a:chExt cx="18753" cy="7853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223" y="2055"/>
              <a:ext cx="18752" cy="1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l" defTabSz="984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Протокол проведения ЕГЭ в аудитории проведения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ППЭ-05-03-У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224" y="3402"/>
              <a:ext cx="18752" cy="1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Ведомость коррекции персональных данных участников экзамена в аудитории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ППЭ-12-02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23" y="4749"/>
              <a:ext cx="18752" cy="1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ВДП для упаковки бланков регистрации участников экзамена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224" y="6096"/>
              <a:ext cx="18752" cy="1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Код активации экзамена, который будет использоваться для инициализации сдачи экзамена на станции записи ответов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23" y="7443"/>
              <a:ext cx="18752" cy="1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Инструкция для участников экзамена, зачитываемая организатором в аудитории проведения перед началом выполнения ЭР устной части ЕГЭ по иностранным языкам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224" y="8772"/>
              <a:ext cx="18752" cy="113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Инструкции для участников экзамена по использованию программного обеспечения сдачи устного экзамена по иностранным языкам по каждому языку, сдаваемому в аудитории проведения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2"/>
          <p:cNvSpPr>
            <a:spLocks noChangeArrowheads="1"/>
          </p:cNvSpPr>
          <p:nvPr/>
        </p:nvSpPr>
        <p:spPr bwMode="auto">
          <a:xfrm>
            <a:off x="1469390" y="123825"/>
            <a:ext cx="9253855" cy="10471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102393" tIns="51197" rIns="102393" bIns="51197"/>
          <a:lstStyle/>
          <a:p>
            <a:pPr marL="0" marR="0" lvl="0" indent="0" algn="ctr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Скачивание ключа доступа к ЭМ  с использованием </a:t>
            </a:r>
            <a:r>
              <a:rPr kumimoji="0" lang="ru-RU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токена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члена ГЭК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01935" y="123825"/>
            <a:ext cx="1345565" cy="11544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10" name="Схема 9"/>
          <p:cNvGraphicFramePr/>
          <p:nvPr/>
        </p:nvGraphicFramePr>
        <p:xfrm>
          <a:off x="350520" y="1548130"/>
          <a:ext cx="8676640" cy="4820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9498330" y="1548130"/>
            <a:ext cx="2249170" cy="1169035"/>
            <a:chOff x="14608" y="1836"/>
            <a:chExt cx="3542" cy="1841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4608" y="2827"/>
              <a:ext cx="3543" cy="8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1" hangingPunct="1">
                <a:buNone/>
              </a:pPr>
              <a:r>
                <a:rPr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Технический специалист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14608" y="1836"/>
              <a:ext cx="3543" cy="85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1" hangingPunct="1">
                <a:buNone/>
              </a:pPr>
              <a:r>
                <a:rPr lang="ru-RU" b="1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Член ГЭК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6" name="Прямоугольник 5"/>
          <p:cNvSpPr/>
          <p:nvPr/>
        </p:nvSpPr>
        <p:spPr>
          <a:xfrm>
            <a:off x="9498330" y="3328670"/>
            <a:ext cx="2249805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buNone/>
            </a:pPr>
            <a:r>
              <a:rPr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Технический специалист</a:t>
            </a:r>
            <a:endParaRPr lang="ru-RU" b="1" i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498330" y="4854575"/>
            <a:ext cx="2249805" cy="539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1" hangingPunct="1">
              <a:buNone/>
            </a:pP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Член ГЭК</a:t>
            </a:r>
            <a:endParaRPr lang="ru-RU" b="1" i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2504440" y="6080293"/>
            <a:ext cx="7301230" cy="591017"/>
            <a:chOff x="809626" y="792356"/>
            <a:chExt cx="3882416" cy="3171880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809626" y="792356"/>
              <a:ext cx="3819524" cy="3171880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872093" y="1282194"/>
              <a:ext cx="3819949" cy="23071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1" indent="0" algn="just" defTabSz="984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sz="22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Кнопку «Прочитать КИМ» нажимать не нужно</a:t>
              </a:r>
              <a:r>
                <a:rPr lang="ru-RU" sz="2200" b="1" dirty="0" smtClean="0">
                  <a:solidFill>
                    <a:schemeClr val="tx1">
                      <a:lumMod val="95000"/>
                      <a:lumOff val="5000"/>
                    </a:schemeClr>
                  </a:solidFill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!</a:t>
              </a:r>
              <a:endParaRPr lang="ru-RU" altLang="ru-RU" sz="2200" b="1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/>
        </p:nvGraphicFramePr>
        <p:xfrm>
          <a:off x="812800" y="810260"/>
          <a:ext cx="10566400" cy="58921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7345" y="115570"/>
            <a:ext cx="114973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АУДИТОРИЯ ПОДГОТОВКИ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2"/>
          <p:cNvSpPr txBox="1">
            <a:spLocks noChangeArrowheads="1"/>
          </p:cNvSpPr>
          <p:nvPr/>
        </p:nvSpPr>
        <p:spPr bwMode="auto">
          <a:xfrm>
            <a:off x="1752600" y="86995"/>
            <a:ext cx="8686800" cy="5822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1424" tIns="45712" rIns="91424" bIns="45712">
            <a:spAutoFit/>
          </a:bodyPr>
          <a:lstStyle/>
          <a:p>
            <a:pPr marR="0" algn="ctr" defTabSz="984250">
              <a:buClrTx/>
              <a:buSzTx/>
              <a:buFontTx/>
              <a:buNone/>
              <a:defRPr/>
            </a:pPr>
            <a:r>
              <a:rPr kumimoji="0" lang="ru-RU" altLang="ru-RU" sz="3200" b="1" kern="1200" cap="none" spc="0" normalizeH="0" baseline="0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Заполнение бланков регистрации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166370" y="877570"/>
            <a:ext cx="7306310" cy="56191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раздать напечатанные бланки регистрации участникам экзамена в произвольном порядке;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дать указание участникам экзамена проверить качество напечатанного бланка регистрации;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1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дать указание участникам экзамена приступить к заполнению бланков регистрации;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1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проверить правильность заполнения регистрационных полей и соответствие данных участника экзамена</a:t>
            </a:r>
          </a:p>
          <a:p>
            <a:pPr marL="0" marR="0" lvl="1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1" indent="0" algn="l" defTabSz="9842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Номер аудитории не заполняется!</a:t>
            </a:r>
            <a:endParaRPr lang="ru-RU" sz="2400" b="1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1765" y="876935"/>
            <a:ext cx="4092575" cy="562038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1054" y="95663"/>
            <a:ext cx="8463915" cy="9531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ctr" defTabSz="984250">
              <a:buClrTx/>
              <a:buSzTx/>
              <a:buFontTx/>
              <a:buNone/>
              <a:defRPr/>
            </a:pPr>
            <a:r>
              <a:rPr lang="ru-RU" altLang="ru-RU" sz="2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Переход участников экзамена из аудитории </a:t>
            </a:r>
          </a:p>
          <a:p>
            <a:pPr marR="0" algn="ctr" defTabSz="984250">
              <a:buClrTx/>
              <a:buSzTx/>
              <a:buFontTx/>
              <a:buNone/>
              <a:defRPr/>
            </a:pPr>
            <a:r>
              <a:rPr lang="ru-RU" altLang="ru-RU" sz="2800" b="1" noProof="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подготовки в аудитории проведения</a:t>
            </a:r>
            <a:endParaRPr lang="ru-RU" altLang="ru-RU" sz="2800" b="1" kern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446405" y="1153795"/>
          <a:ext cx="11299190" cy="5615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621665" y="1318895"/>
            <a:ext cx="10948035" cy="16167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Организаторами фиксируется </a:t>
            </a:r>
            <a:r>
              <a:rPr lang="ru-RU" altLang="ru-RU" sz="24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каждый выход </a:t>
            </a:r>
            <a:r>
              <a:rPr lang="ru-RU" altLang="ru-RU" sz="240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участника экзамена.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400" i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Если один и тот же участник ГВЭ выходит несколько раз, то каждый  выход фиксируется в ведомости в новой строке</a:t>
            </a:r>
            <a:endParaRPr lang="ru-RU" altLang="ru-RU" sz="2400" i="1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3570" y="247015"/>
            <a:ext cx="1094803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Работа с формой ППЭ-12-04-МАШ «Ведомость учета времени отсутствия участников экзамена в аудитории»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45060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550" y="3184525"/>
            <a:ext cx="8220075" cy="3514725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/>
          <p:nvPr/>
        </p:nvGraphicFramePr>
        <p:xfrm>
          <a:off x="5175885" y="1760220"/>
          <a:ext cx="7016115" cy="50977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r:id="rId3" imgW="8239125" imgH="5705475" progId="Paint.Picture">
                  <p:embed/>
                </p:oleObj>
              </mc:Choice>
              <mc:Fallback>
                <p:oleObj r:id="rId3" imgW="8239125" imgH="5705475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75885" y="1760220"/>
                        <a:ext cx="7016115" cy="5097780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79705" y="2307590"/>
            <a:ext cx="4842510" cy="40036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собрать все бланки регистрации, имеющие полиграфические дефекты или испорченные участниками экзамена, запечатать в ВДП и заполнить «Сопроводительный бланк к материалам ЕГЭ»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(при наличии)</a:t>
            </a:r>
            <a:endParaRPr lang="ru-RU" altLang="ru-RU" sz="24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 flipV="1">
            <a:off x="9919335" y="4013200"/>
            <a:ext cx="597535" cy="311531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96342" y="209328"/>
            <a:ext cx="999871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на этапе завершения экзамена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37640" y="1306830"/>
            <a:ext cx="9630410" cy="1891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Заполнить форму</a:t>
            </a: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ППЭ-05-02-У.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10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200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rPr>
              <a:t>Начало экзамена в аудитории подготовки - момент завершения инструктажа и заполнения бланков,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200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rPr>
              <a:t>окончание экзамена - момент, когда аудиторию покинул последний участник экзамена.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438275" y="3449955"/>
            <a:ext cx="9630410" cy="1682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 завершении сбора и упаковки ЭМ в аудитории в центре видимости камеры видеонаблюдения объявить об окончании экзамена, зачитать все данные протокола</a:t>
            </a:r>
            <a:r>
              <a:rPr lang="ru-RU" altLang="ru-RU" sz="2200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437640" y="5384800"/>
            <a:ext cx="9630410" cy="13557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подписать напечатанный техническим специалистом протокол печати ЭМ в аудитории (форма </a:t>
            </a: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ППЭ-23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</a:t>
            </a:r>
            <a:endParaRPr lang="ru-RU" altLang="ru-RU" sz="22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96342" y="209328"/>
            <a:ext cx="999871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подготовки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на этапе завершения экзамена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684655" y="1017270"/>
            <a:ext cx="8799830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организаторы в аудитории подготовки </a:t>
            </a:r>
            <a:r>
              <a:rPr lang="ru-RU" sz="26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должны передать собранные материалы и формы ППЭ руководителю ППЭ в Штабе ППЭ:</a:t>
            </a:r>
            <a:endParaRPr kumimoji="0" lang="ru-RU" sz="2600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845185" y="2442845"/>
            <a:ext cx="10478135" cy="4225925"/>
            <a:chOff x="202" y="1714"/>
            <a:chExt cx="18774" cy="4254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13" y="171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Испорченные, бракованные бланки регистрации, запечатанные в ВДП  </a:t>
              </a:r>
              <a:r>
                <a:rPr lang="ru-RU" sz="2100" i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(при наличии);</a:t>
              </a:r>
              <a:endParaRPr lang="ru-RU" sz="21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3" y="259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defTabSz="984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Протокол проведения ЕГЭ в аудитории подготовки (</a:t>
              </a:r>
              <a:r>
                <a:rPr lang="ru-RU" sz="21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ППЭ-05-02-У</a:t>
              </a:r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sz="21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3" y="348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Ведомость коррекции персональных данных участников экзамена в аудитории (</a:t>
              </a:r>
              <a:r>
                <a:rPr lang="ru-RU" sz="21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ППЭ-12-02</a:t>
              </a:r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sz="21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4" y="436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Ведомость учета времени отсутствия участников экзамена в аудитории (</a:t>
              </a:r>
              <a:r>
                <a:rPr lang="ru-RU" sz="21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ППЭ-12-04-МАШ</a:t>
              </a:r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sz="21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02" y="5257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1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Другие формы ППЭ и служебные записки </a:t>
              </a:r>
              <a:r>
                <a:rPr lang="ru-RU" sz="2100" i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(при наличии)</a:t>
              </a:r>
              <a:endParaRPr lang="ru-RU" sz="21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cxnSp>
        <p:nvCxnSpPr>
          <p:cNvPr id="25" name="Прямая соединительная линия 5"/>
          <p:cNvCxnSpPr/>
          <p:nvPr/>
        </p:nvCxnSpPr>
        <p:spPr>
          <a:xfrm flipV="1">
            <a:off x="262255" y="875134"/>
            <a:ext cx="11670665" cy="804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23570" y="142240"/>
            <a:ext cx="109480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3200" b="1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Завершение экзамена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6730" y="0"/>
            <a:ext cx="1525270" cy="144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73066" y="-8778"/>
            <a:ext cx="46456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Основные изменения</a:t>
            </a:r>
          </a:p>
        </p:txBody>
      </p:sp>
      <p:graphicFrame>
        <p:nvGraphicFramePr>
          <p:cNvPr id="23" name="Диаграмма 22"/>
          <p:cNvGraphicFramePr/>
          <p:nvPr/>
        </p:nvGraphicFramePr>
        <p:xfrm>
          <a:off x="911225" y="960120"/>
          <a:ext cx="10284460" cy="89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Диаграмма 3"/>
          <p:cNvGraphicFramePr/>
          <p:nvPr/>
        </p:nvGraphicFramePr>
        <p:xfrm>
          <a:off x="953770" y="5750560"/>
          <a:ext cx="10284460" cy="89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911225" y="2157730"/>
          <a:ext cx="10284460" cy="89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953770" y="3355340"/>
          <a:ext cx="10284460" cy="89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953770" y="4552950"/>
          <a:ext cx="10284460" cy="892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5" y="200660"/>
            <a:ext cx="1219263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 ППЭ-14-02-У «Ведомость выдачи и возврата ЭМ по аудиториям ППЭ по иностранным языкам в устной форме»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3" name="Изображение 2" descr="14-02-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815" y="1153795"/>
            <a:ext cx="11341735" cy="5552440"/>
          </a:xfrm>
          <a:prstGeom prst="rect">
            <a:avLst/>
          </a:prstGeom>
          <a:ln w="9525"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Схема 18"/>
          <p:cNvGraphicFramePr/>
          <p:nvPr/>
        </p:nvGraphicFramePr>
        <p:xfrm>
          <a:off x="749300" y="788035"/>
          <a:ext cx="11095355" cy="59175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47345" y="115570"/>
            <a:ext cx="11497310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АУДИТОРИЯ ПРОВЕДЕНИЯ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5865" y="979170"/>
            <a:ext cx="7240905" cy="5793740"/>
          </a:xfrm>
          <a:prstGeom prst="rect">
            <a:avLst/>
          </a:prstGeom>
        </p:spPr>
      </p:pic>
      <p:sp>
        <p:nvSpPr>
          <p:cNvPr id="41986" name="Объект 1"/>
          <p:cNvSpPr>
            <a:spLocks noGrp="1"/>
          </p:cNvSpPr>
          <p:nvPr/>
        </p:nvSpPr>
        <p:spPr>
          <a:xfrm>
            <a:off x="1981200" y="6207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4035" name="Прямоугольник 12"/>
          <p:cNvSpPr>
            <a:spLocks noChangeArrowheads="1"/>
          </p:cNvSpPr>
          <p:nvPr/>
        </p:nvSpPr>
        <p:spPr bwMode="auto">
          <a:xfrm>
            <a:off x="682625" y="269240"/>
            <a:ext cx="1071372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Ввод номера бланка регистрации участником экзамена</a:t>
            </a:r>
          </a:p>
        </p:txBody>
      </p:sp>
      <p:sp>
        <p:nvSpPr>
          <p:cNvPr id="41988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8386445" y="2277110"/>
            <a:ext cx="2718435" cy="1447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Участник экзамена вводит с клавиатуры номер БР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966470"/>
            <a:ext cx="7139940" cy="5712460"/>
          </a:xfrm>
          <a:prstGeom prst="rect">
            <a:avLst/>
          </a:prstGeom>
        </p:spPr>
      </p:pic>
      <p:sp>
        <p:nvSpPr>
          <p:cNvPr id="43011" name="Объект 1"/>
          <p:cNvSpPr>
            <a:spLocks noGrp="1"/>
          </p:cNvSpPr>
          <p:nvPr/>
        </p:nvSpPr>
        <p:spPr>
          <a:xfrm>
            <a:off x="1981200" y="6207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5060" name="Прямоугольник 12"/>
          <p:cNvSpPr>
            <a:spLocks noChangeArrowheads="1"/>
          </p:cNvSpPr>
          <p:nvPr/>
        </p:nvSpPr>
        <p:spPr bwMode="auto">
          <a:xfrm>
            <a:off x="3238500" y="303531"/>
            <a:ext cx="5715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Ознакомление с инструкцией</a:t>
            </a:r>
          </a:p>
        </p:txBody>
      </p:sp>
      <p:sp>
        <p:nvSpPr>
          <p:cNvPr id="43013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8526780" y="1555115"/>
            <a:ext cx="2992120" cy="234569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Инструкция содержит сведения о типах заданий и времени подготовки и ответа на них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380" y="985520"/>
            <a:ext cx="7120890" cy="5697855"/>
          </a:xfrm>
          <a:prstGeom prst="rect">
            <a:avLst/>
          </a:prstGeom>
        </p:spPr>
      </p:pic>
      <p:sp>
        <p:nvSpPr>
          <p:cNvPr id="43011" name="Объект 1"/>
          <p:cNvSpPr>
            <a:spLocks noGrp="1"/>
          </p:cNvSpPr>
          <p:nvPr/>
        </p:nvSpPr>
        <p:spPr>
          <a:xfrm>
            <a:off x="1981200" y="6207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5060" name="Прямоугольник 12"/>
          <p:cNvSpPr>
            <a:spLocks noChangeArrowheads="1"/>
          </p:cNvSpPr>
          <p:nvPr/>
        </p:nvSpPr>
        <p:spPr bwMode="auto">
          <a:xfrm>
            <a:off x="3238500" y="343536"/>
            <a:ext cx="57150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Настройка уровня громкости</a:t>
            </a:r>
          </a:p>
        </p:txBody>
      </p:sp>
      <p:sp>
        <p:nvSpPr>
          <p:cNvPr id="43013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8475345" y="1580515"/>
            <a:ext cx="3351530" cy="3070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Выбранный участником уровень громкости будет применён для воспроизведения голоса диктора в задании 3 </a:t>
            </a:r>
            <a:r>
              <a:rPr lang="ru-RU" altLang="ru-RU" sz="2000" b="1" i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(кроме китайского языка)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ъект 1"/>
          <p:cNvSpPr>
            <a:spLocks noGrp="1"/>
          </p:cNvSpPr>
          <p:nvPr/>
        </p:nvSpPr>
        <p:spPr>
          <a:xfrm>
            <a:off x="1981200" y="6207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6083" name="Прямоугольник 12"/>
          <p:cNvSpPr>
            <a:spLocks noChangeArrowheads="1"/>
          </p:cNvSpPr>
          <p:nvPr/>
        </p:nvSpPr>
        <p:spPr bwMode="auto">
          <a:xfrm>
            <a:off x="3623310" y="295275"/>
            <a:ext cx="494538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Выбор фоновой мелодии</a:t>
            </a:r>
          </a:p>
        </p:txBody>
      </p:sp>
      <p:sp>
        <p:nvSpPr>
          <p:cNvPr id="44036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pic>
        <p:nvPicPr>
          <p:cNvPr id="4403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955675"/>
            <a:ext cx="7564755" cy="56737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9261475" y="1905635"/>
            <a:ext cx="2600325" cy="195707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Фоновая мелодия выбирается, чтобы заглушить внешние шумы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4300" y="1357630"/>
            <a:ext cx="6762750" cy="5410835"/>
          </a:xfrm>
          <a:prstGeom prst="rect">
            <a:avLst/>
          </a:prstGeom>
        </p:spPr>
      </p:pic>
      <p:sp>
        <p:nvSpPr>
          <p:cNvPr id="45058" name="Объект 1"/>
          <p:cNvSpPr>
            <a:spLocks noGrp="1"/>
          </p:cNvSpPr>
          <p:nvPr/>
        </p:nvSpPr>
        <p:spPr>
          <a:xfrm>
            <a:off x="2057400" y="76168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7107" name="Прямоугольник 12"/>
          <p:cNvSpPr>
            <a:spLocks noChangeArrowheads="1"/>
          </p:cNvSpPr>
          <p:nvPr/>
        </p:nvSpPr>
        <p:spPr bwMode="auto">
          <a:xfrm>
            <a:off x="2839720" y="348615"/>
            <a:ext cx="6664325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Проверка корректности ввода номера бланка регистрации</a:t>
            </a:r>
          </a:p>
        </p:txBody>
      </p:sp>
      <p:sp>
        <p:nvSpPr>
          <p:cNvPr id="45060" name="Rectangle 2"/>
          <p:cNvSpPr/>
          <p:nvPr/>
        </p:nvSpPr>
        <p:spPr>
          <a:xfrm>
            <a:off x="1524000" y="1035050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8994775" y="2068195"/>
            <a:ext cx="2250440" cy="132334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Проверка правильности номера БР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6365" y="993775"/>
            <a:ext cx="7120890" cy="5697220"/>
          </a:xfrm>
          <a:prstGeom prst="rect">
            <a:avLst/>
          </a:prstGeom>
        </p:spPr>
      </p:pic>
      <p:sp>
        <p:nvSpPr>
          <p:cNvPr id="46082" name="Объект 1"/>
          <p:cNvSpPr>
            <a:spLocks noGrp="1"/>
          </p:cNvSpPr>
          <p:nvPr/>
        </p:nvSpPr>
        <p:spPr>
          <a:xfrm>
            <a:off x="1981200" y="6207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8131" name="Прямоугольник 12"/>
          <p:cNvSpPr>
            <a:spLocks noChangeArrowheads="1"/>
          </p:cNvSpPr>
          <p:nvPr/>
        </p:nvSpPr>
        <p:spPr bwMode="auto">
          <a:xfrm>
            <a:off x="4111625" y="386715"/>
            <a:ext cx="40449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Запись номера КИМ</a:t>
            </a:r>
          </a:p>
        </p:txBody>
      </p:sp>
      <p:sp>
        <p:nvSpPr>
          <p:cNvPr id="46084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8775065" y="2884805"/>
            <a:ext cx="2813050" cy="15544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В процессе записи должен отображаться уровень громкости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919480"/>
            <a:ext cx="7271385" cy="5817870"/>
          </a:xfrm>
          <a:prstGeom prst="rect">
            <a:avLst/>
          </a:prstGeom>
        </p:spPr>
      </p:pic>
      <p:sp>
        <p:nvSpPr>
          <p:cNvPr id="47106" name="Объект 1"/>
          <p:cNvSpPr>
            <a:spLocks noGrp="1"/>
          </p:cNvSpPr>
          <p:nvPr/>
        </p:nvSpPr>
        <p:spPr>
          <a:xfrm>
            <a:off x="1981200" y="620713"/>
            <a:ext cx="8229600" cy="452596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49155" name="Прямоугольник 12"/>
          <p:cNvSpPr>
            <a:spLocks noChangeArrowheads="1"/>
          </p:cNvSpPr>
          <p:nvPr/>
        </p:nvSpPr>
        <p:spPr bwMode="auto">
          <a:xfrm>
            <a:off x="608330" y="373063"/>
            <a:ext cx="1097280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Прослушивание записи номера КИМ, оценка ее качества</a:t>
            </a:r>
          </a:p>
        </p:txBody>
      </p:sp>
      <p:sp>
        <p:nvSpPr>
          <p:cNvPr id="47108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5754370" y="4832985"/>
            <a:ext cx="5826760" cy="155956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Если качество записи номера КИМ не удовлетворяет участника, то необходимо пригласить технического специалиста для изменения настроек 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4445" y="982345"/>
            <a:ext cx="7221855" cy="5778500"/>
          </a:xfrm>
          <a:prstGeom prst="rect">
            <a:avLst/>
          </a:prstGeom>
        </p:spPr>
      </p:pic>
      <p:sp>
        <p:nvSpPr>
          <p:cNvPr id="48130" name="Объект 1"/>
          <p:cNvSpPr>
            <a:spLocks noGrp="1"/>
          </p:cNvSpPr>
          <p:nvPr/>
        </p:nvSpPr>
        <p:spPr>
          <a:xfrm>
            <a:off x="2438400" y="609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50179" name="Прямоугольник 12"/>
          <p:cNvSpPr>
            <a:spLocks noChangeArrowheads="1"/>
          </p:cNvSpPr>
          <p:nvPr/>
        </p:nvSpPr>
        <p:spPr bwMode="auto">
          <a:xfrm>
            <a:off x="4067810" y="373380"/>
            <a:ext cx="405701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Активация экзамена</a:t>
            </a:r>
          </a:p>
        </p:txBody>
      </p:sp>
      <p:sp>
        <p:nvSpPr>
          <p:cNvPr id="48132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8263890" y="1800860"/>
            <a:ext cx="2827020" cy="16668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lang="ru-RU" altLang="ru-RU"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Организатор проверяет номер БР и вводит код активации экзамена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437026" y="289037"/>
            <a:ext cx="75933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Процедура устной части экзамена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8475" y="1021715"/>
            <a:ext cx="11195050" cy="38449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Участник экзамена выполняет работу с использованием компьютера (ноутбука) с установленной станцией записи ответов  и подключенной аудиогарнитурой (наушниками с микрофоном) (рабочее место участника экзамена).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Задания КИМ отображаются на мониторе компьютера.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Экзамен проводится в форме монологических высказываний.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Длительность подготовки и ответа строго регламентирована.</a:t>
            </a: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20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358775" marR="0" lvl="2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Участник экзамена дает устный ответ на задания КИМ, после чего прослушивает запись своего ответа, чтобы убедиться, что она воспроизведена без технических сбоев.</a:t>
            </a:r>
            <a:endParaRPr lang="ru-RU" sz="2000" b="1" i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6148" name="Picture 3" descr="C:\Users\adeynichenko\Desktop\УСКОМ 2014\Презентация по технологии для обучающего семинара\картинки\emblem-peop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515" y="5015865"/>
            <a:ext cx="1245235" cy="12452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2" descr="http://www.veryicon.com/icon/png/Folder/Vista%20Style/My%20computer.png"/>
          <p:cNvPicPr>
            <a:picLocks noChangeAspect="1"/>
          </p:cNvPicPr>
          <p:nvPr/>
        </p:nvPicPr>
        <p:blipFill>
          <a:blip r:embed="rId3"/>
          <a:srcRect b="6952"/>
          <a:stretch>
            <a:fillRect/>
          </a:stretch>
        </p:blipFill>
        <p:spPr>
          <a:xfrm>
            <a:off x="5132070" y="4890135"/>
            <a:ext cx="1393190" cy="12992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50" name="Picture 2" descr="C:\Users\adeynichenko\Desktop\УСКОМ 2014\Презентация по технологии для обучающего семинара\картинки\audio-headset_878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3855" y="5010150"/>
            <a:ext cx="1115695" cy="1114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люс 29"/>
          <p:cNvSpPr/>
          <p:nvPr/>
        </p:nvSpPr>
        <p:spPr>
          <a:xfrm>
            <a:off x="7467600" y="5259070"/>
            <a:ext cx="885825" cy="758825"/>
          </a:xfrm>
          <a:prstGeom prst="mathPlu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105" name="Прямоугольник 16"/>
          <p:cNvSpPr>
            <a:spLocks noChangeArrowheads="1"/>
          </p:cNvSpPr>
          <p:nvPr/>
        </p:nvSpPr>
        <p:spPr bwMode="auto">
          <a:xfrm>
            <a:off x="871220" y="6351270"/>
            <a:ext cx="26638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buNone/>
            </a:pPr>
            <a:r>
              <a:rPr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Участник экзамена</a:t>
            </a:r>
            <a:endParaRPr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4106" name="Прямоугольник 15"/>
          <p:cNvSpPr>
            <a:spLocks noChangeArrowheads="1"/>
          </p:cNvSpPr>
          <p:nvPr/>
        </p:nvSpPr>
        <p:spPr bwMode="auto">
          <a:xfrm>
            <a:off x="4266565" y="6212840"/>
            <a:ext cx="3124200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buNone/>
            </a:pPr>
            <a:r>
              <a:rPr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Компьютер с установленным ПО</a:t>
            </a:r>
            <a:endParaRPr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4107" name="Прямоугольник 14"/>
          <p:cNvSpPr>
            <a:spLocks noChangeArrowheads="1"/>
          </p:cNvSpPr>
          <p:nvPr/>
        </p:nvSpPr>
        <p:spPr bwMode="auto">
          <a:xfrm>
            <a:off x="8364220" y="6268085"/>
            <a:ext cx="2895600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0" hangingPunct="0">
              <a:buNone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Аудио</a:t>
            </a:r>
            <a:r>
              <a:rPr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гарнитура</a:t>
            </a:r>
            <a:endParaRPr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315" y="920115"/>
            <a:ext cx="7659370" cy="574484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9155" name="Объект 1"/>
          <p:cNvSpPr>
            <a:spLocks noGrp="1"/>
          </p:cNvSpPr>
          <p:nvPr/>
        </p:nvSpPr>
        <p:spPr>
          <a:xfrm>
            <a:off x="2438400" y="609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72707" name="Прямоугольник 12"/>
          <p:cNvSpPr>
            <a:spLocks noChangeArrowheads="1"/>
          </p:cNvSpPr>
          <p:nvPr/>
        </p:nvSpPr>
        <p:spPr bwMode="auto">
          <a:xfrm>
            <a:off x="1009015" y="268288"/>
            <a:ext cx="101733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Запуск подготовки и записи ответов на задания КИМ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 </a:t>
            </a:r>
          </a:p>
        </p:txBody>
      </p:sp>
      <p:sp>
        <p:nvSpPr>
          <p:cNvPr id="49157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815580" y="4030345"/>
            <a:ext cx="3131820" cy="203708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3C4FF"/>
              </a:gs>
              <a:gs pos="35001">
                <a:srgbClr val="BFD5FF"/>
              </a:gs>
              <a:gs pos="100000">
                <a:srgbClr val="E5EEFF"/>
              </a:gs>
            </a:gsLst>
            <a:lin ang="16200000" scaled="1"/>
          </a:gradFill>
          <a:ln w="9525" algn="ctr">
            <a:solidFill>
              <a:srgbClr val="4A7EBB"/>
            </a:solidFill>
            <a:rou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lIns="91424" tIns="45712" rIns="91424" bIns="45712" anchor="ctr"/>
          <a:lstStyle/>
          <a:p>
            <a:pPr algn="ctr" defTabSz="984250">
              <a:buNone/>
            </a:pPr>
            <a:r>
              <a:rPr sz="2000" b="1" dirty="0">
                <a:solidFill>
                  <a:srgbClr val="19194D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Отсчет пяти секунд перед началом подготовки и записи ответа на каждое задание КИМ</a:t>
            </a:r>
            <a:endParaRPr lang="ru-RU" altLang="ru-RU" sz="2000" b="1" dirty="0">
              <a:solidFill>
                <a:srgbClr val="19194D"/>
              </a:solidFill>
              <a:latin typeface="Century Gothic" panose="020B0502020202020204" pitchFamily="34" charset="0"/>
              <a:ea typeface="Arial" panose="020B0604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Объект 1"/>
          <p:cNvSpPr>
            <a:spLocks noGrp="1"/>
          </p:cNvSpPr>
          <p:nvPr/>
        </p:nvSpPr>
        <p:spPr>
          <a:xfrm>
            <a:off x="2437765" y="622935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72707" name="Прямоугольник 12"/>
          <p:cNvSpPr>
            <a:spLocks noChangeArrowheads="1"/>
          </p:cNvSpPr>
          <p:nvPr/>
        </p:nvSpPr>
        <p:spPr bwMode="auto">
          <a:xfrm>
            <a:off x="385011" y="239395"/>
            <a:ext cx="11405936" cy="95313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Отображение заданий КИМ и времени,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отведенного на подготовку к заданию </a:t>
            </a:r>
          </a:p>
        </p:txBody>
      </p:sp>
      <p:sp>
        <p:nvSpPr>
          <p:cNvPr id="50181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8120" y="1444625"/>
            <a:ext cx="6715125" cy="53727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159750" y="1310005"/>
            <a:ext cx="1643380" cy="604520"/>
          </a:xfrm>
          <a:prstGeom prst="rect">
            <a:avLst/>
          </a:prstGeom>
          <a:noFill/>
          <a:ln w="38100" cmpd="sng"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ъект 1"/>
          <p:cNvSpPr>
            <a:spLocks noGrp="1"/>
          </p:cNvSpPr>
          <p:nvPr/>
        </p:nvSpPr>
        <p:spPr>
          <a:xfrm>
            <a:off x="2438400" y="609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72707" name="Прямоугольник 12"/>
          <p:cNvSpPr>
            <a:spLocks noChangeArrowheads="1"/>
          </p:cNvSpPr>
          <p:nvPr/>
        </p:nvSpPr>
        <p:spPr bwMode="auto">
          <a:xfrm>
            <a:off x="2914015" y="464503"/>
            <a:ext cx="6363335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Запись ответа на задание КИМ</a:t>
            </a:r>
          </a:p>
        </p:txBody>
      </p:sp>
      <p:sp>
        <p:nvSpPr>
          <p:cNvPr id="51204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030" y="1155065"/>
            <a:ext cx="6885940" cy="549211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ъект 1"/>
          <p:cNvSpPr>
            <a:spLocks noGrp="1"/>
          </p:cNvSpPr>
          <p:nvPr/>
        </p:nvSpPr>
        <p:spPr>
          <a:xfrm>
            <a:off x="2286000" y="609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54275" name="Прямоугольник 12"/>
          <p:cNvSpPr>
            <a:spLocks noChangeArrowheads="1"/>
          </p:cNvSpPr>
          <p:nvPr/>
        </p:nvSpPr>
        <p:spPr bwMode="auto">
          <a:xfrm>
            <a:off x="2263775" y="295116"/>
            <a:ext cx="7664450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Прослушивание ответов</a:t>
            </a:r>
          </a:p>
        </p:txBody>
      </p:sp>
      <p:sp>
        <p:nvSpPr>
          <p:cNvPr id="52228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pic>
        <p:nvPicPr>
          <p:cNvPr id="52229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3775" y="958850"/>
            <a:ext cx="7615555" cy="57118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Объект 1"/>
          <p:cNvSpPr>
            <a:spLocks noGrp="1"/>
          </p:cNvSpPr>
          <p:nvPr/>
        </p:nvSpPr>
        <p:spPr>
          <a:xfrm>
            <a:off x="2286000" y="6096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indent="542925"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</a:pPr>
            <a:endParaRPr sz="2700" dirty="0">
              <a:latin typeface="Verdana" panose="020B0604030504040204" pitchFamily="34" charset="0"/>
            </a:endParaRPr>
          </a:p>
        </p:txBody>
      </p:sp>
      <p:sp>
        <p:nvSpPr>
          <p:cNvPr id="73731" name="Прямоугольник 12"/>
          <p:cNvSpPr>
            <a:spLocks noChangeArrowheads="1"/>
          </p:cNvSpPr>
          <p:nvPr/>
        </p:nvSpPr>
        <p:spPr bwMode="auto">
          <a:xfrm>
            <a:off x="1141095" y="330835"/>
            <a:ext cx="10215245" cy="8915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anchor="ctr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Переход к проведению экзамена для следующего участника или завершение экзамена на рабочем месте </a:t>
            </a:r>
          </a:p>
        </p:txBody>
      </p:sp>
      <p:sp>
        <p:nvSpPr>
          <p:cNvPr id="53252" name="Rectangle 2"/>
          <p:cNvSpPr/>
          <p:nvPr/>
        </p:nvSpPr>
        <p:spPr>
          <a:xfrm>
            <a:off x="2927350" y="1076325"/>
            <a:ext cx="309880" cy="368300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endParaRPr dirty="0">
              <a:latin typeface="Calibri" panose="020F0502020204030204" charset="0"/>
            </a:endParaRPr>
          </a:p>
        </p:txBody>
      </p:sp>
      <p:pic>
        <p:nvPicPr>
          <p:cNvPr id="5325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200" y="1438275"/>
            <a:ext cx="7023100" cy="526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3570" y="142240"/>
            <a:ext cx="1094803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 окончании выполнения экзаменационной работы организатор в аудитории проведения должен:</a:t>
            </a:r>
            <a:endParaRPr lang="ru-RU" sz="2800" b="1" kern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977265" y="1422400"/>
          <a:ext cx="10241280" cy="4870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8809" y="95663"/>
            <a:ext cx="628840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0" algn="ctr" defTabSz="914400" eaLnBrk="1" hangingPunct="1">
              <a:buClrTx/>
              <a:buSzTx/>
              <a:buFontTx/>
              <a:buNone/>
              <a:defRPr/>
            </a:pPr>
            <a:r>
              <a:rPr lang="ru-RU" sz="3200" b="1" noProof="0" dirty="0">
                <a:solidFill>
                  <a:schemeClr val="tx1">
                    <a:lumMod val="85000"/>
                    <a:lumOff val="1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Претензии к качеству записи</a:t>
            </a:r>
            <a:endParaRPr lang="ru-RU" sz="3200" b="1" kern="0" noProof="0" dirty="0" smtClean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10" name="Схема 9"/>
          <p:cNvGraphicFramePr/>
          <p:nvPr/>
        </p:nvGraphicFramePr>
        <p:xfrm>
          <a:off x="1459865" y="1018540"/>
          <a:ext cx="9664700" cy="53270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46532" y="-222"/>
            <a:ext cx="973963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Технический сбой на станции записи ответов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19735" y="1517650"/>
            <a:ext cx="1764030" cy="127381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9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сдача экзамена на этой же станции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240030" y="675640"/>
            <a:ext cx="2216150" cy="592455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неисправности устранены</a:t>
            </a:r>
            <a:endParaRPr lang="ru-RU" sz="2000" b="1" dirty="0">
              <a:solidFill>
                <a:srgbClr val="E26714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2240" y="675640"/>
            <a:ext cx="7229475" cy="592455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неисправности не устранены</a:t>
            </a:r>
            <a:endParaRPr lang="ru-RU" sz="2000" b="1" dirty="0">
              <a:solidFill>
                <a:srgbClr val="E26714"/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21380" y="1540510"/>
            <a:ext cx="1802130" cy="124904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19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сдача экзамена на резервной станции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56580" y="1527810"/>
            <a:ext cx="2684145" cy="16522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9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сдача экзамена на имеющейся станции в этой же аудитории в порядке общей очереди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773795" y="1508760"/>
            <a:ext cx="3342005" cy="18116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9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сдача экзамена в резервный день на основании решения председателя ГЭК</a:t>
            </a:r>
          </a:p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9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(если из строя вышла единственная станция (ППЭ-22)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14985" y="3725545"/>
            <a:ext cx="4874895" cy="592455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неисправности возникли до начала выполнения ЭР</a:t>
            </a:r>
            <a:endParaRPr lang="ru-RU" sz="2000" b="1" dirty="0">
              <a:solidFill>
                <a:srgbClr val="E2671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93560" y="3725545"/>
            <a:ext cx="4875530" cy="592455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неисправности возникли после начала выполнения ЭР</a:t>
            </a:r>
            <a:endParaRPr lang="ru-RU" sz="2000" b="1" dirty="0">
              <a:solidFill>
                <a:srgbClr val="E26714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706370" y="4534535"/>
            <a:ext cx="2950210" cy="190055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9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сдача экзамена на другой станции</a:t>
            </a:r>
          </a:p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6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(участник экзамена должен вернуться в свою аудиторию подготовки и пройти в аудиторию проведения со следующей группой)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93560" y="4535170"/>
            <a:ext cx="2174240" cy="8305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9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пересдача экзамена в тот же день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941560" y="4534535"/>
            <a:ext cx="2174240" cy="8312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9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пересдача экзамена в резервный день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380480" y="5659120"/>
            <a:ext cx="1715135" cy="1082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9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ожидание в аудитории проведения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377555" y="5659755"/>
            <a:ext cx="1563370" cy="10820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9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ожидание в штабе</a:t>
            </a:r>
          </a:p>
        </p:txBody>
      </p:sp>
      <p:grpSp>
        <p:nvGrpSpPr>
          <p:cNvPr id="62468" name="Группа 9"/>
          <p:cNvGrpSpPr/>
          <p:nvPr/>
        </p:nvGrpSpPr>
        <p:grpSpPr>
          <a:xfrm>
            <a:off x="1203325" y="1284605"/>
            <a:ext cx="225425" cy="239395"/>
            <a:chOff x="1615529" y="1727274"/>
            <a:chExt cx="731341" cy="609451"/>
          </a:xfrm>
        </p:grpSpPr>
        <p:sp>
          <p:nvSpPr>
            <p:cNvPr id="16" name="Стрелка вправо 15"/>
            <p:cNvSpPr/>
            <p:nvPr/>
          </p:nvSpPr>
          <p:spPr>
            <a:xfrm rot="5400000">
              <a:off x="1676474" y="1666329"/>
              <a:ext cx="609451" cy="7313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Стрелка вправо 4"/>
            <p:cNvSpPr/>
            <p:nvPr/>
          </p:nvSpPr>
          <p:spPr>
            <a:xfrm>
              <a:off x="1761480" y="1727274"/>
              <a:ext cx="439439" cy="42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422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8" name="Группа 9"/>
          <p:cNvGrpSpPr/>
          <p:nvPr/>
        </p:nvGrpSpPr>
        <p:grpSpPr>
          <a:xfrm>
            <a:off x="4312285" y="1284605"/>
            <a:ext cx="225425" cy="239395"/>
            <a:chOff x="1615529" y="1727274"/>
            <a:chExt cx="731341" cy="609451"/>
          </a:xfrm>
        </p:grpSpPr>
        <p:sp>
          <p:nvSpPr>
            <p:cNvPr id="19" name="Стрелка вправо 18"/>
            <p:cNvSpPr/>
            <p:nvPr/>
          </p:nvSpPr>
          <p:spPr>
            <a:xfrm rot="5400000">
              <a:off x="1676474" y="1666329"/>
              <a:ext cx="609451" cy="7313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/>
            <p:nvPr/>
          </p:nvSpPr>
          <p:spPr>
            <a:xfrm>
              <a:off x="1761480" y="1727274"/>
              <a:ext cx="439439" cy="42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422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1" name="Группа 9"/>
          <p:cNvGrpSpPr/>
          <p:nvPr/>
        </p:nvGrpSpPr>
        <p:grpSpPr>
          <a:xfrm>
            <a:off x="6944995" y="1278255"/>
            <a:ext cx="225425" cy="239395"/>
            <a:chOff x="1615529" y="1727274"/>
            <a:chExt cx="731341" cy="609451"/>
          </a:xfrm>
        </p:grpSpPr>
        <p:sp>
          <p:nvSpPr>
            <p:cNvPr id="22" name="Стрелка вправо 21"/>
            <p:cNvSpPr/>
            <p:nvPr/>
          </p:nvSpPr>
          <p:spPr>
            <a:xfrm rot="5400000">
              <a:off x="1676474" y="1666329"/>
              <a:ext cx="609451" cy="7313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/>
            <p:nvPr/>
          </p:nvSpPr>
          <p:spPr>
            <a:xfrm>
              <a:off x="1761480" y="1727274"/>
              <a:ext cx="439439" cy="42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422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24" name="Группа 9"/>
          <p:cNvGrpSpPr/>
          <p:nvPr/>
        </p:nvGrpSpPr>
        <p:grpSpPr>
          <a:xfrm>
            <a:off x="9895840" y="1278255"/>
            <a:ext cx="225425" cy="239395"/>
            <a:chOff x="1615529" y="1727274"/>
            <a:chExt cx="731341" cy="609451"/>
          </a:xfrm>
        </p:grpSpPr>
        <p:sp>
          <p:nvSpPr>
            <p:cNvPr id="25" name="Стрелка вправо 24"/>
            <p:cNvSpPr/>
            <p:nvPr/>
          </p:nvSpPr>
          <p:spPr>
            <a:xfrm rot="5400000">
              <a:off x="1676474" y="1666329"/>
              <a:ext cx="609451" cy="7313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6" name="Стрелка вправо 4"/>
            <p:cNvSpPr/>
            <p:nvPr/>
          </p:nvSpPr>
          <p:spPr>
            <a:xfrm>
              <a:off x="1761480" y="1727274"/>
              <a:ext cx="439439" cy="42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422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240030" y="4543425"/>
            <a:ext cx="1791970" cy="11023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19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сдача экзамена на этой же станции </a:t>
            </a:r>
          </a:p>
        </p:txBody>
      </p:sp>
      <p:grpSp>
        <p:nvGrpSpPr>
          <p:cNvPr id="28" name="Группа 9"/>
          <p:cNvGrpSpPr/>
          <p:nvPr/>
        </p:nvGrpSpPr>
        <p:grpSpPr>
          <a:xfrm>
            <a:off x="7125335" y="5409565"/>
            <a:ext cx="225425" cy="239395"/>
            <a:chOff x="1615529" y="1727274"/>
            <a:chExt cx="731341" cy="609451"/>
          </a:xfrm>
        </p:grpSpPr>
        <p:sp>
          <p:nvSpPr>
            <p:cNvPr id="29" name="Стрелка вправо 28"/>
            <p:cNvSpPr/>
            <p:nvPr/>
          </p:nvSpPr>
          <p:spPr>
            <a:xfrm rot="5400000">
              <a:off x="1676474" y="1666329"/>
              <a:ext cx="609451" cy="7313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0" name="Стрелка вправо 4"/>
            <p:cNvSpPr/>
            <p:nvPr/>
          </p:nvSpPr>
          <p:spPr>
            <a:xfrm>
              <a:off x="1761480" y="1727274"/>
              <a:ext cx="439439" cy="42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422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1" name="Группа 9"/>
          <p:cNvGrpSpPr/>
          <p:nvPr/>
        </p:nvGrpSpPr>
        <p:grpSpPr>
          <a:xfrm>
            <a:off x="8593455" y="5428615"/>
            <a:ext cx="225425" cy="239395"/>
            <a:chOff x="1615529" y="1727274"/>
            <a:chExt cx="731341" cy="609451"/>
          </a:xfrm>
        </p:grpSpPr>
        <p:sp>
          <p:nvSpPr>
            <p:cNvPr id="32" name="Стрелка вправо 31"/>
            <p:cNvSpPr/>
            <p:nvPr/>
          </p:nvSpPr>
          <p:spPr>
            <a:xfrm rot="5400000">
              <a:off x="1676474" y="1666329"/>
              <a:ext cx="609451" cy="7313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Стрелка вправо 4"/>
            <p:cNvSpPr/>
            <p:nvPr/>
          </p:nvSpPr>
          <p:spPr>
            <a:xfrm>
              <a:off x="1761480" y="1727274"/>
              <a:ext cx="439439" cy="42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422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4" name="Группа 9"/>
          <p:cNvGrpSpPr/>
          <p:nvPr/>
        </p:nvGrpSpPr>
        <p:grpSpPr>
          <a:xfrm>
            <a:off x="7915275" y="4323715"/>
            <a:ext cx="225425" cy="239395"/>
            <a:chOff x="1615529" y="1727274"/>
            <a:chExt cx="731341" cy="609451"/>
          </a:xfrm>
        </p:grpSpPr>
        <p:sp>
          <p:nvSpPr>
            <p:cNvPr id="36" name="Стрелка вправо 35"/>
            <p:cNvSpPr/>
            <p:nvPr/>
          </p:nvSpPr>
          <p:spPr>
            <a:xfrm rot="5400000">
              <a:off x="1676474" y="1666329"/>
              <a:ext cx="609451" cy="7313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трелка вправо 4"/>
            <p:cNvSpPr/>
            <p:nvPr/>
          </p:nvSpPr>
          <p:spPr>
            <a:xfrm>
              <a:off x="1761480" y="1727274"/>
              <a:ext cx="439439" cy="42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422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8" name="Группа 9"/>
          <p:cNvGrpSpPr/>
          <p:nvPr/>
        </p:nvGrpSpPr>
        <p:grpSpPr>
          <a:xfrm>
            <a:off x="10624820" y="4318000"/>
            <a:ext cx="225425" cy="239395"/>
            <a:chOff x="1615529" y="1727274"/>
            <a:chExt cx="731341" cy="609451"/>
          </a:xfrm>
        </p:grpSpPr>
        <p:sp>
          <p:nvSpPr>
            <p:cNvPr id="39" name="Стрелка вправо 38"/>
            <p:cNvSpPr/>
            <p:nvPr/>
          </p:nvSpPr>
          <p:spPr>
            <a:xfrm rot="5400000">
              <a:off x="1676474" y="1666329"/>
              <a:ext cx="609451" cy="7313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трелка вправо 4"/>
            <p:cNvSpPr/>
            <p:nvPr/>
          </p:nvSpPr>
          <p:spPr>
            <a:xfrm>
              <a:off x="1761480" y="1727274"/>
              <a:ext cx="439439" cy="42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422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10" name="Группа 9"/>
          <p:cNvGrpSpPr/>
          <p:nvPr/>
        </p:nvGrpSpPr>
        <p:grpSpPr>
          <a:xfrm>
            <a:off x="1158240" y="4318000"/>
            <a:ext cx="225425" cy="239395"/>
            <a:chOff x="1615529" y="1727274"/>
            <a:chExt cx="731341" cy="609451"/>
          </a:xfrm>
        </p:grpSpPr>
        <p:sp>
          <p:nvSpPr>
            <p:cNvPr id="41" name="Стрелка вправо 40"/>
            <p:cNvSpPr/>
            <p:nvPr/>
          </p:nvSpPr>
          <p:spPr>
            <a:xfrm rot="5400000">
              <a:off x="1676474" y="1666329"/>
              <a:ext cx="609451" cy="7313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Стрелка вправо 4"/>
            <p:cNvSpPr/>
            <p:nvPr/>
          </p:nvSpPr>
          <p:spPr>
            <a:xfrm>
              <a:off x="1761480" y="1727274"/>
              <a:ext cx="439439" cy="42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422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43" name="Группа 9"/>
          <p:cNvGrpSpPr/>
          <p:nvPr/>
        </p:nvGrpSpPr>
        <p:grpSpPr>
          <a:xfrm>
            <a:off x="4312285" y="4318000"/>
            <a:ext cx="225425" cy="239395"/>
            <a:chOff x="1615529" y="1727274"/>
            <a:chExt cx="731341" cy="609451"/>
          </a:xfrm>
        </p:grpSpPr>
        <p:sp>
          <p:nvSpPr>
            <p:cNvPr id="44" name="Стрелка вправо 43"/>
            <p:cNvSpPr/>
            <p:nvPr/>
          </p:nvSpPr>
          <p:spPr>
            <a:xfrm rot="5400000">
              <a:off x="1676474" y="1666329"/>
              <a:ext cx="609451" cy="73134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2">
                <a:shade val="90000"/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shade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Стрелка вправо 4"/>
            <p:cNvSpPr/>
            <p:nvPr/>
          </p:nvSpPr>
          <p:spPr>
            <a:xfrm>
              <a:off x="1761480" y="1727274"/>
              <a:ext cx="439439" cy="42693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marL="0" marR="0" lvl="0" indent="0" algn="ctr" defTabSz="14224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ru-RU" sz="3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22960" y="707390"/>
            <a:ext cx="10546080" cy="671195"/>
          </a:xfrm>
          <a:prstGeom prst="rect">
            <a:avLst/>
          </a:prstGeom>
          <a:solidFill>
            <a:srgbClr val="9BE5FF"/>
          </a:solidFill>
          <a:ln>
            <a:solidFill>
              <a:srgbClr val="9BE5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E26714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80695" y="50165"/>
            <a:ext cx="11497310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Отличия процедуры сдачи экзамена для участников с ОВЗ </a:t>
            </a:r>
            <a:endParaRPr lang="ru-RU" sz="2800" b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506095" y="1514475"/>
            <a:ext cx="11180445" cy="5248910"/>
            <a:chOff x="123824" y="664146"/>
            <a:chExt cx="11020611" cy="5432111"/>
          </a:xfrm>
        </p:grpSpPr>
        <p:grpSp>
          <p:nvGrpSpPr>
            <p:cNvPr id="4" name="Группа 3"/>
            <p:cNvGrpSpPr/>
            <p:nvPr/>
          </p:nvGrpSpPr>
          <p:grpSpPr>
            <a:xfrm>
              <a:off x="123824" y="664146"/>
              <a:ext cx="3406775" cy="2587054"/>
              <a:chOff x="123824" y="664146"/>
              <a:chExt cx="3406775" cy="2587054"/>
            </a:xfrm>
          </p:grpSpPr>
          <p:sp>
            <p:nvSpPr>
              <p:cNvPr id="42" name="Прямоугольник 41"/>
              <p:cNvSpPr/>
              <p:nvPr/>
            </p:nvSpPr>
            <p:spPr>
              <a:xfrm>
                <a:off x="33972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длительность сдачи экзамена участником увеличена на </a:t>
                </a:r>
                <a:r>
                  <a:rPr lang="ru-RU" sz="2000" b="1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30 мин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35" name="Прямоугольник 3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1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3" name="Группа 42"/>
            <p:cNvGrpSpPr/>
            <p:nvPr/>
          </p:nvGrpSpPr>
          <p:grpSpPr>
            <a:xfrm>
              <a:off x="3946897" y="664146"/>
              <a:ext cx="3374465" cy="2587054"/>
              <a:chOff x="123824" y="664146"/>
              <a:chExt cx="3374465" cy="2587054"/>
            </a:xfrm>
          </p:grpSpPr>
          <p:sp>
            <p:nvSpPr>
              <p:cNvPr id="44" name="Прямоугольник 43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нет отдельных ограничений по времени подготовки и ответа на каждое задание, ограничена только общая длительность экзамена</a:t>
                </a:r>
                <a:endParaRPr lang="ru-RU" sz="2000" b="1" i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5" name="Прямоугольник 44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2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46" name="Группа 45"/>
            <p:cNvGrpSpPr/>
            <p:nvPr/>
          </p:nvGrpSpPr>
          <p:grpSpPr>
            <a:xfrm>
              <a:off x="7769970" y="664146"/>
              <a:ext cx="3374465" cy="2587054"/>
              <a:chOff x="123824" y="664146"/>
              <a:chExt cx="3374465" cy="2587054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переход от задания (этапа подготовки) к ответу/завершение ответа осуществляется «по кнопке»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3</a:t>
                </a:r>
              </a:p>
            </p:txBody>
          </p:sp>
        </p:grpSp>
        <p:grpSp>
          <p:nvGrpSpPr>
            <p:cNvPr id="49" name="Группа 48"/>
            <p:cNvGrpSpPr/>
            <p:nvPr/>
          </p:nvGrpSpPr>
          <p:grpSpPr>
            <a:xfrm>
              <a:off x="123824" y="3509203"/>
              <a:ext cx="3374465" cy="2587054"/>
              <a:chOff x="123824" y="664146"/>
              <a:chExt cx="3374465" cy="2587054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после завершения ответа выполняется автоматический переход к следующему заданию 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1" name="Прямоугольник 50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4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2" name="Группа 51"/>
            <p:cNvGrpSpPr/>
            <p:nvPr/>
          </p:nvGrpSpPr>
          <p:grpSpPr>
            <a:xfrm>
              <a:off x="3946897" y="3509203"/>
              <a:ext cx="3374465" cy="2587054"/>
              <a:chOff x="123824" y="664146"/>
              <a:chExt cx="3374465" cy="2587054"/>
            </a:xfrm>
          </p:grpSpPr>
          <p:sp>
            <p:nvSpPr>
              <p:cNvPr id="53" name="Прямоугольник 52"/>
              <p:cNvSpPr/>
              <p:nvPr/>
            </p:nvSpPr>
            <p:spPr>
              <a:xfrm>
                <a:off x="307414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работы на станции записи выполняет  участник экзамена или ассистент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4" name="Прямоугольник 53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5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  <p:grpSp>
          <p:nvGrpSpPr>
            <p:cNvPr id="55" name="Группа 54"/>
            <p:cNvGrpSpPr/>
            <p:nvPr/>
          </p:nvGrpSpPr>
          <p:grpSpPr>
            <a:xfrm>
              <a:off x="7769970" y="3509203"/>
              <a:ext cx="3373822" cy="2587054"/>
              <a:chOff x="123824" y="664146"/>
              <a:chExt cx="3373822" cy="2587054"/>
            </a:xfrm>
          </p:grpSpPr>
          <p:sp>
            <p:nvSpPr>
              <p:cNvPr id="56" name="Прямоугольник 55"/>
              <p:cNvSpPr/>
              <p:nvPr/>
            </p:nvSpPr>
            <p:spPr>
              <a:xfrm>
                <a:off x="306771" y="868518"/>
                <a:ext cx="3190875" cy="238268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8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отдельная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инструкция для участников экзамена по использованию ПО сдачи устного экзамена по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anose="05000000000000000000" pitchFamily="2" charset="2"/>
                  <a:buNone/>
                  <a:defRPr/>
                </a:pPr>
                <a:r>
                  <a:rPr lang="ru-RU" sz="2000" noProof="0" dirty="0">
                    <a:ln>
                      <a:noFill/>
                    </a:ln>
                    <a:solidFill>
                      <a:schemeClr val="tx1">
                        <a:lumMod val="95000"/>
                        <a:lumOff val="5000"/>
                      </a:schemeClr>
                    </a:solidFill>
                    <a:effectLst/>
                    <a:uLnTx/>
                    <a:uFillTx/>
                    <a:latin typeface="Century Gothic" panose="020B0502020202020204" pitchFamily="34" charset="0"/>
                    <a:cs typeface="Century Gothic" panose="020B0502020202020204" pitchFamily="34" charset="0"/>
                    <a:sym typeface="+mn-ea"/>
                  </a:rPr>
                  <a:t>ин. языкам</a:t>
                </a:r>
                <a:endParaRPr lang="ru-RU" sz="2000" b="1" noProof="0" dirty="0">
                  <a:ln>
                    <a:noFill/>
                  </a:ln>
                  <a:solidFill>
                    <a:schemeClr val="bg2">
                      <a:lumMod val="10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endParaRPr>
              </a:p>
            </p:txBody>
          </p:sp>
          <p:sp>
            <p:nvSpPr>
              <p:cNvPr id="57" name="Прямоугольник 56"/>
              <p:cNvSpPr/>
              <p:nvPr/>
            </p:nvSpPr>
            <p:spPr>
              <a:xfrm>
                <a:off x="123824" y="664146"/>
                <a:ext cx="663576" cy="520700"/>
              </a:xfrm>
              <a:prstGeom prst="rect">
                <a:avLst/>
              </a:prstGeom>
              <a:solidFill>
                <a:srgbClr val="9BE5FF"/>
              </a:solidFill>
              <a:ln>
                <a:solidFill>
                  <a:srgbClr val="9BE5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400" b="1" dirty="0" smtClean="0">
                    <a:solidFill>
                      <a:srgbClr val="E26714"/>
                    </a:solidFill>
                    <a:latin typeface="Century Gothic" panose="020B0502020202020204" pitchFamily="34" charset="0"/>
                  </a:rPr>
                  <a:t>6</a:t>
                </a:r>
                <a:endParaRPr lang="ru-RU" sz="2400" b="1" dirty="0">
                  <a:solidFill>
                    <a:srgbClr val="E26714"/>
                  </a:solidFill>
                  <a:latin typeface="Century Gothic" panose="020B0502020202020204" pitchFamily="34" charset="0"/>
                </a:endParaRPr>
              </a:p>
            </p:txBody>
          </p:sp>
        </p:grpSp>
      </p:grpSp>
      <p:sp>
        <p:nvSpPr>
          <p:cNvPr id="2" name="Прямоугольник 1"/>
          <p:cNvSpPr/>
          <p:nvPr/>
        </p:nvSpPr>
        <p:spPr>
          <a:xfrm>
            <a:off x="725170" y="659130"/>
            <a:ext cx="10579100" cy="76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Особенности процедуры сдачи экзаменов для участников с ОВЗ реализованы в специальной версии станции записи ответов</a:t>
            </a:r>
            <a:r>
              <a:rPr lang="ru-RU" sz="2200" b="1" i="1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 </a:t>
            </a:r>
            <a:endParaRPr lang="ru-RU" sz="2200" b="1" i="1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80795" y="1391920"/>
            <a:ext cx="9630410" cy="189103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Заполнить форму</a:t>
            </a:r>
            <a:r>
              <a: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ППЭ-05-03-У.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lang="ru-RU" sz="1000" b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200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rPr>
              <a:t>Начало экзамена в аудитории проведения - момент завершения краткого инструктажа первой группы участников экзамена,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200" i="1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Основной текст (восточно-азиат" charset="0"/>
                <a:cs typeface="Century Gothic" panose="020B0502020202020204" pitchFamily="34" charset="0"/>
                <a:sym typeface="+mn-ea"/>
              </a:rPr>
              <a:t>окончание экзамена - момент, когда аудиторию покинул последний участник экзамена.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280795" y="3570605"/>
            <a:ext cx="9630410" cy="13176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Пригласить технического специалиста для завершения экзамена и экспорта аудиозаписей ответов участников экзамена</a:t>
            </a:r>
            <a:endParaRPr lang="ru-RU" altLang="ru-RU" sz="22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80795" y="5175885"/>
            <a:ext cx="9630410" cy="16363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Провести контроль действий технического специалиста по экспорту аудиозаписей ответов участников экзамена и электронных журналов работы станции записи </a:t>
            </a:r>
            <a:r>
              <a:rPr lang="ru-RU" sz="220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 </a:t>
            </a:r>
            <a:r>
              <a:rPr lang="ru-RU" sz="220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флеш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-накопитель</a:t>
            </a:r>
            <a:endParaRPr lang="ru-RU" altLang="ru-RU" sz="22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57352" name="Picture 4" descr="http://upload.wikimedia.org/wikipedia/commons/thumb/6/65/Usbdrive_icon.svg/220px-Usbdrive_icon.sv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055" y="5175885"/>
            <a:ext cx="972185" cy="972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90627" y="168688"/>
            <a:ext cx="1001014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проведения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на этапе завершения экзамена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84740" y="141443"/>
            <a:ext cx="11022965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Продолжительность выполнения экзаменационной работы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224915" y="860425"/>
          <a:ext cx="9742170" cy="2873375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983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350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32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49985"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Название учебного предмета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Продолжительность выполнения ЭР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Продолжительность выполнения ЭР лицами с</a:t>
                      </a:r>
                      <a:r>
                        <a:rPr lang="ru-RU" sz="22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ea typeface="+mn-ea"/>
                          <a:cs typeface="Century Gothic" panose="020B0502020202020204" pitchFamily="34" charset="0"/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ОВЗ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697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Иностранные языки, кроме китайского языка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17 мин.</a:t>
                      </a:r>
                      <a:r>
                        <a:rPr lang="ru-RU" sz="2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47 мин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64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ru-RU" sz="2200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Китайский язык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14 мин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</a:rPr>
                        <a:t>44 мин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2" name="Прямоугольник 41"/>
          <p:cNvSpPr/>
          <p:nvPr/>
        </p:nvSpPr>
        <p:spPr>
          <a:xfrm>
            <a:off x="7126605" y="4006215"/>
            <a:ext cx="3590290" cy="2545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Через одно рабочее место в аудитории проведения за день могут пройти максимум </a:t>
            </a:r>
          </a:p>
          <a:p>
            <a:pPr marL="0" marR="0" lvl="2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4 участника экзамена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48790" y="4006215"/>
            <a:ext cx="3590290" cy="254571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2" indent="2540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Общая длительность экзамена в ППЭ: </a:t>
            </a:r>
            <a:r>
              <a:rPr lang="ru-RU" sz="2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2 часа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280795" y="1373505"/>
            <a:ext cx="9630410" cy="1467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запечатать бланки регистрации участников экзамена в возвратный доставочный пакет и заполнить «Сопроводительный бланк к материалам ЕГЭ»</a:t>
            </a:r>
            <a:endParaRPr lang="ru-RU" altLang="ru-RU" sz="24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5" name="Объект 4"/>
          <p:cNvGraphicFramePr/>
          <p:nvPr/>
        </p:nvGraphicFramePr>
        <p:xfrm>
          <a:off x="6655435" y="3158490"/>
          <a:ext cx="4980940" cy="3274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r:id="rId3" imgW="8239125" imgH="5705475" progId="Paint.Picture">
                  <p:embed/>
                </p:oleObj>
              </mc:Choice>
              <mc:Fallback>
                <p:oleObj r:id="rId3" imgW="8239125" imgH="5705475" progId="Paint.Picture">
                  <p:embed/>
                  <p:pic>
                    <p:nvPicPr>
                      <p:cNvPr id="0" name="Изображение 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655435" y="3158490"/>
                        <a:ext cx="4980940" cy="3274695"/>
                      </a:xfrm>
                      <a:prstGeom prst="rect">
                        <a:avLst/>
                      </a:prstGeom>
                      <a:ln>
                        <a:solidFill>
                          <a:schemeClr val="bg1">
                            <a:lumMod val="65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Стрелка вправо 6"/>
          <p:cNvSpPr/>
          <p:nvPr/>
        </p:nvSpPr>
        <p:spPr>
          <a:xfrm>
            <a:off x="4304030" y="4387215"/>
            <a:ext cx="1295400" cy="56197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90627" y="168688"/>
            <a:ext cx="10010140" cy="10147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организаторов в аудитории проведения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0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на этапе завершения экзамена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0570" y="3158490"/>
            <a:ext cx="2497455" cy="343027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Прямоугольник 48"/>
          <p:cNvSpPr/>
          <p:nvPr/>
        </p:nvSpPr>
        <p:spPr>
          <a:xfrm>
            <a:off x="1694180" y="1186815"/>
            <a:ext cx="8799830" cy="1291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kern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организаторы в аудитории проведения </a:t>
            </a:r>
            <a:r>
              <a:rPr lang="ru-RU" sz="26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должны передать собранные материалы и формы ППЭ руководителю ППЭ в Штабе ППЭ:</a:t>
            </a:r>
            <a:endParaRPr kumimoji="0" lang="ru-RU" sz="2600" b="1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861695" y="2781935"/>
            <a:ext cx="10471785" cy="3578860"/>
            <a:chOff x="213" y="1714"/>
            <a:chExt cx="18763" cy="336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13" y="171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Запечатанные ВДП с бланками регистрации устной части экзамена</a:t>
              </a:r>
              <a:endParaRPr lang="ru-RU" sz="22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3" y="259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lvl="0" indent="0" algn="ctr" defTabSz="9842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None/>
                <a:defRPr/>
              </a:pPr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Протокол проведения ЕГЭ в аудитории проведения (</a:t>
              </a:r>
              <a:r>
                <a:rPr lang="ru-RU" sz="22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ППЭ-05-03-У</a:t>
              </a:r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sz="22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3" y="348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Ведомость коррекции персональных данных участников экзамена в аудитории (</a:t>
              </a:r>
              <a:r>
                <a:rPr lang="ru-RU" sz="22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ППЭ-12-02</a:t>
              </a:r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</a:t>
              </a:r>
              <a:endParaRPr lang="ru-RU" sz="22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4" y="436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Служебные записки </a:t>
              </a:r>
              <a:r>
                <a:rPr lang="ru-RU" sz="2200" i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(при наличии)</a:t>
              </a:r>
              <a:endParaRPr lang="ru-RU" sz="22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cxnSp>
        <p:nvCxnSpPr>
          <p:cNvPr id="25" name="Прямая соединительная линия 5"/>
          <p:cNvCxnSpPr/>
          <p:nvPr/>
        </p:nvCxnSpPr>
        <p:spPr>
          <a:xfrm flipV="1">
            <a:off x="262255" y="875134"/>
            <a:ext cx="11670665" cy="8043"/>
          </a:xfrm>
          <a:prstGeom prst="line">
            <a:avLst/>
          </a:prstGeom>
          <a:ln w="50800">
            <a:solidFill>
              <a:srgbClr val="E26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623570" y="142240"/>
            <a:ext cx="1094803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3200" b="1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Завершение экзамена</a:t>
            </a:r>
            <a:endParaRPr lang="ru-RU" sz="3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6730" y="0"/>
            <a:ext cx="1525270" cy="144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635" y="107315"/>
            <a:ext cx="12192635" cy="953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 defTabSz="914400">
              <a:buClrTx/>
              <a:buSzTx/>
              <a:buFontTx/>
              <a:buNone/>
              <a:defRPr/>
            </a:pPr>
            <a:r>
              <a:rPr lang="ru-RU" sz="2800" b="1" noProof="0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Форма ППЭ-13-03-У «Сводная ведомость учета участников экзамена и использования ЭМ в ППЭ»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4" name="Изображение 3" descr="13-03-У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315" y="1145540"/>
            <a:ext cx="8168005" cy="571246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360045" y="135255"/>
            <a:ext cx="11724640" cy="907415"/>
          </a:xfrm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  <a:t>Формирование защищенного пакета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  <a:t>с аудиоответами участников</a:t>
            </a: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1695" y="2820035"/>
            <a:ext cx="5388610" cy="4046855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297815" y="1111885"/>
            <a:ext cx="11671300" cy="161607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l" defTabSz="9842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 окончании экзамена необходимо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выполнить сохранение аудиозаписей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ответов участников на флеш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накопители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</a:p>
          <a:p>
            <a:pPr marL="0" indent="0" algn="l" defTabSz="984250">
              <a:lnSpc>
                <a:spcPct val="100000"/>
              </a:lnSpc>
              <a:buFont typeface="Wingdings" panose="05000000000000000000" charset="0"/>
              <a:buChar char="Ø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Переход к следующему шагу, экспорту и формированию защищенного пакета, выполняется только на последней станции.</a:t>
            </a:r>
            <a:endParaRPr lang="ru-RU" altLang="ru-RU" sz="20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Замещающее содержимое 8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634605" y="3490595"/>
            <a:ext cx="3688715" cy="3265170"/>
          </a:xfrm>
          <a:prstGeom prst="rect">
            <a:avLst/>
          </a:prstGeom>
        </p:spPr>
      </p:pic>
      <p:pic>
        <p:nvPicPr>
          <p:cNvPr id="4" name="Замещающее содержимое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191385" y="3388360"/>
            <a:ext cx="4512945" cy="3469640"/>
          </a:xfrm>
          <a:prstGeom prst="rect">
            <a:avLst/>
          </a:prstGeom>
          <a:ln w="3175">
            <a:solidFill>
              <a:schemeClr val="bg1">
                <a:lumMod val="65000"/>
              </a:schemeClr>
            </a:solidFill>
          </a:ln>
        </p:spPr>
      </p:pic>
      <p:sp>
        <p:nvSpPr>
          <p:cNvPr id="8" name="Овал 7"/>
          <p:cNvSpPr/>
          <p:nvPr/>
        </p:nvSpPr>
        <p:spPr>
          <a:xfrm>
            <a:off x="2672715" y="3977005"/>
            <a:ext cx="306070" cy="2819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>
                <a:latin typeface="Calibri" panose="020F0502020204030204" charset="0"/>
                <a:cs typeface="Calibri" panose="020F0502020204030204" charset="0"/>
              </a:rPr>
              <a:t>1</a:t>
            </a:r>
          </a:p>
        </p:txBody>
      </p:sp>
      <p:sp>
        <p:nvSpPr>
          <p:cNvPr id="10" name="Овал 9"/>
          <p:cNvSpPr/>
          <p:nvPr/>
        </p:nvSpPr>
        <p:spPr>
          <a:xfrm>
            <a:off x="2672715" y="4525010"/>
            <a:ext cx="306070" cy="2819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>
                <a:latin typeface="Calibri" panose="020F0502020204030204" charset="0"/>
                <a:cs typeface="Calibri" panose="020F0502020204030204" charset="0"/>
              </a:rPr>
              <a:t>2</a:t>
            </a:r>
          </a:p>
        </p:txBody>
      </p:sp>
      <p:sp>
        <p:nvSpPr>
          <p:cNvPr id="11" name="Овал 10"/>
          <p:cNvSpPr/>
          <p:nvPr/>
        </p:nvSpPr>
        <p:spPr>
          <a:xfrm>
            <a:off x="5314950" y="6467475"/>
            <a:ext cx="306070" cy="2819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>
                <a:latin typeface="Calibri" panose="020F0502020204030204" charset="0"/>
                <a:cs typeface="Calibri" panose="020F0502020204030204" charset="0"/>
              </a:rPr>
              <a:t>3</a:t>
            </a:r>
          </a:p>
        </p:txBody>
      </p:sp>
      <p:sp>
        <p:nvSpPr>
          <p:cNvPr id="12" name="Овал 11"/>
          <p:cNvSpPr/>
          <p:nvPr/>
        </p:nvSpPr>
        <p:spPr>
          <a:xfrm>
            <a:off x="10361295" y="3695065"/>
            <a:ext cx="306070" cy="28194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altLang="en-US" b="1">
                <a:latin typeface="Calibri" panose="020F0502020204030204" charset="0"/>
                <a:cs typeface="Calibri" panose="020F0502020204030204" charset="0"/>
              </a:rPr>
              <a:t>4</a:t>
            </a:r>
          </a:p>
        </p:txBody>
      </p:sp>
      <p:sp>
        <p:nvSpPr>
          <p:cNvPr id="2" name="Rectangle 2"/>
          <p:cNvSpPr>
            <a:spLocks noGrp="1" noChangeArrowheads="1"/>
          </p:cNvSpPr>
          <p:nvPr/>
        </p:nvSpPr>
        <p:spPr>
          <a:xfrm>
            <a:off x="360045" y="135255"/>
            <a:ext cx="11724640" cy="90741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  <a:t>Формирование защищенного пакета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  <a:t>с аудиоответами участников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97815" y="1111885"/>
            <a:ext cx="11671300" cy="57848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84250">
              <a:lnSpc>
                <a:spcPct val="100000"/>
              </a:lnSpc>
              <a:buNone/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Для экспорта пакета (пакетов) в аудиторию проведения приглашается </a:t>
            </a:r>
          </a:p>
          <a:p>
            <a:pPr algn="ctr" defTabSz="984250">
              <a:lnSpc>
                <a:spcPct val="100000"/>
              </a:lnSpc>
              <a:buNone/>
            </a:pPr>
            <a:r>
              <a:rPr sz="2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член ГЭК с токеном</a:t>
            </a:r>
            <a:endParaRPr lang="ru-RU" altLang="ru-RU" sz="2000" b="1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7815" y="1824990"/>
            <a:ext cx="11671300" cy="1428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5875" indent="-15875" algn="l" defTabSz="98425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Технический специалист выполняет проверку флеш-накопителя.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15875" indent="-15875" algn="l" defTabSz="98425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Член ГЭК подключает токен и вводит пароль.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15875" indent="-15875" algn="l" defTabSz="98425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Технический специалист запускает процедуру экспорта.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15875" indent="-15875" algn="l" defTabSz="984250">
              <a:lnSpc>
                <a:spcPct val="100000"/>
              </a:lnSpc>
              <a:buFont typeface="Wingdings" panose="05000000000000000000" charset="0"/>
              <a:buChar char="ü"/>
            </a:pP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Совместно подтверждают данные формируемого пакета (пакетов).</a:t>
            </a:r>
            <a:endParaRPr lang="ru-RU" altLang="ru-RU" sz="20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Новый точечный рисунок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15" y="2861945"/>
            <a:ext cx="4730115" cy="380111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pic>
        <p:nvPicPr>
          <p:cNvPr id="13" name="Замещающее содержимое 12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071995" y="2861945"/>
            <a:ext cx="3925570" cy="2674620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3575" y="5181600"/>
            <a:ext cx="3587750" cy="147701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3701415" y="4218305"/>
            <a:ext cx="685800" cy="1028700"/>
          </a:xfrm>
          <a:prstGeom prst="rect">
            <a:avLst/>
          </a:prstGeom>
          <a:noFill/>
          <a:ln w="28575" cmpd="sng">
            <a:solidFill>
              <a:schemeClr val="accent2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altLang="en-US"/>
          </a:p>
        </p:txBody>
      </p:sp>
      <p:cxnSp>
        <p:nvCxnSpPr>
          <p:cNvPr id="16" name="Прямое соединение 15"/>
          <p:cNvCxnSpPr/>
          <p:nvPr/>
        </p:nvCxnSpPr>
        <p:spPr>
          <a:xfrm flipH="1" flipV="1">
            <a:off x="4150995" y="5331460"/>
            <a:ext cx="236220" cy="344805"/>
          </a:xfrm>
          <a:prstGeom prst="line">
            <a:avLst/>
          </a:prstGeom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2"/>
          <p:cNvSpPr>
            <a:spLocks noGrp="1" noChangeArrowheads="1"/>
          </p:cNvSpPr>
          <p:nvPr/>
        </p:nvSpPr>
        <p:spPr>
          <a:xfrm>
            <a:off x="360045" y="135255"/>
            <a:ext cx="11724640" cy="907415"/>
          </a:xfrm>
          <a:prstGeom prst="rect">
            <a:avLst/>
          </a:prstGeom>
        </p:spPr>
        <p:txBody>
          <a:bodyPr vert="horz" wrap="square" lIns="91440" tIns="45720" rIns="91440" bIns="45720" numCol="1" rtlCol="0" anchor="ctr" anchorCtr="0" compatLnSpc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  <a:t>Формирование защищенного пакета </a:t>
            </a:r>
            <a:b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</a:br>
            <a:r>
              <a:rPr kumimoji="0" 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</a:rPr>
              <a:t>с аудиоответами участников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6715" y="1042670"/>
            <a:ext cx="11671300" cy="1682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5265" indent="5080" algn="l" defTabSz="984250">
              <a:lnSpc>
                <a:spcPct val="100000"/>
              </a:lnSpc>
              <a:buNone/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 результате экспорта на флеш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накопитель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будут сохранены</a:t>
            </a:r>
            <a:endParaRPr sz="2000" dirty="0">
              <a:solidFill>
                <a:schemeClr val="tx1">
                  <a:lumMod val="95000"/>
                  <a:lumOff val="5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215265" indent="-215265" algn="l" defTabSz="984250">
              <a:lnSpc>
                <a:spcPct val="100000"/>
              </a:lnSpc>
              <a:buFont typeface="Wingdings" panose="05000000000000000000" charset="0"/>
              <a:buChar char="ü"/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пакет с аудиоответами участник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ов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устного экзамена;</a:t>
            </a:r>
          </a:p>
          <a:p>
            <a:pPr marL="215265" indent="-215265" algn="l" defTabSz="984250">
              <a:lnSpc>
                <a:spcPct val="100000"/>
              </a:lnSpc>
              <a:buFont typeface="Wingdings" panose="05000000000000000000" charset="0"/>
              <a:buChar char="ü"/>
            </a:pP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один сопроводительный бланк к флеш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накопителю,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включающий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сведения обо всех аудиозаписях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, </a:t>
            </a:r>
            <a:r>
              <a:rPr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включенных в созданный пакет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.</a:t>
            </a:r>
            <a:endParaRPr lang="ru-RU" altLang="ru-RU" sz="2000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4130" y="5416550"/>
            <a:ext cx="3343910" cy="13315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 defTabSz="984250">
              <a:lnSpc>
                <a:spcPct val="100000"/>
              </a:lnSpc>
              <a:buFont typeface="Wingdings" panose="05000000000000000000" charset="0"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 бланк включена информация о количестве участников, распределенных в аудиторию по соответствующему предмету.</a:t>
            </a:r>
            <a:endParaRPr lang="ru-RU" altLang="ru-RU" sz="1600" b="1" i="1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Группа 23"/>
          <p:cNvGrpSpPr/>
          <p:nvPr/>
        </p:nvGrpSpPr>
        <p:grpSpPr>
          <a:xfrm>
            <a:off x="252663" y="1009650"/>
            <a:ext cx="11658600" cy="5607718"/>
            <a:chOff x="213" y="1714"/>
            <a:chExt cx="18763" cy="3366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213" y="171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Получить от технического специалиста;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</a:t>
              </a:r>
              <a:r>
                <a:rPr lang="ru-RU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флеш-накопитель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 для сохранения устных ответов участников экзамена;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ü"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сопроводительный бланк к </a:t>
              </a:r>
              <a:r>
                <a:rPr lang="ru-RU" noProof="0" dirty="0" err="1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флеш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-накопителю .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Совместно с членами ГЭК сверить данные сопроводительного бланка с данными 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ППЭ-05-03-У.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213" y="259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Вскрыть ВДП с бланками регистрации и после заполнения формы 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ППЭ-13-03-У 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все бланки из аудитории вложить обратно в ВДП и передать техническому специалисту для осуществления сканирования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3" y="3484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Заполнить формы ППЭ: 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ППЭ-13-03-У; ППЭ-14-02-У; ППЭ-13-01-У; ППЭ-14-01-У 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224" y="4369"/>
              <a:ext cx="18752" cy="71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Принять у общественных наблюдателей Акт общественного наблюдения за проведением ГИА (</a:t>
              </a:r>
              <a:r>
                <a:rPr lang="ru-RU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ППЭ-18-МАШ</a:t>
              </a:r>
              <a:r>
                <a:rPr lang="ru-RU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)(в случае неявки общественного наблюдателя в форме ППЭ-18-МАШ поставить соответствующую отметку в разделе «Общественный наблюдатель не явился в ППЭ»)</a:t>
              </a:r>
              <a:endParaRPr lang="ru-RU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447372" y="124873"/>
            <a:ext cx="11289030" cy="5219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8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руководителя ППЭ на этапе завершения экзамена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212104" y="-222"/>
            <a:ext cx="11767185" cy="445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altLang="ru-RU" sz="23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Руководитель ППЭ должен передать формы ППЭ для сканирования:</a:t>
            </a:r>
            <a:endParaRPr lang="ru-RU" altLang="ru-RU" sz="2300" b="1" kern="0" noProof="0" dirty="0" smtClean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graphicFrame>
        <p:nvGraphicFramePr>
          <p:cNvPr id="19458" name="Замещающая таблица 19457"/>
          <p:cNvGraphicFramePr>
            <a:graphicFrameLocks noGrp="1"/>
          </p:cNvGraphicFramePr>
          <p:nvPr>
            <p:ph type="tbl" idx="1"/>
          </p:nvPr>
        </p:nvGraphicFramePr>
        <p:xfrm>
          <a:off x="91440" y="384175"/>
          <a:ext cx="12009755" cy="6413500"/>
        </p:xfrm>
        <a:graphic>
          <a:graphicData uri="http://schemas.openxmlformats.org/drawingml/2006/table">
            <a:tbl>
              <a:tblPr/>
              <a:tblGrid>
                <a:gridCol w="19545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55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0955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ППЭ-02</a:t>
                      </a:r>
                      <a:r>
                        <a:rPr lang="ru-RU" sz="14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Апелляция о нарушении установленного порядка проведения ГИА (</a:t>
                      </a:r>
                      <a:r>
                        <a:rPr lang="ru-RU" sz="13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при наличии</a:t>
                      </a: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)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ППЭ-03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Протокол рассмотрения апелляции о нарушении установленного порядка проведения ГИА (</a:t>
                      </a:r>
                      <a:r>
                        <a:rPr lang="ru-RU" sz="13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при наличии</a:t>
                      </a: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)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861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ППЭ-05-02-У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Протокол проведения ЕГЭ в аудитории подготовки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ППЭ-05-03-У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Протокол проведения ЕГЭ в аудитории проведения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ППЭ-05-04-У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Ведомость перемещения участников экзамена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ППЭ-07-У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Список работников ППЭ и общественных наблюдателей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ППЭ-10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Отчет члена(ов) ГЭК о проведении ГИА в ППЭ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ППЭ-12-02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Ведомость коррекции персональных данных участников экзамена в аудитории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ППЭ-12-04-МАШ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Ведомость учета времени отсутствия участников экзамена в аудитории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ППЭ-13-01-У 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Протокол проведения ЕГЭ в ППЭ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24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ППЭ-13-03-У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Сводная ведомость учёта участников и использования ЭМ в ППЭ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ППЭ-14-01-У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Акт приёма-передачи ЭМ в ППЭ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ППЭ-14-02-У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Ведомость выдачи и возврата ЭМ по аудиториям ППЭ по иностранным языкам в устной форме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ППЭ-18-МАШ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Акт общественного наблюдения за проведением ГИА в ППЭ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ППЭ-19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Контроль изменения состава работников в день экзамена </a:t>
                      </a:r>
                      <a:r>
                        <a:rPr lang="ru-RU" sz="13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(при наличии)</a:t>
                      </a:r>
                      <a:endParaRPr lang="ru-RU" altLang="en-US" sz="130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ППЭ-20</a:t>
                      </a:r>
                      <a:r>
                        <a:rPr lang="ru-RU" sz="14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Акт об идентификации личности участника экзамена (</a:t>
                      </a:r>
                      <a:r>
                        <a:rPr lang="ru-RU" sz="13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при наличии</a:t>
                      </a: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)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ППЭ-21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Акт об удалении участника экзамена </a:t>
                      </a:r>
                      <a:r>
                        <a:rPr lang="ru-RU" sz="13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(при наличии)</a:t>
                      </a:r>
                      <a:endParaRPr lang="ru-RU" altLang="en-US" sz="130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sz="1400" b="1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ППЭ-22</a:t>
                      </a:r>
                      <a:endParaRPr lang="ru-RU" altLang="en-US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Акт о досрочном завершении экзамена  по объективным причинам</a:t>
                      </a:r>
                      <a:r>
                        <a:rPr lang="ru-RU" sz="13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 </a:t>
                      </a:r>
                      <a:r>
                        <a:rPr lang="ru-RU" sz="1300" i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(при наличии)</a:t>
                      </a:r>
                      <a:endParaRPr lang="ru-RU" altLang="en-US" sz="1300" i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04800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algn="ctr" eaLnBrk="1" hangingPunct="1">
                        <a:buNone/>
                      </a:pPr>
                      <a:r>
                        <a:rPr lang="ru-RU" sz="14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ППЭ-23</a:t>
                      </a:r>
                      <a:endParaRPr lang="ru-RU" altLang="en-US" sz="14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marL="342900" lvl="0" indent="-342900" eaLnBrk="1" hangingPunct="1">
                        <a:buNone/>
                      </a:pPr>
                      <a:r>
                        <a:rPr lang="ru-RU" sz="1300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Протокол печати полных комплектов ЭМ в аудитории</a:t>
                      </a:r>
                      <a:endParaRPr lang="ru-RU" altLang="en-US" sz="1300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42900" lvl="0" indent="-342900" algn="ctr" eaLnBrk="1" hangingPunct="1">
                        <a:buNone/>
                      </a:pPr>
                      <a:endParaRPr lang="ru-RU" alt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eaLnBrk="1" hangingPunct="1">
                        <a:buNone/>
                      </a:pPr>
                      <a:r>
                        <a:rPr lang="ru-RU" sz="13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сопроводительный бланк (бланки) к флеш-накопителю</a:t>
                      </a:r>
                      <a:endParaRPr lang="ru-RU" altLang="en-US" sz="13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342900" lvl="0" indent="-342900" algn="ctr" eaLnBrk="1" hangingPunct="1">
                        <a:buNone/>
                      </a:pPr>
                      <a:endParaRPr lang="ru-RU" altLang="en-US" sz="13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entury Gothic" panose="020B0502020202020204" pitchFamily="34" charset="0"/>
                        <a:cs typeface="Century Gothic" panose="020B0502020202020204" pitchFamily="34" charset="0"/>
                      </a:endParaRPr>
                    </a:p>
                  </a:txBody>
                  <a:tcPr anchor="ctr">
                    <a:lnL w="12700">
                      <a:solidFill>
                        <a:schemeClr val="tx1"/>
                      </a:solidFill>
                      <a:prstDash val="soli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eaLnBrk="1" hangingPunct="1">
                        <a:buNone/>
                      </a:pPr>
                      <a:r>
                        <a:rPr lang="ru-RU" sz="1300" b="1" noProof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cs typeface="Century Gothic" panose="020B0502020202020204" pitchFamily="34" charset="0"/>
                          <a:sym typeface="+mn-ea"/>
                        </a:rPr>
                        <a:t>журнал учета участников экзамена, обратившихся к медицинскому работнику; служебные записки</a:t>
                      </a:r>
                      <a:endParaRPr lang="ru-RU" altLang="en-US" sz="1300" b="1" noProof="0" dirty="0">
                        <a:ln>
                          <a:noFill/>
                        </a:ln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cs typeface="Century Gothic" panose="020B0502020202020204" pitchFamily="34" charset="0"/>
                        <a:sym typeface="+mn-ea"/>
                      </a:endParaRPr>
                    </a:p>
                  </a:txBody>
                  <a:tcPr anchor="ctr"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Прямоугольник 46"/>
          <p:cNvSpPr/>
          <p:nvPr/>
        </p:nvSpPr>
        <p:spPr>
          <a:xfrm>
            <a:off x="441960" y="427990"/>
            <a:ext cx="11308080" cy="16268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Технический специалист при участии члена ГЭК сохраняет на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флеш-накопитель</a:t>
            </a: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пакет с электронными образами бланков и форм ППЭ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 выполняет передачу на сервер РЦОИ с помощью личного кабинета ППЭ:</a:t>
            </a:r>
            <a:endParaRPr lang="ru-RU" sz="2200" b="1" i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57680" y="2430145"/>
            <a:ext cx="8676640" cy="1997075"/>
            <a:chOff x="4152" y="5163"/>
            <a:chExt cx="11499" cy="3937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4497" y="5474"/>
              <a:ext cx="5098" cy="36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пакет с электронными образами бланков и форм ППЭ</a:t>
              </a:r>
              <a:endParaRPr lang="ru-RU" sz="22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4152" y="5163"/>
              <a:ext cx="1060" cy="792"/>
            </a:xfrm>
            <a:prstGeom prst="rect">
              <a:avLst/>
            </a:prstGeom>
            <a:solidFill>
              <a:srgbClr val="9BE5FF"/>
            </a:solidFill>
            <a:ln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E26714"/>
                  </a:solidFill>
                  <a:latin typeface="Century Gothic" panose="020B0502020202020204" pitchFamily="34" charset="0"/>
                </a:rPr>
                <a:t>1</a:t>
              </a:r>
              <a:endParaRPr lang="ru-RU" sz="2400" b="1" dirty="0">
                <a:solidFill>
                  <a:srgbClr val="E26714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10553" y="5474"/>
              <a:ext cx="5098" cy="362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2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пакет с аудиозаписями ответов участников экзамена</a:t>
              </a:r>
              <a:endParaRPr lang="ru-RU" sz="2200" b="1" i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endParaRPr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10260" y="5163"/>
              <a:ext cx="1060" cy="792"/>
            </a:xfrm>
            <a:prstGeom prst="rect">
              <a:avLst/>
            </a:prstGeom>
            <a:solidFill>
              <a:srgbClr val="9BE5FF"/>
            </a:solidFill>
            <a:ln>
              <a:solidFill>
                <a:srgbClr val="9BE5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b="1" dirty="0" smtClean="0">
                  <a:solidFill>
                    <a:srgbClr val="E26714"/>
                  </a:solidFill>
                  <a:latin typeface="Century Gothic" panose="020B0502020202020204" pitchFamily="34" charset="0"/>
                </a:rPr>
                <a:t>2</a:t>
              </a:r>
              <a:endParaRPr lang="ru-RU" sz="2400" b="1" dirty="0">
                <a:solidFill>
                  <a:srgbClr val="E26714"/>
                </a:solidFill>
                <a:latin typeface="Century Gothic" panose="020B0502020202020204" pitchFamily="34" charset="0"/>
              </a:endParaRPr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441960" y="4959985"/>
            <a:ext cx="11308080" cy="162687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Член ГЭК несет ответственность за экспортируемые данные,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в том числе за качество сканирования и соответствие передаваемых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2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данных информации о рассадке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1955" y="124873"/>
            <a:ext cx="11619865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Действия члена ГЭК и руководителя ППЭ на этапе завершения экзамена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41960" y="713740"/>
            <a:ext cx="11308080" cy="18986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ожидать в Штабе ППЭ подтверждения от РЦОИ факта успешного получения и расшифровки переданных пакетов с электронными образами бланков и форм ППЭ, пакетов с аудиоответами участников (статус пакетов принимает значение «Подтвержден»);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625" y="2974975"/>
            <a:ext cx="11308080" cy="21723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После получения от РЦОИ подтверждения по всем пакетам: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подписать протокол проведения процедуры сканирования;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проконтролировать передачу в</a:t>
            </a:r>
            <a:r>
              <a:rPr lang="ru-RU" sz="20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ЛК ППЭ</a:t>
            </a: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электронных журналов работы </a:t>
            </a:r>
          </a:p>
          <a:p>
            <a:pPr marL="0" marR="0" lvl="0" indent="3060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основной и резервной станций штаба ППЭ,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Century Gothic" panose="020B0502020202020204" pitchFamily="34" charset="0"/>
            </a:endParaRPr>
          </a:p>
          <a:p>
            <a:pPr marL="0" marR="0" lvl="0" indent="30607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- основных и резервных станций организатора и станций записи ответов;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передать статус «Материалы переданы в РЦОИ».</a:t>
            </a:r>
            <a:endParaRPr lang="ru-RU" sz="2000" b="1" i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625" y="5509260"/>
            <a:ext cx="11308080" cy="1129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Пересчитать и упаковать бланки </a:t>
            </a:r>
            <a:r>
              <a:rPr lang="ru-RU" sz="200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поаудиторно</a:t>
            </a: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в </a:t>
            </a:r>
            <a:r>
              <a:rPr lang="ru-RU" sz="2000" b="1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новые ВДП</a:t>
            </a:r>
            <a:r>
              <a:rPr lang="ru-RU" sz="200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,  вложив также ВДП, в которых бланки регистрации были доставлены из аудиторий</a:t>
            </a:r>
            <a:endParaRPr lang="ru-RU" sz="2000" b="1" i="1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95216" y="134097"/>
            <a:ext cx="580136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Обеспечение и состав ЭМ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98475" y="1021715"/>
            <a:ext cx="11222355" cy="52768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Для выполнения ЭР используются электронные ЭМ, которые доставляются в ППЭ по сети «Интернет».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Интернет-пакет содержит электронные КИМ и  электронные бланки регистрации.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Печать БР обеспечивается в аудитории подготовки.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Для печати ЭМ с БР и использования электронных КИМ при сдаче экзамена необходимо наличие ключа доступа к ЭМ и </a:t>
            </a:r>
            <a:r>
              <a:rPr lang="ru-RU" sz="2400" kern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токена</a:t>
            </a: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члена ГЭК.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marL="533400" marR="0" lvl="2" indent="-2667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defRPr/>
            </a:pP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Ключи доступа к ЭМ формируются для каждого ППЭ на каждый день экзамена и направляются в ППЭ через специализированный федеральный портал перед экзаменом (</a:t>
            </a:r>
            <a:r>
              <a:rPr lang="ru-RU" sz="24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начиная с 9.30</a:t>
            </a: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), для скачивания ключа доступа к ЭМ используется </a:t>
            </a:r>
            <a:r>
              <a:rPr lang="ru-RU" sz="2400" kern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токен</a:t>
            </a:r>
            <a:r>
              <a:rPr lang="ru-RU" sz="2400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 члена ГЭК.</a:t>
            </a:r>
            <a:endParaRPr lang="ru-RU" sz="2400" b="1" i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Основной текст (восточно-азиат" charset="0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" name="Схема 45"/>
          <p:cNvGraphicFramePr/>
          <p:nvPr/>
        </p:nvGraphicFramePr>
        <p:xfrm>
          <a:off x="1720850" y="1630680"/>
          <a:ext cx="8809355" cy="5227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3332177" y="95663"/>
            <a:ext cx="574167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Упаковка ЭМ в штабе ППЭ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2933139" y="823397"/>
            <a:ext cx="6540500" cy="518160"/>
            <a:chOff x="-1947324" y="156815"/>
            <a:chExt cx="8896171" cy="3324369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1630344" y="156815"/>
              <a:ext cx="8313169" cy="3324369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1947324" y="307552"/>
              <a:ext cx="8896171" cy="295363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В сейф-пакет </a:t>
              </a:r>
              <a:r>
                <a:rPr lang="ru-RU" sz="2400" noProof="0" dirty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cs typeface="Century Gothic" panose="020B0502020202020204" pitchFamily="34" charset="0"/>
                  <a:sym typeface="+mn-ea"/>
                </a:rPr>
                <a:t>упаковываются</a:t>
              </a:r>
              <a:r>
                <a:rPr lang="ru-RU" sz="2400" b="1" kern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Century Gothic" panose="020B0502020202020204" pitchFamily="34" charset="0"/>
                  <a:ea typeface="+mj-ea"/>
                  <a:cs typeface="Century Gothic" panose="020B0502020202020204" pitchFamily="34" charset="0"/>
                  <a:sym typeface="+mn-ea"/>
                </a:rPr>
                <a:t>:</a:t>
              </a:r>
            </a:p>
          </p:txBody>
        </p:sp>
      </p:grp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75005" y="1340485"/>
            <a:ext cx="1084389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4000" b="1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Спасибо за внимание!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60045" y="2716530"/>
            <a:ext cx="11471910" cy="2183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Материалы располагаются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на сайте ГУ ЯО </a:t>
            </a:r>
            <a:r>
              <a:rPr lang="ru-RU" sz="3400" dirty="0" err="1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ЦОиККО</a:t>
            </a: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 http://coikko.ru 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в разделе ГИА-11</a:t>
            </a:r>
            <a:b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</a:br>
            <a:r>
              <a:rPr lang="ru-RU" sz="3400" dirty="0" smtClean="0">
                <a:solidFill>
                  <a:schemeClr val="accent2">
                    <a:lumMod val="50000"/>
                  </a:schemeClr>
                </a:solidFill>
                <a:latin typeface="Calibri" panose="020F0502020204030204" charset="0"/>
                <a:cs typeface="Calibri" panose="020F0502020204030204" charset="0"/>
                <a:sym typeface="+mn-ea"/>
              </a:rPr>
              <a:t> Инструктивно-методические материалы</a:t>
            </a:r>
            <a:endParaRPr lang="ru-RU" sz="34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0230" y="0"/>
            <a:ext cx="11050905" cy="58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Получение ключа доступа к ЭМ в ЛК ППЭ</a:t>
            </a:r>
            <a:endParaRPr lang="ru-RU" sz="28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1920" y="664210"/>
            <a:ext cx="9406890" cy="60998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56930" y="4079875"/>
            <a:ext cx="2983230" cy="19850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046978" y="215538"/>
            <a:ext cx="409702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Общая схема ППЭ</a:t>
            </a:r>
          </a:p>
        </p:txBody>
      </p:sp>
      <p:grpSp>
        <p:nvGrpSpPr>
          <p:cNvPr id="25" name="Группа 24"/>
          <p:cNvGrpSpPr/>
          <p:nvPr/>
        </p:nvGrpSpPr>
        <p:grpSpPr>
          <a:xfrm>
            <a:off x="444500" y="1157605"/>
            <a:ext cx="3915410" cy="5412105"/>
            <a:chOff x="-2961314" y="-209843"/>
            <a:chExt cx="11995148" cy="8217911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-2961314" y="-20984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-2669381" y="370920"/>
              <a:ext cx="11703215" cy="268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endParaRPr lang="ru-RU" sz="2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9220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368" y="1334135"/>
            <a:ext cx="2390775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1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903" y="4311015"/>
            <a:ext cx="2390775" cy="1747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Текстовое поле 1"/>
          <p:cNvSpPr txBox="1"/>
          <p:nvPr/>
        </p:nvSpPr>
        <p:spPr>
          <a:xfrm>
            <a:off x="995680" y="6169025"/>
            <a:ext cx="284607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Аудитории подготовки</a:t>
            </a:r>
            <a:endParaRPr lang="ru-RU" altLang="en-US"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  <p:sp>
        <p:nvSpPr>
          <p:cNvPr id="7174" name="Oval 18"/>
          <p:cNvSpPr>
            <a:spLocks noChangeArrowheads="1"/>
          </p:cNvSpPr>
          <p:nvPr/>
        </p:nvSpPr>
        <p:spPr bwMode="auto">
          <a:xfrm>
            <a:off x="961708" y="3192780"/>
            <a:ext cx="2879725" cy="100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15 участников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2 организатора</a:t>
            </a:r>
          </a:p>
        </p:txBody>
      </p:sp>
      <p:pic>
        <p:nvPicPr>
          <p:cNvPr id="9227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5515" y="1157605"/>
            <a:ext cx="2463800" cy="136652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" name="Группа 2"/>
          <p:cNvGrpSpPr/>
          <p:nvPr/>
        </p:nvGrpSpPr>
        <p:grpSpPr>
          <a:xfrm>
            <a:off x="7943215" y="1157605"/>
            <a:ext cx="3915410" cy="5412105"/>
            <a:chOff x="-2961314" y="-209843"/>
            <a:chExt cx="11995148" cy="8217911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-2961314" y="-20984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-2669381" y="370920"/>
              <a:ext cx="11703215" cy="268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endParaRPr lang="ru-RU" sz="2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6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09305" y="1320800"/>
            <a:ext cx="2983230" cy="198501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178" name="Oval 18"/>
          <p:cNvSpPr>
            <a:spLocks noChangeArrowheads="1"/>
          </p:cNvSpPr>
          <p:nvPr/>
        </p:nvSpPr>
        <p:spPr bwMode="auto">
          <a:xfrm>
            <a:off x="8475980" y="3192780"/>
            <a:ext cx="2879725" cy="1008063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2 участника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rPr>
              <a:t>2 организатора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8475980" y="6169025"/>
            <a:ext cx="2910205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b="1" noProof="0" dirty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Аудитории проведения</a:t>
            </a:r>
            <a:endParaRPr lang="ru-RU" altLang="en-US">
              <a:latin typeface="Century Gothic" panose="020B0502020202020204" pitchFamily="34" charset="0"/>
              <a:cs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7858" y="134097"/>
            <a:ext cx="6696075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ru-RU" sz="3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rPr>
              <a:t>Техническое обеспечение ППЭ</a:t>
            </a:r>
          </a:p>
        </p:txBody>
      </p:sp>
      <p:pic>
        <p:nvPicPr>
          <p:cNvPr id="10267" name="Picture 8" descr="http://www.ok24it.ru/images/general/printer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145" y="851535"/>
            <a:ext cx="844550" cy="9461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5" name="Прямоугольник 14"/>
          <p:cNvSpPr/>
          <p:nvPr/>
        </p:nvSpPr>
        <p:spPr>
          <a:xfrm>
            <a:off x="3034665" y="1140460"/>
            <a:ext cx="2265045" cy="482600"/>
          </a:xfrm>
          <a:prstGeom prst="rect">
            <a:avLst/>
          </a:prstGeom>
          <a:noFill/>
          <a:ln w="9525">
            <a:noFill/>
          </a:ln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Станция организатора Принтер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pic>
        <p:nvPicPr>
          <p:cNvPr id="10262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615" y="1966595"/>
            <a:ext cx="932180" cy="1082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63" name="Прямоугольник 39"/>
          <p:cNvSpPr/>
          <p:nvPr/>
        </p:nvSpPr>
        <p:spPr>
          <a:xfrm>
            <a:off x="1656715" y="1980565"/>
            <a:ext cx="3043555" cy="116713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>
            <a:spAutoFit/>
          </a:bodyPr>
          <a:lstStyle/>
          <a:p>
            <a:pPr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Инструкции для участников по работе с ПО</a:t>
            </a:r>
          </a:p>
          <a:p>
            <a:pPr defTabSz="984250"/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cs typeface="Century Gothic" panose="020B0502020202020204" pitchFamily="34" charset="0"/>
            </a:endParaRPr>
          </a:p>
          <a:p>
            <a:pPr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Материалы на период ожидания 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10261" name="Прямоугольник 36"/>
          <p:cNvSpPr/>
          <p:nvPr/>
        </p:nvSpPr>
        <p:spPr>
          <a:xfrm>
            <a:off x="1387475" y="3209290"/>
            <a:ext cx="3046730" cy="367030"/>
          </a:xfrm>
          <a:prstGeom prst="rect">
            <a:avLst/>
          </a:prstGeom>
          <a:noFill/>
          <a:ln w="9525">
            <a:noFill/>
          </a:ln>
        </p:spPr>
        <p:txBody>
          <a:bodyPr lIns="91424" tIns="45712" rIns="91424" bIns="45712">
            <a:spAutoFit/>
          </a:bodyPr>
          <a:lstStyle/>
          <a:p>
            <a:pPr algn="ctr" defTabSz="984250"/>
            <a:r>
              <a:rPr lang="ru-RU" altLang="ru-RU" b="1" i="1" dirty="0">
                <a:solidFill>
                  <a:srgbClr val="0070C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Аудитории подготовки</a:t>
            </a:r>
            <a:endParaRPr lang="ru-RU" altLang="ru-RU" b="1" i="1" dirty="0">
              <a:solidFill>
                <a:srgbClr val="0070C0"/>
              </a:solidFill>
              <a:latin typeface="Century Gothic" panose="020B0502020202020204" pitchFamily="34" charset="0"/>
              <a:ea typeface="Shruti" panose="020B0502040204020203" pitchFamily="34" charset="0"/>
              <a:cs typeface="Century Gothic" panose="020B0502020202020204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69265" y="824865"/>
            <a:ext cx="5020310" cy="2823845"/>
          </a:xfrm>
          <a:prstGeom prst="rect">
            <a:avLst/>
          </a:prstGeom>
          <a:noFill/>
          <a:ln w="38100" cap="rnd">
            <a:solidFill>
              <a:srgbClr val="E2671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580390" y="1011555"/>
            <a:ext cx="4445000" cy="862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ctr">
              <a:buNone/>
            </a:pPr>
            <a:endParaRPr lang="ru-RU" sz="2200" b="1" kern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Century Gothic" panose="020B0502020202020204" pitchFamily="34" charset="0"/>
              <a:sym typeface="+mn-ea"/>
            </a:endParaRPr>
          </a:p>
        </p:txBody>
      </p:sp>
      <p:pic>
        <p:nvPicPr>
          <p:cNvPr id="24" name="Picture 2" descr="http://www.veryicon.com/icon/png/Folder/Vista%20Style/My%20computer.png"/>
          <p:cNvPicPr>
            <a:picLocks noChangeAspect="1"/>
          </p:cNvPicPr>
          <p:nvPr/>
        </p:nvPicPr>
        <p:blipFill>
          <a:blip r:embed="rId4"/>
          <a:srcRect b="6952"/>
          <a:stretch>
            <a:fillRect/>
          </a:stretch>
        </p:blipFill>
        <p:spPr>
          <a:xfrm>
            <a:off x="602615" y="843280"/>
            <a:ext cx="122047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7" name="Picture 2" descr="http://www.veryicon.com/icon/png/Folder/Vista%20Style/My%20computer.png"/>
          <p:cNvPicPr>
            <a:picLocks noChangeAspect="1"/>
          </p:cNvPicPr>
          <p:nvPr/>
        </p:nvPicPr>
        <p:blipFill>
          <a:blip r:embed="rId4"/>
          <a:srcRect b="6952"/>
          <a:stretch>
            <a:fillRect/>
          </a:stretch>
        </p:blipFill>
        <p:spPr>
          <a:xfrm>
            <a:off x="1074420" y="4083050"/>
            <a:ext cx="1220470" cy="10763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79" name="Picture 2" descr="C:\Users\adeynichenko\Desktop\УСКОМ 2014\Презентация по технологии для обучающего семинара\картинки\audio-headset_878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2810" y="4193540"/>
            <a:ext cx="1001395" cy="9486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8" name="Прямоугольник 14"/>
          <p:cNvSpPr/>
          <p:nvPr/>
        </p:nvSpPr>
        <p:spPr>
          <a:xfrm>
            <a:off x="602615" y="5314315"/>
            <a:ext cx="2164080" cy="482600"/>
          </a:xfrm>
          <a:prstGeom prst="rect">
            <a:avLst/>
          </a:prstGeom>
          <a:noFill/>
          <a:ln w="9525">
            <a:noFill/>
          </a:ln>
        </p:spPr>
        <p:txBody>
          <a:bodyPr lIns="52688" tIns="26344" rIns="52688" bIns="26344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Станция записи ответов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10280" name="Прямоугольник 18"/>
          <p:cNvSpPr/>
          <p:nvPr/>
        </p:nvSpPr>
        <p:spPr>
          <a:xfrm>
            <a:off x="3269615" y="5400675"/>
            <a:ext cx="1633855" cy="267335"/>
          </a:xfrm>
          <a:prstGeom prst="rect">
            <a:avLst/>
          </a:prstGeom>
          <a:noFill/>
          <a:ln w="9525">
            <a:noFill/>
          </a:ln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Аудиоарнитуры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10281" name="Прямоугольник 20"/>
          <p:cNvSpPr/>
          <p:nvPr/>
        </p:nvSpPr>
        <p:spPr>
          <a:xfrm>
            <a:off x="1288415" y="6193155"/>
            <a:ext cx="3382645" cy="328930"/>
          </a:xfrm>
          <a:prstGeom prst="rect">
            <a:avLst/>
          </a:prstGeom>
          <a:noFill/>
          <a:ln w="9525">
            <a:noFill/>
          </a:ln>
        </p:spPr>
        <p:txBody>
          <a:bodyPr lIns="52688" tIns="26344" rIns="52688" bIns="26344">
            <a:spAutoFit/>
          </a:bodyPr>
          <a:lstStyle/>
          <a:p>
            <a:pPr algn="ctr" defTabSz="984250"/>
            <a:r>
              <a:rPr lang="ru-RU" altLang="ru-RU" b="1" i="1" dirty="0">
                <a:solidFill>
                  <a:srgbClr val="0070C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Аудитории проведения</a:t>
            </a:r>
            <a:endParaRPr lang="ru-RU" altLang="ru-RU" b="1" i="1" dirty="0">
              <a:solidFill>
                <a:srgbClr val="0070C0"/>
              </a:solidFill>
              <a:latin typeface="Century Gothic" panose="020B0502020202020204" pitchFamily="34" charset="0"/>
              <a:ea typeface="Shruti" panose="020B0502040204020203" pitchFamily="34" charset="0"/>
              <a:cs typeface="Century Gothic" panose="020B0502020202020204" pitchFamily="34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469265" y="3874770"/>
            <a:ext cx="5020310" cy="2780030"/>
            <a:chOff x="-2961314" y="-209843"/>
            <a:chExt cx="11995148" cy="8217911"/>
          </a:xfrm>
        </p:grpSpPr>
        <p:sp>
          <p:nvSpPr>
            <p:cNvPr id="29" name="Прямоугольник 28"/>
            <p:cNvSpPr/>
            <p:nvPr/>
          </p:nvSpPr>
          <p:spPr>
            <a:xfrm>
              <a:off x="-2961314" y="-20984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-2669381" y="370920"/>
              <a:ext cx="11703215" cy="268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endParaRPr lang="ru-RU" sz="2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6510655" y="833120"/>
            <a:ext cx="5039995" cy="2815590"/>
            <a:chOff x="-2961314" y="-209843"/>
            <a:chExt cx="11995148" cy="8217911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-2961314" y="-20984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-2669381" y="370920"/>
              <a:ext cx="11703215" cy="268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endParaRPr lang="ru-RU" sz="2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pic>
        <p:nvPicPr>
          <p:cNvPr id="10251" name="Picture 8" descr="http://www.ok24it.ru/images/general/printer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52435" y="2169795"/>
            <a:ext cx="1012825" cy="87947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0254" name="Группа 20"/>
          <p:cNvGrpSpPr/>
          <p:nvPr/>
        </p:nvGrpSpPr>
        <p:grpSpPr>
          <a:xfrm>
            <a:off x="9599930" y="899795"/>
            <a:ext cx="1400810" cy="965200"/>
            <a:chOff x="2984388" y="3572450"/>
            <a:chExt cx="2059567" cy="1346384"/>
          </a:xfrm>
        </p:grpSpPr>
        <p:sp>
          <p:nvSpPr>
            <p:cNvPr id="10258" name="object 17"/>
            <p:cNvSpPr/>
            <p:nvPr/>
          </p:nvSpPr>
          <p:spPr>
            <a:xfrm>
              <a:off x="3977155" y="3864918"/>
              <a:ext cx="1066800" cy="990600"/>
            </a:xfrm>
            <a:prstGeom prst="rect">
              <a:avLst/>
            </a:prstGeom>
            <a:blipFill rotWithShape="1">
              <a:blip r:embed="rId7"/>
              <a:stretch>
                <a:fillRect/>
              </a:stretch>
            </a:blipFill>
            <a:ln w="9525">
              <a:noFill/>
            </a:ln>
          </p:spPr>
          <p:txBody>
            <a:bodyPr lIns="0" tIns="0" rIns="0" bIns="0"/>
            <a:lstStyle/>
            <a:p>
              <a:endParaRPr lang="ru-RU" altLang="ru-RU" dirty="0">
                <a:latin typeface="Arial" panose="020B0604020202020204" pitchFamily="34" charset="0"/>
              </a:endParaRPr>
            </a:p>
          </p:txBody>
        </p:sp>
        <p:pic>
          <p:nvPicPr>
            <p:cNvPr id="10259" name="Picture 2" descr="http://www.veryicon.com/icon/png/Folder/Vista%20Style/My%20computer.png"/>
            <p:cNvPicPr>
              <a:picLocks noChangeAspect="1"/>
            </p:cNvPicPr>
            <p:nvPr/>
          </p:nvPicPr>
          <p:blipFill>
            <a:blip r:embed="rId4"/>
            <a:srcRect b="6952"/>
            <a:stretch>
              <a:fillRect/>
            </a:stretch>
          </p:blipFill>
          <p:spPr>
            <a:xfrm>
              <a:off x="2984388" y="3572450"/>
              <a:ext cx="1447800" cy="13463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0245" name="Прямоугольник 34"/>
          <p:cNvSpPr/>
          <p:nvPr/>
        </p:nvSpPr>
        <p:spPr>
          <a:xfrm>
            <a:off x="8895080" y="2800350"/>
            <a:ext cx="1031875" cy="305435"/>
          </a:xfrm>
          <a:prstGeom prst="rect">
            <a:avLst/>
          </a:prstGeom>
          <a:noFill/>
          <a:ln w="9525">
            <a:noFill/>
          </a:ln>
        </p:spPr>
        <p:txBody>
          <a:bodyPr lIns="91424" tIns="45712" rIns="91424" bIns="45712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Принтер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10255" name="Прямоугольник 29"/>
          <p:cNvSpPr/>
          <p:nvPr/>
        </p:nvSpPr>
        <p:spPr>
          <a:xfrm>
            <a:off x="9534525" y="1945005"/>
            <a:ext cx="1482090" cy="482600"/>
          </a:xfrm>
          <a:prstGeom prst="rect">
            <a:avLst/>
          </a:prstGeom>
          <a:noFill/>
          <a:ln w="9525">
            <a:noFill/>
          </a:ln>
        </p:spPr>
        <p:txBody>
          <a:bodyPr wrap="square" lIns="52688" tIns="26344" rIns="52688" bIns="26344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Станция Штаба ППЭ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pic>
        <p:nvPicPr>
          <p:cNvPr id="10244" name="Picture 4" descr="C:\Users\adeynichenko\Desktop\УСКОМ 2014\Презентация по технологии для обучающего семинара\картинки\usb_9993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3520" y="2554605"/>
            <a:ext cx="568325" cy="5683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6" name="Прямоугольник 35"/>
          <p:cNvSpPr/>
          <p:nvPr/>
        </p:nvSpPr>
        <p:spPr>
          <a:xfrm>
            <a:off x="6798310" y="2996565"/>
            <a:ext cx="125412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Флеш-накопители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pic>
        <p:nvPicPr>
          <p:cNvPr id="12" name="Picture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478770" y="2431415"/>
            <a:ext cx="744220" cy="7162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Прямоугольник 33"/>
          <p:cNvSpPr/>
          <p:nvPr/>
        </p:nvSpPr>
        <p:spPr>
          <a:xfrm>
            <a:off x="8330565" y="3268345"/>
            <a:ext cx="1400810" cy="328930"/>
          </a:xfrm>
          <a:prstGeom prst="rect">
            <a:avLst/>
          </a:prstGeom>
          <a:noFill/>
          <a:ln w="9525">
            <a:noFill/>
          </a:ln>
        </p:spPr>
        <p:txBody>
          <a:bodyPr lIns="52688" tIns="26344" rIns="52688" bIns="26344">
            <a:spAutoFit/>
          </a:bodyPr>
          <a:lstStyle/>
          <a:p>
            <a:pPr algn="ctr" defTabSz="984250"/>
            <a:r>
              <a:rPr lang="ru-RU" altLang="ru-RU" b="1" i="1" dirty="0">
                <a:solidFill>
                  <a:srgbClr val="0070C0"/>
                </a:solidFill>
                <a:latin typeface="Century Gothic" panose="020B0502020202020204" pitchFamily="34" charset="0"/>
                <a:cs typeface="Century Gothic" panose="020B0502020202020204" pitchFamily="34" charset="0"/>
                <a:sym typeface="+mn-ea"/>
              </a:rPr>
              <a:t>Штаб ППЭ</a:t>
            </a:r>
            <a:endParaRPr lang="ru-RU" altLang="ru-RU" b="1" i="1" dirty="0">
              <a:solidFill>
                <a:srgbClr val="0070C0"/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  <a:sym typeface="+mn-ea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150475" y="3178810"/>
            <a:ext cx="1400810" cy="267335"/>
          </a:xfrm>
          <a:prstGeom prst="rect">
            <a:avLst/>
          </a:prstGeom>
          <a:noFill/>
          <a:ln w="9525">
            <a:noFill/>
          </a:ln>
        </p:spPr>
        <p:txBody>
          <a:bodyPr lIns="52688" tIns="26344" rIns="52688" bIns="26344">
            <a:spAutoFit/>
          </a:bodyPr>
          <a:lstStyle/>
          <a:p>
            <a:pPr algn="ctr" defTabSz="984250"/>
            <a:r>
              <a:rPr lang="en-US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USB-</a:t>
            </a:r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модем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pic>
        <p:nvPicPr>
          <p:cNvPr id="10247" name="Picture 2" descr="C:\Users\adeynichenko\Desktop\УСКОМ 2014\Презентация по технологии для обучающего семинара\картинки\audio-headset_878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51365" y="4170045"/>
            <a:ext cx="901700" cy="901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8" name="Прямоугольник 43"/>
          <p:cNvSpPr/>
          <p:nvPr/>
        </p:nvSpPr>
        <p:spPr>
          <a:xfrm>
            <a:off x="9305925" y="5312410"/>
            <a:ext cx="1917065" cy="520700"/>
          </a:xfrm>
          <a:prstGeom prst="rect">
            <a:avLst/>
          </a:prstGeom>
          <a:noFill/>
          <a:ln w="9525">
            <a:noFill/>
          </a:ln>
        </p:spPr>
        <p:txBody>
          <a:bodyPr wrap="square" lIns="91424" tIns="45712" rIns="91424" bIns="45712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Резервные аудиогарнитуры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sp>
        <p:nvSpPr>
          <p:cNvPr id="20" name="Прямоугольник 40"/>
          <p:cNvSpPr/>
          <p:nvPr/>
        </p:nvSpPr>
        <p:spPr>
          <a:xfrm>
            <a:off x="7439025" y="6198870"/>
            <a:ext cx="3412490" cy="328930"/>
          </a:xfrm>
          <a:prstGeom prst="rect">
            <a:avLst/>
          </a:prstGeom>
          <a:noFill/>
          <a:ln w="9525">
            <a:noFill/>
          </a:ln>
        </p:spPr>
        <p:txBody>
          <a:bodyPr lIns="52688" tIns="26344" rIns="52688" bIns="26344">
            <a:spAutoFit/>
          </a:bodyPr>
          <a:lstStyle/>
          <a:p>
            <a:pPr algn="ctr" defTabSz="984250"/>
            <a:r>
              <a:rPr lang="ru-RU" altLang="ru-RU" b="1" i="1" dirty="0">
                <a:solidFill>
                  <a:srgbClr val="0070C0"/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Резервное оборудование</a:t>
            </a:r>
            <a:endParaRPr lang="ru-RU" altLang="ru-RU" b="1" i="1" dirty="0">
              <a:solidFill>
                <a:srgbClr val="0070C0"/>
              </a:solidFill>
              <a:latin typeface="Century Gothic" panose="020B0502020202020204" pitchFamily="34" charset="0"/>
              <a:ea typeface="Shruti" panose="020B0502040204020203" pitchFamily="34" charset="0"/>
              <a:cs typeface="Century Gothic" panose="020B0502020202020204" pitchFamily="34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6510020" y="3874770"/>
            <a:ext cx="5039995" cy="2780030"/>
            <a:chOff x="-2961314" y="-209843"/>
            <a:chExt cx="11995148" cy="8217911"/>
          </a:xfrm>
        </p:grpSpPr>
        <p:sp>
          <p:nvSpPr>
            <p:cNvPr id="32" name="Прямоугольник 31"/>
            <p:cNvSpPr/>
            <p:nvPr/>
          </p:nvSpPr>
          <p:spPr>
            <a:xfrm>
              <a:off x="-2961314" y="-209843"/>
              <a:ext cx="11995148" cy="8217911"/>
            </a:xfrm>
            <a:prstGeom prst="rect">
              <a:avLst/>
            </a:prstGeom>
            <a:noFill/>
            <a:ln w="38100" cap="rnd">
              <a:solidFill>
                <a:srgbClr val="E26714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-2669381" y="370920"/>
              <a:ext cx="11703215" cy="268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0" algn="ctr">
                <a:buNone/>
              </a:pPr>
              <a:endParaRPr lang="ru-RU" sz="2200" b="1" kern="0" noProof="0" dirty="0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Century Gothic" panose="020B0502020202020204" pitchFamily="34" charset="0"/>
                <a:sym typeface="+mn-ea"/>
              </a:endParaRPr>
            </a:p>
          </p:txBody>
        </p:sp>
      </p:grpSp>
      <p:sp>
        <p:nvSpPr>
          <p:cNvPr id="10250" name="Прямоугольник 45"/>
          <p:cNvSpPr/>
          <p:nvPr/>
        </p:nvSpPr>
        <p:spPr>
          <a:xfrm>
            <a:off x="6945630" y="5328285"/>
            <a:ext cx="1949450" cy="520700"/>
          </a:xfrm>
          <a:prstGeom prst="rect">
            <a:avLst/>
          </a:prstGeom>
          <a:noFill/>
          <a:ln w="9525">
            <a:noFill/>
          </a:ln>
        </p:spPr>
        <p:txBody>
          <a:bodyPr lIns="91424" tIns="45712" rIns="91424" bIns="45712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Резервные станции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41845" y="1010920"/>
            <a:ext cx="1028700" cy="8661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Прямоугольник 29"/>
          <p:cNvSpPr/>
          <p:nvPr/>
        </p:nvSpPr>
        <p:spPr>
          <a:xfrm>
            <a:off x="6669405" y="1945005"/>
            <a:ext cx="1920875" cy="482600"/>
          </a:xfrm>
          <a:prstGeom prst="rect">
            <a:avLst/>
          </a:prstGeom>
          <a:noFill/>
          <a:ln w="9525">
            <a:noFill/>
          </a:ln>
        </p:spPr>
        <p:txBody>
          <a:bodyPr lIns="52688" tIns="26344" rIns="52688" bIns="26344">
            <a:spAutoFit/>
          </a:bodyPr>
          <a:lstStyle/>
          <a:p>
            <a:pPr algn="ctr" defTabSz="984250"/>
            <a:r>
              <a:rPr lang="ru-RU" altLang="ru-RU" sz="1400" b="1" dirty="0">
                <a:solidFill>
                  <a:schemeClr val="bg2">
                    <a:lumMod val="10000"/>
                  </a:schemeClr>
                </a:solidFill>
                <a:latin typeface="Century Gothic" panose="020B0502020202020204" pitchFamily="34" charset="0"/>
                <a:cs typeface="Century Gothic" panose="020B0502020202020204" pitchFamily="34" charset="0"/>
              </a:rPr>
              <a:t>Личный кабинет ППЭ</a:t>
            </a:r>
            <a:endParaRPr lang="ru-RU" altLang="ru-RU" sz="1400" b="1" dirty="0">
              <a:solidFill>
                <a:schemeClr val="bg2">
                  <a:lumMod val="10000"/>
                </a:schemeClr>
              </a:solidFill>
              <a:latin typeface="Century Gothic" panose="020B0502020202020204" pitchFamily="34" charset="0"/>
              <a:ea typeface="Times New Roman" panose="02020603050405020304" pitchFamily="18" charset="0"/>
              <a:cs typeface="Century Gothic" panose="020B0502020202020204" pitchFamily="34" charset="0"/>
            </a:endParaRPr>
          </a:p>
        </p:txBody>
      </p:sp>
      <p:pic>
        <p:nvPicPr>
          <p:cNvPr id="5" name="Picture 2" descr="http://www.veryicon.com/icon/png/Folder/Vista%20Style/My%20computer.png"/>
          <p:cNvPicPr>
            <a:picLocks noChangeAspect="1"/>
          </p:cNvPicPr>
          <p:nvPr/>
        </p:nvPicPr>
        <p:blipFill>
          <a:blip r:embed="rId4"/>
          <a:srcRect b="6952"/>
          <a:stretch>
            <a:fillRect/>
          </a:stretch>
        </p:blipFill>
        <p:spPr>
          <a:xfrm>
            <a:off x="7369810" y="4086225"/>
            <a:ext cx="1220470" cy="1076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2944</Words>
  <Application>Microsoft Office PowerPoint</Application>
  <PresentationFormat>Широкоэкранный</PresentationFormat>
  <Paragraphs>499</Paragraphs>
  <Slides>61</Slides>
  <Notes>18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4" baseType="lpstr">
      <vt:lpstr>+Основной текст (восточно-азиат</vt:lpstr>
      <vt:lpstr>Arial</vt:lpstr>
      <vt:lpstr>Calibri</vt:lpstr>
      <vt:lpstr>Calibri Light</vt:lpstr>
      <vt:lpstr>Cambria</vt:lpstr>
      <vt:lpstr>Century Gothic</vt:lpstr>
      <vt:lpstr>Shruti</vt:lpstr>
      <vt:lpstr>Times New Roman</vt:lpstr>
      <vt:lpstr>Verdana</vt:lpstr>
      <vt:lpstr>Wingdings</vt:lpstr>
      <vt:lpstr>Wingdings 3</vt:lpstr>
      <vt:lpstr>Тема Office</vt:lpstr>
      <vt:lpstr>Bitmap Image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Формирование защищенного пакета  с аудиоответами участников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Тулина_НВ</dc:creator>
  <cp:lastModifiedBy>Палочкина_ЕА</cp:lastModifiedBy>
  <cp:revision>165</cp:revision>
  <cp:lastPrinted>2022-12-07T11:04:00Z</cp:lastPrinted>
  <dcterms:created xsi:type="dcterms:W3CDTF">2022-12-07T09:57:00Z</dcterms:created>
  <dcterms:modified xsi:type="dcterms:W3CDTF">2024-05-13T06:43:58Z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948C5E7D7E664917810F3E5EFFB523CB</vt:lpwstr>
  </property>
  <property fmtid="{D5CDD505-2E9C-101B-9397-08002B2CF9AE}" pid="3" name="KSOProductBuildVer">
    <vt:lpwstr>1049-11.2.0.10351</vt:lpwstr>
  </property>
</Properties>
</file>