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5"/>
  </p:notesMasterIdLst>
  <p:handoutMasterIdLst>
    <p:handoutMasterId r:id="rId26"/>
  </p:handoutMasterIdLst>
  <p:sldIdLst>
    <p:sldId id="301" r:id="rId3"/>
    <p:sldId id="526" r:id="rId4"/>
    <p:sldId id="531" r:id="rId5"/>
    <p:sldId id="527" r:id="rId6"/>
    <p:sldId id="535" r:id="rId7"/>
    <p:sldId id="539" r:id="rId8"/>
    <p:sldId id="546" r:id="rId9"/>
    <p:sldId id="528" r:id="rId10"/>
    <p:sldId id="536" r:id="rId11"/>
    <p:sldId id="537" r:id="rId12"/>
    <p:sldId id="529" r:id="rId13"/>
    <p:sldId id="545" r:id="rId14"/>
    <p:sldId id="522" r:id="rId15"/>
    <p:sldId id="398" r:id="rId16"/>
    <p:sldId id="540" r:id="rId17"/>
    <p:sldId id="541" r:id="rId18"/>
    <p:sldId id="542" r:id="rId19"/>
    <p:sldId id="543" r:id="rId20"/>
    <p:sldId id="544" r:id="rId21"/>
    <p:sldId id="538" r:id="rId22"/>
    <p:sldId id="515" r:id="rId23"/>
    <p:sldId id="394" r:id="rId24"/>
  </p:sldIdLst>
  <p:sldSz cx="9144000" cy="5143500" type="screen16x9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6600"/>
    <a:srgbClr val="0000CC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31" autoAdjust="0"/>
  </p:normalViewPr>
  <p:slideViewPr>
    <p:cSldViewPr>
      <p:cViewPr>
        <p:scale>
          <a:sx n="110" d="100"/>
          <a:sy n="110" d="100"/>
        </p:scale>
        <p:origin x="-1644" y="-516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50FF03-2EE9-47A2-BD5C-DFCBBEF0699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413289-C845-4DCC-8755-7D9E71E8C781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Генеральная уборка помещений ППЭ дезинфицирующими средствами до экзамена и после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E6B8147-3EFD-4927-B5A1-5738FE0DE67A}" type="parTrans" cxnId="{FF24F04C-2EBB-413B-A54D-75C78C2408B1}">
      <dgm:prSet/>
      <dgm:spPr/>
      <dgm:t>
        <a:bodyPr/>
        <a:lstStyle/>
        <a:p>
          <a:endParaRPr lang="ru-RU"/>
        </a:p>
      </dgm:t>
    </dgm:pt>
    <dgm:pt modelId="{3370C3A0-C4A1-49E2-A0F8-D5FEA512C989}" type="sibTrans" cxnId="{FF24F04C-2EBB-413B-A54D-75C78C2408B1}">
      <dgm:prSet/>
      <dgm:spPr/>
      <dgm:t>
        <a:bodyPr/>
        <a:lstStyle/>
        <a:p>
          <a:endParaRPr lang="ru-RU"/>
        </a:p>
      </dgm:t>
    </dgm:pt>
    <dgm:pt modelId="{875E2A75-A626-4CED-B97C-2C324676E4F7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Бесконтактная термометрия при входе в образовательную организацию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3E67CF0-0E7B-4CAC-9DB5-CFEBFF51399A}" type="parTrans" cxnId="{5A2A70C8-9036-4CFE-B2D9-F393AF89621B}">
      <dgm:prSet/>
      <dgm:spPr/>
      <dgm:t>
        <a:bodyPr/>
        <a:lstStyle/>
        <a:p>
          <a:endParaRPr lang="ru-RU"/>
        </a:p>
      </dgm:t>
    </dgm:pt>
    <dgm:pt modelId="{2A7F9BB1-359B-4C9C-9939-0E6D20D9F026}" type="sibTrans" cxnId="{5A2A70C8-9036-4CFE-B2D9-F393AF89621B}">
      <dgm:prSet/>
      <dgm:spPr/>
      <dgm:t>
        <a:bodyPr/>
        <a:lstStyle/>
        <a:p>
          <a:endParaRPr lang="ru-RU"/>
        </a:p>
      </dgm:t>
    </dgm:pt>
    <dgm:pt modelId="{1AEC5370-BD27-4DE2-9E6F-BE46E78D7221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Наличие дозаторов с антисептиками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9635523-7C03-4C3F-8975-084EA5D0AA5B}" type="parTrans" cxnId="{7E4183C5-4654-49AB-93AD-BF8F1F1AAAB5}">
      <dgm:prSet/>
      <dgm:spPr/>
      <dgm:t>
        <a:bodyPr/>
        <a:lstStyle/>
        <a:p>
          <a:endParaRPr lang="ru-RU"/>
        </a:p>
      </dgm:t>
    </dgm:pt>
    <dgm:pt modelId="{6A82124C-A287-44B5-BF17-F9E775B2CCB3}" type="sibTrans" cxnId="{7E4183C5-4654-49AB-93AD-BF8F1F1AAAB5}">
      <dgm:prSet/>
      <dgm:spPr/>
      <dgm:t>
        <a:bodyPr/>
        <a:lstStyle/>
        <a:p>
          <a:endParaRPr lang="ru-RU"/>
        </a:p>
      </dgm:t>
    </dgm:pt>
    <dgm:pt modelId="{D855C4DB-D904-4C1A-BD80-9771796A5602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Составление графика прибытия участников экзамена  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E607DAF-BDDB-4935-885F-028E8605B0E0}" type="parTrans" cxnId="{4F0C3E7E-A009-4319-AA36-AF3762EAB16E}">
      <dgm:prSet/>
      <dgm:spPr/>
      <dgm:t>
        <a:bodyPr/>
        <a:lstStyle/>
        <a:p>
          <a:endParaRPr lang="ru-RU"/>
        </a:p>
      </dgm:t>
    </dgm:pt>
    <dgm:pt modelId="{833049F8-832B-4D84-BFB8-D2CA2833CC74}" type="sibTrans" cxnId="{4F0C3E7E-A009-4319-AA36-AF3762EAB16E}">
      <dgm:prSet/>
      <dgm:spPr/>
      <dgm:t>
        <a:bodyPr/>
        <a:lstStyle/>
        <a:p>
          <a:endParaRPr lang="ru-RU"/>
        </a:p>
      </dgm:t>
    </dgm:pt>
    <dgm:pt modelId="{13569336-BC35-4676-9926-1A8839FED0C6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Соблюдение социальной дистанции между участниками не менее 1,5 метров 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A07475A-4EC2-4FD2-9249-081B7C25B124}" type="parTrans" cxnId="{F04C7A4F-4527-4C55-BFFB-FF2CECC3A77C}">
      <dgm:prSet/>
      <dgm:spPr/>
      <dgm:t>
        <a:bodyPr/>
        <a:lstStyle/>
        <a:p>
          <a:endParaRPr lang="ru-RU"/>
        </a:p>
      </dgm:t>
    </dgm:pt>
    <dgm:pt modelId="{1B263100-7B44-49B8-B563-112A7999917F}" type="sibTrans" cxnId="{F04C7A4F-4527-4C55-BFFB-FF2CECC3A77C}">
      <dgm:prSet/>
      <dgm:spPr/>
      <dgm:t>
        <a:bodyPr/>
        <a:lstStyle/>
        <a:p>
          <a:endParaRPr lang="ru-RU"/>
        </a:p>
      </dgm:t>
    </dgm:pt>
    <dgm:pt modelId="{4E494478-97A1-4ADB-B0C0-337A9B03E316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Обеззараживание воздуха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8FFB766-A2E3-4033-8E0A-F9E08DF9E500}" type="parTrans" cxnId="{A6D32366-4017-4DCF-AD60-EAC3620EDCC0}">
      <dgm:prSet/>
      <dgm:spPr/>
      <dgm:t>
        <a:bodyPr/>
        <a:lstStyle/>
        <a:p>
          <a:endParaRPr lang="ru-RU"/>
        </a:p>
      </dgm:t>
    </dgm:pt>
    <dgm:pt modelId="{A18049B8-D601-4D27-87C5-1ED155206318}" type="sibTrans" cxnId="{A6D32366-4017-4DCF-AD60-EAC3620EDCC0}">
      <dgm:prSet/>
      <dgm:spPr/>
      <dgm:t>
        <a:bodyPr/>
        <a:lstStyle/>
        <a:p>
          <a:endParaRPr lang="ru-RU"/>
        </a:p>
      </dgm:t>
    </dgm:pt>
    <dgm:pt modelId="{50716CCF-07C0-4930-BD0F-E58D0BCC2A99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Обязательное использование масок организаторами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0FD2963-98A2-4A7D-9EBD-04D7F1AE35F8}" type="parTrans" cxnId="{F757BF17-A3FE-44FF-8531-9885A0121CDF}">
      <dgm:prSet/>
      <dgm:spPr/>
      <dgm:t>
        <a:bodyPr/>
        <a:lstStyle/>
        <a:p>
          <a:endParaRPr lang="ru-RU"/>
        </a:p>
      </dgm:t>
    </dgm:pt>
    <dgm:pt modelId="{2D21D06B-FBAC-43FD-8CC9-92FE9A744B17}" type="sibTrans" cxnId="{F757BF17-A3FE-44FF-8531-9885A0121CDF}">
      <dgm:prSet/>
      <dgm:spPr/>
      <dgm:t>
        <a:bodyPr/>
        <a:lstStyle/>
        <a:p>
          <a:endParaRPr lang="ru-RU"/>
        </a:p>
      </dgm:t>
    </dgm:pt>
    <dgm:pt modelId="{145A4D07-73B9-4612-8C02-835524127ED6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Организация питьевого режима (одноразовая посуда, дезинфекция дозаторов)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7BBA9F0-69F6-4377-9824-7F65B60E9234}" type="parTrans" cxnId="{EBE637B4-3195-4A87-94E8-6692C1131395}">
      <dgm:prSet/>
      <dgm:spPr/>
      <dgm:t>
        <a:bodyPr/>
        <a:lstStyle/>
        <a:p>
          <a:endParaRPr lang="ru-RU"/>
        </a:p>
      </dgm:t>
    </dgm:pt>
    <dgm:pt modelId="{50D4AF95-20BA-4A5B-B702-B6BC7B9E57A4}" type="sibTrans" cxnId="{EBE637B4-3195-4A87-94E8-6692C1131395}">
      <dgm:prSet/>
      <dgm:spPr/>
      <dgm:t>
        <a:bodyPr/>
        <a:lstStyle/>
        <a:p>
          <a:endParaRPr lang="ru-RU"/>
        </a:p>
      </dgm:t>
    </dgm:pt>
    <dgm:pt modelId="{3DE1B0D4-C2C5-4F03-876B-C7289522A7DB}" type="pres">
      <dgm:prSet presAssocID="{1650FF03-2EE9-47A2-BD5C-DFCBBEF06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BCEB13-E311-40BD-9675-6EDB92A7F3DE}" type="pres">
      <dgm:prSet presAssocID="{145A4D07-73B9-4612-8C02-835524127ED6}" presName="boxAndChildren" presStyleCnt="0"/>
      <dgm:spPr/>
    </dgm:pt>
    <dgm:pt modelId="{03E03ED9-9A95-4146-9CA3-970556C96380}" type="pres">
      <dgm:prSet presAssocID="{145A4D07-73B9-4612-8C02-835524127ED6}" presName="parentTextBox" presStyleLbl="node1" presStyleIdx="0" presStyleCnt="8"/>
      <dgm:spPr/>
      <dgm:t>
        <a:bodyPr/>
        <a:lstStyle/>
        <a:p>
          <a:endParaRPr lang="ru-RU"/>
        </a:p>
      </dgm:t>
    </dgm:pt>
    <dgm:pt modelId="{C3A2617B-30A9-4D7F-8F1A-EC4CD261E99D}" type="pres">
      <dgm:prSet presAssocID="{2D21D06B-FBAC-43FD-8CC9-92FE9A744B17}" presName="sp" presStyleCnt="0"/>
      <dgm:spPr/>
    </dgm:pt>
    <dgm:pt modelId="{3DEC31E5-68FC-4FFB-B129-F738EAD65B99}" type="pres">
      <dgm:prSet presAssocID="{50716CCF-07C0-4930-BD0F-E58D0BCC2A99}" presName="arrowAndChildren" presStyleCnt="0"/>
      <dgm:spPr/>
    </dgm:pt>
    <dgm:pt modelId="{7747FBF8-0496-416C-B58A-EADD754CF382}" type="pres">
      <dgm:prSet presAssocID="{50716CCF-07C0-4930-BD0F-E58D0BCC2A99}" presName="parentTextArrow" presStyleLbl="node1" presStyleIdx="1" presStyleCnt="8"/>
      <dgm:spPr/>
      <dgm:t>
        <a:bodyPr/>
        <a:lstStyle/>
        <a:p>
          <a:endParaRPr lang="ru-RU"/>
        </a:p>
      </dgm:t>
    </dgm:pt>
    <dgm:pt modelId="{708E99FF-DA32-4380-B00F-74832E41E877}" type="pres">
      <dgm:prSet presAssocID="{A18049B8-D601-4D27-87C5-1ED155206318}" presName="sp" presStyleCnt="0"/>
      <dgm:spPr/>
    </dgm:pt>
    <dgm:pt modelId="{E56C279E-2586-4349-8E95-9BDD092C5959}" type="pres">
      <dgm:prSet presAssocID="{4E494478-97A1-4ADB-B0C0-337A9B03E316}" presName="arrowAndChildren" presStyleCnt="0"/>
      <dgm:spPr/>
    </dgm:pt>
    <dgm:pt modelId="{63ED3FAD-5E0F-4E22-86F4-3EB7FBB2D559}" type="pres">
      <dgm:prSet presAssocID="{4E494478-97A1-4ADB-B0C0-337A9B03E316}" presName="parentTextArrow" presStyleLbl="node1" presStyleIdx="2" presStyleCnt="8"/>
      <dgm:spPr/>
      <dgm:t>
        <a:bodyPr/>
        <a:lstStyle/>
        <a:p>
          <a:endParaRPr lang="ru-RU"/>
        </a:p>
      </dgm:t>
    </dgm:pt>
    <dgm:pt modelId="{D9741550-D7F2-4247-AD02-4D0BF947BF96}" type="pres">
      <dgm:prSet presAssocID="{1B263100-7B44-49B8-B563-112A7999917F}" presName="sp" presStyleCnt="0"/>
      <dgm:spPr/>
    </dgm:pt>
    <dgm:pt modelId="{0EF2C549-4379-43A4-B3C8-B5F0515E108C}" type="pres">
      <dgm:prSet presAssocID="{13569336-BC35-4676-9926-1A8839FED0C6}" presName="arrowAndChildren" presStyleCnt="0"/>
      <dgm:spPr/>
    </dgm:pt>
    <dgm:pt modelId="{35400458-0AE5-4D05-AC12-5A1AE56EFC85}" type="pres">
      <dgm:prSet presAssocID="{13569336-BC35-4676-9926-1A8839FED0C6}" presName="parentTextArrow" presStyleLbl="node1" presStyleIdx="3" presStyleCnt="8"/>
      <dgm:spPr/>
      <dgm:t>
        <a:bodyPr/>
        <a:lstStyle/>
        <a:p>
          <a:endParaRPr lang="ru-RU"/>
        </a:p>
      </dgm:t>
    </dgm:pt>
    <dgm:pt modelId="{13516A3F-7FFF-47AD-9C5E-7B134BB81FCA}" type="pres">
      <dgm:prSet presAssocID="{833049F8-832B-4D84-BFB8-D2CA2833CC74}" presName="sp" presStyleCnt="0"/>
      <dgm:spPr/>
    </dgm:pt>
    <dgm:pt modelId="{CA0A9AB5-5E90-455A-BD1F-0A0455F61A4D}" type="pres">
      <dgm:prSet presAssocID="{D855C4DB-D904-4C1A-BD80-9771796A5602}" presName="arrowAndChildren" presStyleCnt="0"/>
      <dgm:spPr/>
    </dgm:pt>
    <dgm:pt modelId="{D9E2023D-A8BE-44A8-988F-50E86B4CBAE5}" type="pres">
      <dgm:prSet presAssocID="{D855C4DB-D904-4C1A-BD80-9771796A5602}" presName="parentTextArrow" presStyleLbl="node1" presStyleIdx="4" presStyleCnt="8"/>
      <dgm:spPr/>
      <dgm:t>
        <a:bodyPr/>
        <a:lstStyle/>
        <a:p>
          <a:endParaRPr lang="ru-RU"/>
        </a:p>
      </dgm:t>
    </dgm:pt>
    <dgm:pt modelId="{65976694-1DA8-40E2-8B6F-33001D12AD94}" type="pres">
      <dgm:prSet presAssocID="{6A82124C-A287-44B5-BF17-F9E775B2CCB3}" presName="sp" presStyleCnt="0"/>
      <dgm:spPr/>
    </dgm:pt>
    <dgm:pt modelId="{8FC39247-10FE-4F65-B4FF-6C79C582D58B}" type="pres">
      <dgm:prSet presAssocID="{1AEC5370-BD27-4DE2-9E6F-BE46E78D7221}" presName="arrowAndChildren" presStyleCnt="0"/>
      <dgm:spPr/>
    </dgm:pt>
    <dgm:pt modelId="{6734D80F-4D19-41CC-85FB-DD4F9B34E6A4}" type="pres">
      <dgm:prSet presAssocID="{1AEC5370-BD27-4DE2-9E6F-BE46E78D7221}" presName="parentTextArrow" presStyleLbl="node1" presStyleIdx="5" presStyleCnt="8"/>
      <dgm:spPr/>
      <dgm:t>
        <a:bodyPr/>
        <a:lstStyle/>
        <a:p>
          <a:endParaRPr lang="ru-RU"/>
        </a:p>
      </dgm:t>
    </dgm:pt>
    <dgm:pt modelId="{DE07FE56-D8E0-4EDE-A8C3-EEE30542379D}" type="pres">
      <dgm:prSet presAssocID="{2A7F9BB1-359B-4C9C-9939-0E6D20D9F026}" presName="sp" presStyleCnt="0"/>
      <dgm:spPr/>
    </dgm:pt>
    <dgm:pt modelId="{870830D8-C392-4B07-92C9-E3886B11D600}" type="pres">
      <dgm:prSet presAssocID="{875E2A75-A626-4CED-B97C-2C324676E4F7}" presName="arrowAndChildren" presStyleCnt="0"/>
      <dgm:spPr/>
    </dgm:pt>
    <dgm:pt modelId="{8C1DC2CC-651B-410D-9CD1-BA155B43A7EF}" type="pres">
      <dgm:prSet presAssocID="{875E2A75-A626-4CED-B97C-2C324676E4F7}" presName="parentTextArrow" presStyleLbl="node1" presStyleIdx="6" presStyleCnt="8"/>
      <dgm:spPr/>
      <dgm:t>
        <a:bodyPr/>
        <a:lstStyle/>
        <a:p>
          <a:endParaRPr lang="ru-RU"/>
        </a:p>
      </dgm:t>
    </dgm:pt>
    <dgm:pt modelId="{5AF8DD67-1C6A-46C9-9E4C-3B513C889E81}" type="pres">
      <dgm:prSet presAssocID="{3370C3A0-C4A1-49E2-A0F8-D5FEA512C989}" presName="sp" presStyleCnt="0"/>
      <dgm:spPr/>
    </dgm:pt>
    <dgm:pt modelId="{49210069-F845-4D63-8236-EAB4E452014E}" type="pres">
      <dgm:prSet presAssocID="{98413289-C845-4DCC-8755-7D9E71E8C781}" presName="arrowAndChildren" presStyleCnt="0"/>
      <dgm:spPr/>
    </dgm:pt>
    <dgm:pt modelId="{41EAC85B-A062-4789-812B-523D44561671}" type="pres">
      <dgm:prSet presAssocID="{98413289-C845-4DCC-8755-7D9E71E8C781}" presName="parentTextArrow" presStyleLbl="node1" presStyleIdx="7" presStyleCnt="8"/>
      <dgm:spPr/>
      <dgm:t>
        <a:bodyPr/>
        <a:lstStyle/>
        <a:p>
          <a:endParaRPr lang="ru-RU"/>
        </a:p>
      </dgm:t>
    </dgm:pt>
  </dgm:ptLst>
  <dgm:cxnLst>
    <dgm:cxn modelId="{A6D32366-4017-4DCF-AD60-EAC3620EDCC0}" srcId="{1650FF03-2EE9-47A2-BD5C-DFCBBEF0699E}" destId="{4E494478-97A1-4ADB-B0C0-337A9B03E316}" srcOrd="5" destOrd="0" parTransId="{B8FFB766-A2E3-4033-8E0A-F9E08DF9E500}" sibTransId="{A18049B8-D601-4D27-87C5-1ED155206318}"/>
    <dgm:cxn modelId="{6F6636F7-8B79-4F80-B818-1C4956FC56F9}" type="presOf" srcId="{1AEC5370-BD27-4DE2-9E6F-BE46E78D7221}" destId="{6734D80F-4D19-41CC-85FB-DD4F9B34E6A4}" srcOrd="0" destOrd="0" presId="urn:microsoft.com/office/officeart/2005/8/layout/process4"/>
    <dgm:cxn modelId="{468FA92C-A6C3-43DE-AAF0-7BC6E6AFF409}" type="presOf" srcId="{145A4D07-73B9-4612-8C02-835524127ED6}" destId="{03E03ED9-9A95-4146-9CA3-970556C96380}" srcOrd="0" destOrd="0" presId="urn:microsoft.com/office/officeart/2005/8/layout/process4"/>
    <dgm:cxn modelId="{FF24F04C-2EBB-413B-A54D-75C78C2408B1}" srcId="{1650FF03-2EE9-47A2-BD5C-DFCBBEF0699E}" destId="{98413289-C845-4DCC-8755-7D9E71E8C781}" srcOrd="0" destOrd="0" parTransId="{7E6B8147-3EFD-4927-B5A1-5738FE0DE67A}" sibTransId="{3370C3A0-C4A1-49E2-A0F8-D5FEA512C989}"/>
    <dgm:cxn modelId="{F04C7A4F-4527-4C55-BFFB-FF2CECC3A77C}" srcId="{1650FF03-2EE9-47A2-BD5C-DFCBBEF0699E}" destId="{13569336-BC35-4676-9926-1A8839FED0C6}" srcOrd="4" destOrd="0" parTransId="{7A07475A-4EC2-4FD2-9249-081B7C25B124}" sibTransId="{1B263100-7B44-49B8-B563-112A7999917F}"/>
    <dgm:cxn modelId="{4F0C3E7E-A009-4319-AA36-AF3762EAB16E}" srcId="{1650FF03-2EE9-47A2-BD5C-DFCBBEF0699E}" destId="{D855C4DB-D904-4C1A-BD80-9771796A5602}" srcOrd="3" destOrd="0" parTransId="{9E607DAF-BDDB-4935-885F-028E8605B0E0}" sibTransId="{833049F8-832B-4D84-BFB8-D2CA2833CC74}"/>
    <dgm:cxn modelId="{DD490D41-3209-4518-9650-70D75286B120}" type="presOf" srcId="{13569336-BC35-4676-9926-1A8839FED0C6}" destId="{35400458-0AE5-4D05-AC12-5A1AE56EFC85}" srcOrd="0" destOrd="0" presId="urn:microsoft.com/office/officeart/2005/8/layout/process4"/>
    <dgm:cxn modelId="{F757BF17-A3FE-44FF-8531-9885A0121CDF}" srcId="{1650FF03-2EE9-47A2-BD5C-DFCBBEF0699E}" destId="{50716CCF-07C0-4930-BD0F-E58D0BCC2A99}" srcOrd="6" destOrd="0" parTransId="{A0FD2963-98A2-4A7D-9EBD-04D7F1AE35F8}" sibTransId="{2D21D06B-FBAC-43FD-8CC9-92FE9A744B17}"/>
    <dgm:cxn modelId="{5B409B6E-7763-4D60-9DA9-45DF7D17CEDD}" type="presOf" srcId="{50716CCF-07C0-4930-BD0F-E58D0BCC2A99}" destId="{7747FBF8-0496-416C-B58A-EADD754CF382}" srcOrd="0" destOrd="0" presId="urn:microsoft.com/office/officeart/2005/8/layout/process4"/>
    <dgm:cxn modelId="{EBE637B4-3195-4A87-94E8-6692C1131395}" srcId="{1650FF03-2EE9-47A2-BD5C-DFCBBEF0699E}" destId="{145A4D07-73B9-4612-8C02-835524127ED6}" srcOrd="7" destOrd="0" parTransId="{A7BBA9F0-69F6-4377-9824-7F65B60E9234}" sibTransId="{50D4AF95-20BA-4A5B-B702-B6BC7B9E57A4}"/>
    <dgm:cxn modelId="{A3F90CBC-D679-46B3-AD5B-27579EACE148}" type="presOf" srcId="{4E494478-97A1-4ADB-B0C0-337A9B03E316}" destId="{63ED3FAD-5E0F-4E22-86F4-3EB7FBB2D559}" srcOrd="0" destOrd="0" presId="urn:microsoft.com/office/officeart/2005/8/layout/process4"/>
    <dgm:cxn modelId="{95BA7FDF-7013-4AA4-A579-51A0E94EE546}" type="presOf" srcId="{875E2A75-A626-4CED-B97C-2C324676E4F7}" destId="{8C1DC2CC-651B-410D-9CD1-BA155B43A7EF}" srcOrd="0" destOrd="0" presId="urn:microsoft.com/office/officeart/2005/8/layout/process4"/>
    <dgm:cxn modelId="{F947F616-039A-4A97-949D-723A3C3EF539}" type="presOf" srcId="{1650FF03-2EE9-47A2-BD5C-DFCBBEF0699E}" destId="{3DE1B0D4-C2C5-4F03-876B-C7289522A7DB}" srcOrd="0" destOrd="0" presId="urn:microsoft.com/office/officeart/2005/8/layout/process4"/>
    <dgm:cxn modelId="{7E4183C5-4654-49AB-93AD-BF8F1F1AAAB5}" srcId="{1650FF03-2EE9-47A2-BD5C-DFCBBEF0699E}" destId="{1AEC5370-BD27-4DE2-9E6F-BE46E78D7221}" srcOrd="2" destOrd="0" parTransId="{39635523-7C03-4C3F-8975-084EA5D0AA5B}" sibTransId="{6A82124C-A287-44B5-BF17-F9E775B2CCB3}"/>
    <dgm:cxn modelId="{6F550101-D648-4EEE-88A1-79C0EA437E37}" type="presOf" srcId="{98413289-C845-4DCC-8755-7D9E71E8C781}" destId="{41EAC85B-A062-4789-812B-523D44561671}" srcOrd="0" destOrd="0" presId="urn:microsoft.com/office/officeart/2005/8/layout/process4"/>
    <dgm:cxn modelId="{5A2A70C8-9036-4CFE-B2D9-F393AF89621B}" srcId="{1650FF03-2EE9-47A2-BD5C-DFCBBEF0699E}" destId="{875E2A75-A626-4CED-B97C-2C324676E4F7}" srcOrd="1" destOrd="0" parTransId="{53E67CF0-0E7B-4CAC-9DB5-CFEBFF51399A}" sibTransId="{2A7F9BB1-359B-4C9C-9939-0E6D20D9F026}"/>
    <dgm:cxn modelId="{EBF5B5D7-14D4-46B8-A68D-2A3B08C3699C}" type="presOf" srcId="{D855C4DB-D904-4C1A-BD80-9771796A5602}" destId="{D9E2023D-A8BE-44A8-988F-50E86B4CBAE5}" srcOrd="0" destOrd="0" presId="urn:microsoft.com/office/officeart/2005/8/layout/process4"/>
    <dgm:cxn modelId="{35E9C35D-35EE-4E85-89CD-B9C5A8B36ABE}" type="presParOf" srcId="{3DE1B0D4-C2C5-4F03-876B-C7289522A7DB}" destId="{6DBCEB13-E311-40BD-9675-6EDB92A7F3DE}" srcOrd="0" destOrd="0" presId="urn:microsoft.com/office/officeart/2005/8/layout/process4"/>
    <dgm:cxn modelId="{3A85D636-B210-4C34-87ED-6585A4B45680}" type="presParOf" srcId="{6DBCEB13-E311-40BD-9675-6EDB92A7F3DE}" destId="{03E03ED9-9A95-4146-9CA3-970556C96380}" srcOrd="0" destOrd="0" presId="urn:microsoft.com/office/officeart/2005/8/layout/process4"/>
    <dgm:cxn modelId="{FE6FD537-E742-4419-B032-E06F798CA2D7}" type="presParOf" srcId="{3DE1B0D4-C2C5-4F03-876B-C7289522A7DB}" destId="{C3A2617B-30A9-4D7F-8F1A-EC4CD261E99D}" srcOrd="1" destOrd="0" presId="urn:microsoft.com/office/officeart/2005/8/layout/process4"/>
    <dgm:cxn modelId="{6CAB7536-1CDB-41E2-8F7E-A79AD5CCE14D}" type="presParOf" srcId="{3DE1B0D4-C2C5-4F03-876B-C7289522A7DB}" destId="{3DEC31E5-68FC-4FFB-B129-F738EAD65B99}" srcOrd="2" destOrd="0" presId="urn:microsoft.com/office/officeart/2005/8/layout/process4"/>
    <dgm:cxn modelId="{F765504D-C032-4761-A5F0-11BD7AD3B0E3}" type="presParOf" srcId="{3DEC31E5-68FC-4FFB-B129-F738EAD65B99}" destId="{7747FBF8-0496-416C-B58A-EADD754CF382}" srcOrd="0" destOrd="0" presId="urn:microsoft.com/office/officeart/2005/8/layout/process4"/>
    <dgm:cxn modelId="{2823F2A3-6BCD-48B3-8811-439C494A0935}" type="presParOf" srcId="{3DE1B0D4-C2C5-4F03-876B-C7289522A7DB}" destId="{708E99FF-DA32-4380-B00F-74832E41E877}" srcOrd="3" destOrd="0" presId="urn:microsoft.com/office/officeart/2005/8/layout/process4"/>
    <dgm:cxn modelId="{3C67F775-572D-4A24-A96D-F9C5FCDB2DD0}" type="presParOf" srcId="{3DE1B0D4-C2C5-4F03-876B-C7289522A7DB}" destId="{E56C279E-2586-4349-8E95-9BDD092C5959}" srcOrd="4" destOrd="0" presId="urn:microsoft.com/office/officeart/2005/8/layout/process4"/>
    <dgm:cxn modelId="{7E0D09DE-D7A7-4335-994D-EDB4C3778604}" type="presParOf" srcId="{E56C279E-2586-4349-8E95-9BDD092C5959}" destId="{63ED3FAD-5E0F-4E22-86F4-3EB7FBB2D559}" srcOrd="0" destOrd="0" presId="urn:microsoft.com/office/officeart/2005/8/layout/process4"/>
    <dgm:cxn modelId="{252D6B69-F8B5-4D36-9106-A926BF8869BA}" type="presParOf" srcId="{3DE1B0D4-C2C5-4F03-876B-C7289522A7DB}" destId="{D9741550-D7F2-4247-AD02-4D0BF947BF96}" srcOrd="5" destOrd="0" presId="urn:microsoft.com/office/officeart/2005/8/layout/process4"/>
    <dgm:cxn modelId="{1B080F0C-1130-4A94-9D1A-DDFE4D7CD582}" type="presParOf" srcId="{3DE1B0D4-C2C5-4F03-876B-C7289522A7DB}" destId="{0EF2C549-4379-43A4-B3C8-B5F0515E108C}" srcOrd="6" destOrd="0" presId="urn:microsoft.com/office/officeart/2005/8/layout/process4"/>
    <dgm:cxn modelId="{F0C77A5C-61EB-425B-8C82-2C5ED9AF6F76}" type="presParOf" srcId="{0EF2C549-4379-43A4-B3C8-B5F0515E108C}" destId="{35400458-0AE5-4D05-AC12-5A1AE56EFC85}" srcOrd="0" destOrd="0" presId="urn:microsoft.com/office/officeart/2005/8/layout/process4"/>
    <dgm:cxn modelId="{468468DA-DF76-4D38-AF63-DF7AA7550C88}" type="presParOf" srcId="{3DE1B0D4-C2C5-4F03-876B-C7289522A7DB}" destId="{13516A3F-7FFF-47AD-9C5E-7B134BB81FCA}" srcOrd="7" destOrd="0" presId="urn:microsoft.com/office/officeart/2005/8/layout/process4"/>
    <dgm:cxn modelId="{6C98C4F5-17EC-4A95-967D-1153DA225729}" type="presParOf" srcId="{3DE1B0D4-C2C5-4F03-876B-C7289522A7DB}" destId="{CA0A9AB5-5E90-455A-BD1F-0A0455F61A4D}" srcOrd="8" destOrd="0" presId="urn:microsoft.com/office/officeart/2005/8/layout/process4"/>
    <dgm:cxn modelId="{4D43BFEF-A8D4-4371-B13E-C63B6347CACD}" type="presParOf" srcId="{CA0A9AB5-5E90-455A-BD1F-0A0455F61A4D}" destId="{D9E2023D-A8BE-44A8-988F-50E86B4CBAE5}" srcOrd="0" destOrd="0" presId="urn:microsoft.com/office/officeart/2005/8/layout/process4"/>
    <dgm:cxn modelId="{DB5B2DD2-574C-4511-9395-223035D610F6}" type="presParOf" srcId="{3DE1B0D4-C2C5-4F03-876B-C7289522A7DB}" destId="{65976694-1DA8-40E2-8B6F-33001D12AD94}" srcOrd="9" destOrd="0" presId="urn:microsoft.com/office/officeart/2005/8/layout/process4"/>
    <dgm:cxn modelId="{72C94C55-3D3E-4001-92CA-36166CABCF22}" type="presParOf" srcId="{3DE1B0D4-C2C5-4F03-876B-C7289522A7DB}" destId="{8FC39247-10FE-4F65-B4FF-6C79C582D58B}" srcOrd="10" destOrd="0" presId="urn:microsoft.com/office/officeart/2005/8/layout/process4"/>
    <dgm:cxn modelId="{92C2D10D-6705-42BD-B36F-93BF7ABE0345}" type="presParOf" srcId="{8FC39247-10FE-4F65-B4FF-6C79C582D58B}" destId="{6734D80F-4D19-41CC-85FB-DD4F9B34E6A4}" srcOrd="0" destOrd="0" presId="urn:microsoft.com/office/officeart/2005/8/layout/process4"/>
    <dgm:cxn modelId="{C26DDAA9-691E-4D72-91E8-25358A929F8C}" type="presParOf" srcId="{3DE1B0D4-C2C5-4F03-876B-C7289522A7DB}" destId="{DE07FE56-D8E0-4EDE-A8C3-EEE30542379D}" srcOrd="11" destOrd="0" presId="urn:microsoft.com/office/officeart/2005/8/layout/process4"/>
    <dgm:cxn modelId="{30392850-4437-4F26-99E3-8F3E547B3203}" type="presParOf" srcId="{3DE1B0D4-C2C5-4F03-876B-C7289522A7DB}" destId="{870830D8-C392-4B07-92C9-E3886B11D600}" srcOrd="12" destOrd="0" presId="urn:microsoft.com/office/officeart/2005/8/layout/process4"/>
    <dgm:cxn modelId="{AC3F11FD-2026-4E40-9918-8D893F3212AE}" type="presParOf" srcId="{870830D8-C392-4B07-92C9-E3886B11D600}" destId="{8C1DC2CC-651B-410D-9CD1-BA155B43A7EF}" srcOrd="0" destOrd="0" presId="urn:microsoft.com/office/officeart/2005/8/layout/process4"/>
    <dgm:cxn modelId="{AFDF265D-A810-46A0-977D-7B8284CEB3C7}" type="presParOf" srcId="{3DE1B0D4-C2C5-4F03-876B-C7289522A7DB}" destId="{5AF8DD67-1C6A-46C9-9E4C-3B513C889E81}" srcOrd="13" destOrd="0" presId="urn:microsoft.com/office/officeart/2005/8/layout/process4"/>
    <dgm:cxn modelId="{263498F1-A4B2-4A15-9493-B9E951CA9B24}" type="presParOf" srcId="{3DE1B0D4-C2C5-4F03-876B-C7289522A7DB}" destId="{49210069-F845-4D63-8236-EAB4E452014E}" srcOrd="14" destOrd="0" presId="urn:microsoft.com/office/officeart/2005/8/layout/process4"/>
    <dgm:cxn modelId="{2E713D4F-6A7C-4BCD-9166-3E1E3DFFA47F}" type="presParOf" srcId="{49210069-F845-4D63-8236-EAB4E452014E}" destId="{41EAC85B-A062-4789-812B-523D4456167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2C8A48-FF53-49E5-B281-F72D5C25F155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C0791E4-4B6C-4520-9B9F-649F68689C92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Возвратно-доставочный пакет (ВДП)</a:t>
          </a:r>
          <a:endParaRPr lang="ru-RU" sz="20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E321F25-D7F8-489F-A4F9-5183B7FB89A7}" type="parTrans" cxnId="{1D6A27F6-FA9E-4138-BB16-3E9F9F0322D1}">
      <dgm:prSet/>
      <dgm:spPr/>
      <dgm:t>
        <a:bodyPr/>
        <a:lstStyle/>
        <a:p>
          <a:endParaRPr lang="ru-RU"/>
        </a:p>
      </dgm:t>
    </dgm:pt>
    <dgm:pt modelId="{77CE59AC-9AE0-4C71-80CC-271E4E8BA7F2}" type="sibTrans" cxnId="{1D6A27F6-FA9E-4138-BB16-3E9F9F0322D1}">
      <dgm:prSet/>
      <dgm:spPr/>
      <dgm:t>
        <a:bodyPr/>
        <a:lstStyle/>
        <a:p>
          <a:endParaRPr lang="ru-RU"/>
        </a:p>
      </dgm:t>
    </dgm:pt>
    <dgm:pt modelId="{99D4C9F0-2B2D-4B09-9458-BE215453D87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Для упаковки использованных бланков</a:t>
          </a:r>
          <a:endParaRPr lang="ru-RU" sz="1400" b="1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8C6165A-610A-433D-92AE-D7F9AC4B6162}" type="parTrans" cxnId="{11B82FD2-A207-46C1-89BA-730DA18E0274}">
      <dgm:prSet/>
      <dgm:spPr/>
      <dgm:t>
        <a:bodyPr/>
        <a:lstStyle/>
        <a:p>
          <a:endParaRPr lang="ru-RU"/>
        </a:p>
      </dgm:t>
    </dgm:pt>
    <dgm:pt modelId="{FC04739F-77EA-4871-8C25-1118F8857831}" type="sibTrans" cxnId="{11B82FD2-A207-46C1-89BA-730DA18E0274}">
      <dgm:prSet/>
      <dgm:spPr/>
      <dgm:t>
        <a:bodyPr/>
        <a:lstStyle/>
        <a:p>
          <a:endParaRPr lang="ru-RU"/>
        </a:p>
      </dgm:t>
    </dgm:pt>
    <dgm:pt modelId="{095FB8EB-2E6F-4CD9-8354-D900A719100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Для упаковки использованных КИМ</a:t>
          </a:r>
          <a:endParaRPr lang="ru-RU" sz="1400" b="1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0682A95-30F6-43ED-B543-BB1D6B370AD4}" type="parTrans" cxnId="{2BE87F9B-0963-4482-82B6-D00804A2065E}">
      <dgm:prSet/>
      <dgm:spPr/>
      <dgm:t>
        <a:bodyPr/>
        <a:lstStyle/>
        <a:p>
          <a:endParaRPr lang="ru-RU"/>
        </a:p>
      </dgm:t>
    </dgm:pt>
    <dgm:pt modelId="{3DBAA5CB-6945-4592-A974-D1EE8DD58BC7}" type="sibTrans" cxnId="{2BE87F9B-0963-4482-82B6-D00804A2065E}">
      <dgm:prSet/>
      <dgm:spPr/>
      <dgm:t>
        <a:bodyPr/>
        <a:lstStyle/>
        <a:p>
          <a:endParaRPr lang="ru-RU"/>
        </a:p>
      </dgm:t>
    </dgm:pt>
    <dgm:pt modelId="{EB8773E6-AB18-4538-81A2-8D86F07E692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Для упаковки испорченных и (или) бракованных ЭМ</a:t>
          </a:r>
          <a:endParaRPr lang="ru-RU" sz="1400" b="1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2667A3E-57BB-4CC4-BDE8-E12407C61620}" type="parTrans" cxnId="{C15200FB-B61C-4CD5-A95F-F06C441EAA74}">
      <dgm:prSet/>
      <dgm:spPr/>
      <dgm:t>
        <a:bodyPr/>
        <a:lstStyle/>
        <a:p>
          <a:endParaRPr lang="ru-RU"/>
        </a:p>
      </dgm:t>
    </dgm:pt>
    <dgm:pt modelId="{A2ACB0B4-D1A3-4EA1-B85B-733E096BA9C9}" type="sibTrans" cxnId="{C15200FB-B61C-4CD5-A95F-F06C441EAA74}">
      <dgm:prSet/>
      <dgm:spPr/>
      <dgm:t>
        <a:bodyPr/>
        <a:lstStyle/>
        <a:p>
          <a:endParaRPr lang="ru-RU"/>
        </a:p>
      </dgm:t>
    </dgm:pt>
    <dgm:pt modelId="{92459696-85C1-4B79-BC22-F3AC0545F0B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Для переупаковки бланков ЕГЭ в штабе ППЭ после перевода их в электронный вид</a:t>
          </a:r>
          <a:endParaRPr lang="ru-RU" sz="1400" b="1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FD7F0B8-5F56-4E18-A029-F219577FC90B}" type="parTrans" cxnId="{C0FF1616-EBBC-41DC-8C97-11951BBD3711}">
      <dgm:prSet/>
      <dgm:spPr/>
      <dgm:t>
        <a:bodyPr/>
        <a:lstStyle/>
        <a:p>
          <a:endParaRPr lang="ru-RU"/>
        </a:p>
      </dgm:t>
    </dgm:pt>
    <dgm:pt modelId="{D4F3B832-AB10-4BBA-8C2B-E57FDF637956}" type="sibTrans" cxnId="{C0FF1616-EBBC-41DC-8C97-11951BBD3711}">
      <dgm:prSet/>
      <dgm:spPr/>
      <dgm:t>
        <a:bodyPr/>
        <a:lstStyle/>
        <a:p>
          <a:endParaRPr lang="ru-RU"/>
        </a:p>
      </dgm:t>
    </dgm:pt>
    <dgm:pt modelId="{581ADD98-0CC4-41AF-BDC4-33EF989FA20D}" type="pres">
      <dgm:prSet presAssocID="{822C8A48-FF53-49E5-B281-F72D5C25F1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EF0774-A3F2-4EDA-88CA-9681BAAFDF4B}" type="pres">
      <dgm:prSet presAssocID="{6C0791E4-4B6C-4520-9B9F-649F68689C92}" presName="hierRoot1" presStyleCnt="0">
        <dgm:presLayoutVars>
          <dgm:hierBranch val="init"/>
        </dgm:presLayoutVars>
      </dgm:prSet>
      <dgm:spPr/>
    </dgm:pt>
    <dgm:pt modelId="{9BFFE3FF-8483-4CCA-B6D9-F1FD611C9D3D}" type="pres">
      <dgm:prSet presAssocID="{6C0791E4-4B6C-4520-9B9F-649F68689C92}" presName="rootComposite1" presStyleCnt="0"/>
      <dgm:spPr/>
    </dgm:pt>
    <dgm:pt modelId="{C77FB49B-B0EA-49CD-AAC2-D27C58799240}" type="pres">
      <dgm:prSet presAssocID="{6C0791E4-4B6C-4520-9B9F-649F68689C92}" presName="rootText1" presStyleLbl="node0" presStyleIdx="0" presStyleCnt="1" custScaleX="283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3D91D5-2E14-4FEF-AD54-1EAC0676A95E}" type="pres">
      <dgm:prSet presAssocID="{6C0791E4-4B6C-4520-9B9F-649F68689C9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9824411-9009-4100-8684-4C2C00A83366}" type="pres">
      <dgm:prSet presAssocID="{6C0791E4-4B6C-4520-9B9F-649F68689C92}" presName="hierChild2" presStyleCnt="0"/>
      <dgm:spPr/>
    </dgm:pt>
    <dgm:pt modelId="{79838673-FABC-4FA4-A84C-2713C44976F4}" type="pres">
      <dgm:prSet presAssocID="{08C6165A-610A-433D-92AE-D7F9AC4B616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A6154AE7-EE7E-4A3F-B898-0DAD1EC4D9A4}" type="pres">
      <dgm:prSet presAssocID="{99D4C9F0-2B2D-4B09-9458-BE215453D878}" presName="hierRoot2" presStyleCnt="0">
        <dgm:presLayoutVars>
          <dgm:hierBranch val="init"/>
        </dgm:presLayoutVars>
      </dgm:prSet>
      <dgm:spPr/>
    </dgm:pt>
    <dgm:pt modelId="{A9F720D4-9223-49DF-808F-3FA353AFAE79}" type="pres">
      <dgm:prSet presAssocID="{99D4C9F0-2B2D-4B09-9458-BE215453D878}" presName="rootComposite" presStyleCnt="0"/>
      <dgm:spPr/>
    </dgm:pt>
    <dgm:pt modelId="{820B7B3F-01EF-4CAF-8CD5-FE9C5CD085CC}" type="pres">
      <dgm:prSet presAssocID="{99D4C9F0-2B2D-4B09-9458-BE215453D87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8B7894-D89C-4C99-878B-EBBC3190CA74}" type="pres">
      <dgm:prSet presAssocID="{99D4C9F0-2B2D-4B09-9458-BE215453D878}" presName="rootConnector" presStyleLbl="node2" presStyleIdx="0" presStyleCnt="4"/>
      <dgm:spPr/>
      <dgm:t>
        <a:bodyPr/>
        <a:lstStyle/>
        <a:p>
          <a:endParaRPr lang="ru-RU"/>
        </a:p>
      </dgm:t>
    </dgm:pt>
    <dgm:pt modelId="{9976637A-A074-4CF4-A108-004067A1BBFE}" type="pres">
      <dgm:prSet presAssocID="{99D4C9F0-2B2D-4B09-9458-BE215453D878}" presName="hierChild4" presStyleCnt="0"/>
      <dgm:spPr/>
    </dgm:pt>
    <dgm:pt modelId="{10B25ABC-A371-465F-9AB7-752A7A0C74C5}" type="pres">
      <dgm:prSet presAssocID="{99D4C9F0-2B2D-4B09-9458-BE215453D878}" presName="hierChild5" presStyleCnt="0"/>
      <dgm:spPr/>
    </dgm:pt>
    <dgm:pt modelId="{FF9907A5-5636-42C6-AAF1-4552A63AF4E3}" type="pres">
      <dgm:prSet presAssocID="{C0682A95-30F6-43ED-B543-BB1D6B370AD4}" presName="Name37" presStyleLbl="parChTrans1D2" presStyleIdx="1" presStyleCnt="4"/>
      <dgm:spPr/>
      <dgm:t>
        <a:bodyPr/>
        <a:lstStyle/>
        <a:p>
          <a:endParaRPr lang="ru-RU"/>
        </a:p>
      </dgm:t>
    </dgm:pt>
    <dgm:pt modelId="{222953CD-96B9-42C8-87EC-011C33FBD153}" type="pres">
      <dgm:prSet presAssocID="{095FB8EB-2E6F-4CD9-8354-D900A7191007}" presName="hierRoot2" presStyleCnt="0">
        <dgm:presLayoutVars>
          <dgm:hierBranch val="init"/>
        </dgm:presLayoutVars>
      </dgm:prSet>
      <dgm:spPr/>
    </dgm:pt>
    <dgm:pt modelId="{A9213AA2-7D82-4CDA-822C-0C27049DBDEE}" type="pres">
      <dgm:prSet presAssocID="{095FB8EB-2E6F-4CD9-8354-D900A7191007}" presName="rootComposite" presStyleCnt="0"/>
      <dgm:spPr/>
    </dgm:pt>
    <dgm:pt modelId="{95586DDA-FEC1-4A6B-800E-0503A215C24D}" type="pres">
      <dgm:prSet presAssocID="{095FB8EB-2E6F-4CD9-8354-D900A719100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623187-0EDC-42D9-8FB2-1B96EF38F9F6}" type="pres">
      <dgm:prSet presAssocID="{095FB8EB-2E6F-4CD9-8354-D900A7191007}" presName="rootConnector" presStyleLbl="node2" presStyleIdx="1" presStyleCnt="4"/>
      <dgm:spPr/>
      <dgm:t>
        <a:bodyPr/>
        <a:lstStyle/>
        <a:p>
          <a:endParaRPr lang="ru-RU"/>
        </a:p>
      </dgm:t>
    </dgm:pt>
    <dgm:pt modelId="{449BEA83-FF59-4484-9257-0DBFFD2F394C}" type="pres">
      <dgm:prSet presAssocID="{095FB8EB-2E6F-4CD9-8354-D900A7191007}" presName="hierChild4" presStyleCnt="0"/>
      <dgm:spPr/>
    </dgm:pt>
    <dgm:pt modelId="{E98CD9BB-6C3B-4EBB-8A30-80DDA80735F8}" type="pres">
      <dgm:prSet presAssocID="{095FB8EB-2E6F-4CD9-8354-D900A7191007}" presName="hierChild5" presStyleCnt="0"/>
      <dgm:spPr/>
    </dgm:pt>
    <dgm:pt modelId="{55B01B01-7556-45A2-B9DE-0343E708ECA3}" type="pres">
      <dgm:prSet presAssocID="{52667A3E-57BB-4CC4-BDE8-E12407C61620}" presName="Name37" presStyleLbl="parChTrans1D2" presStyleIdx="2" presStyleCnt="4"/>
      <dgm:spPr/>
      <dgm:t>
        <a:bodyPr/>
        <a:lstStyle/>
        <a:p>
          <a:endParaRPr lang="ru-RU"/>
        </a:p>
      </dgm:t>
    </dgm:pt>
    <dgm:pt modelId="{C0057B02-F5C4-42ED-A98C-B490C400E633}" type="pres">
      <dgm:prSet presAssocID="{EB8773E6-AB18-4538-81A2-8D86F07E6928}" presName="hierRoot2" presStyleCnt="0">
        <dgm:presLayoutVars>
          <dgm:hierBranch val="init"/>
        </dgm:presLayoutVars>
      </dgm:prSet>
      <dgm:spPr/>
    </dgm:pt>
    <dgm:pt modelId="{6136FD6A-C949-4710-9D85-FEFEDE06A1B3}" type="pres">
      <dgm:prSet presAssocID="{EB8773E6-AB18-4538-81A2-8D86F07E6928}" presName="rootComposite" presStyleCnt="0"/>
      <dgm:spPr/>
    </dgm:pt>
    <dgm:pt modelId="{5AE3FBE0-93FF-4B0E-A36F-E845879FE4FF}" type="pres">
      <dgm:prSet presAssocID="{EB8773E6-AB18-4538-81A2-8D86F07E692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C9D93B-8C55-444F-A80D-E933B157F6C0}" type="pres">
      <dgm:prSet presAssocID="{EB8773E6-AB18-4538-81A2-8D86F07E6928}" presName="rootConnector" presStyleLbl="node2" presStyleIdx="2" presStyleCnt="4"/>
      <dgm:spPr/>
      <dgm:t>
        <a:bodyPr/>
        <a:lstStyle/>
        <a:p>
          <a:endParaRPr lang="ru-RU"/>
        </a:p>
      </dgm:t>
    </dgm:pt>
    <dgm:pt modelId="{567A77E4-ABE0-4E0A-8766-6097F8C3799F}" type="pres">
      <dgm:prSet presAssocID="{EB8773E6-AB18-4538-81A2-8D86F07E6928}" presName="hierChild4" presStyleCnt="0"/>
      <dgm:spPr/>
    </dgm:pt>
    <dgm:pt modelId="{51D48E10-909E-4B78-9040-E8BDF2E287A3}" type="pres">
      <dgm:prSet presAssocID="{EB8773E6-AB18-4538-81A2-8D86F07E6928}" presName="hierChild5" presStyleCnt="0"/>
      <dgm:spPr/>
    </dgm:pt>
    <dgm:pt modelId="{DCEBDB2A-BE11-4C5C-ABE5-BEE55A3CEC30}" type="pres">
      <dgm:prSet presAssocID="{0FD7F0B8-5F56-4E18-A029-F219577FC90B}" presName="Name37" presStyleLbl="parChTrans1D2" presStyleIdx="3" presStyleCnt="4"/>
      <dgm:spPr/>
      <dgm:t>
        <a:bodyPr/>
        <a:lstStyle/>
        <a:p>
          <a:endParaRPr lang="ru-RU"/>
        </a:p>
      </dgm:t>
    </dgm:pt>
    <dgm:pt modelId="{1801DE29-0BB9-43F1-9BD2-7707BB31B444}" type="pres">
      <dgm:prSet presAssocID="{92459696-85C1-4B79-BC22-F3AC0545F0BD}" presName="hierRoot2" presStyleCnt="0">
        <dgm:presLayoutVars>
          <dgm:hierBranch val="init"/>
        </dgm:presLayoutVars>
      </dgm:prSet>
      <dgm:spPr/>
    </dgm:pt>
    <dgm:pt modelId="{34B29559-48E0-4BAE-A543-AB3B0CC16266}" type="pres">
      <dgm:prSet presAssocID="{92459696-85C1-4B79-BC22-F3AC0545F0BD}" presName="rootComposite" presStyleCnt="0"/>
      <dgm:spPr/>
    </dgm:pt>
    <dgm:pt modelId="{7BCA4A00-6012-49A7-A072-409908F0EBD9}" type="pres">
      <dgm:prSet presAssocID="{92459696-85C1-4B79-BC22-F3AC0545F0BD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9361A5-67CE-4E03-8CFA-0174D5B2959C}" type="pres">
      <dgm:prSet presAssocID="{92459696-85C1-4B79-BC22-F3AC0545F0BD}" presName="rootConnector" presStyleLbl="node2" presStyleIdx="3" presStyleCnt="4"/>
      <dgm:spPr/>
      <dgm:t>
        <a:bodyPr/>
        <a:lstStyle/>
        <a:p>
          <a:endParaRPr lang="ru-RU"/>
        </a:p>
      </dgm:t>
    </dgm:pt>
    <dgm:pt modelId="{B673B2AF-90C5-478B-AA97-01A28DD4213A}" type="pres">
      <dgm:prSet presAssocID="{92459696-85C1-4B79-BC22-F3AC0545F0BD}" presName="hierChild4" presStyleCnt="0"/>
      <dgm:spPr/>
    </dgm:pt>
    <dgm:pt modelId="{5C724052-E2EF-42D9-ADBA-72D59481F423}" type="pres">
      <dgm:prSet presAssocID="{92459696-85C1-4B79-BC22-F3AC0545F0BD}" presName="hierChild5" presStyleCnt="0"/>
      <dgm:spPr/>
    </dgm:pt>
    <dgm:pt modelId="{BBA4176C-ACE1-4151-B10C-BE1620C42BA9}" type="pres">
      <dgm:prSet presAssocID="{6C0791E4-4B6C-4520-9B9F-649F68689C92}" presName="hierChild3" presStyleCnt="0"/>
      <dgm:spPr/>
    </dgm:pt>
  </dgm:ptLst>
  <dgm:cxnLst>
    <dgm:cxn modelId="{2BE87F9B-0963-4482-82B6-D00804A2065E}" srcId="{6C0791E4-4B6C-4520-9B9F-649F68689C92}" destId="{095FB8EB-2E6F-4CD9-8354-D900A7191007}" srcOrd="1" destOrd="0" parTransId="{C0682A95-30F6-43ED-B543-BB1D6B370AD4}" sibTransId="{3DBAA5CB-6945-4592-A974-D1EE8DD58BC7}"/>
    <dgm:cxn modelId="{11B82FD2-A207-46C1-89BA-730DA18E0274}" srcId="{6C0791E4-4B6C-4520-9B9F-649F68689C92}" destId="{99D4C9F0-2B2D-4B09-9458-BE215453D878}" srcOrd="0" destOrd="0" parTransId="{08C6165A-610A-433D-92AE-D7F9AC4B6162}" sibTransId="{FC04739F-77EA-4871-8C25-1118F8857831}"/>
    <dgm:cxn modelId="{2081172F-3914-4A61-A432-D52B150995A9}" type="presOf" srcId="{C0682A95-30F6-43ED-B543-BB1D6B370AD4}" destId="{FF9907A5-5636-42C6-AAF1-4552A63AF4E3}" srcOrd="0" destOrd="0" presId="urn:microsoft.com/office/officeart/2005/8/layout/orgChart1"/>
    <dgm:cxn modelId="{1D6A27F6-FA9E-4138-BB16-3E9F9F0322D1}" srcId="{822C8A48-FF53-49E5-B281-F72D5C25F155}" destId="{6C0791E4-4B6C-4520-9B9F-649F68689C92}" srcOrd="0" destOrd="0" parTransId="{2E321F25-D7F8-489F-A4F9-5183B7FB89A7}" sibTransId="{77CE59AC-9AE0-4C71-80CC-271E4E8BA7F2}"/>
    <dgm:cxn modelId="{F023AE5F-37C0-4EB7-BE39-FBD3D14478C5}" type="presOf" srcId="{6C0791E4-4B6C-4520-9B9F-649F68689C92}" destId="{C77FB49B-B0EA-49CD-AAC2-D27C58799240}" srcOrd="0" destOrd="0" presId="urn:microsoft.com/office/officeart/2005/8/layout/orgChart1"/>
    <dgm:cxn modelId="{C0FF1616-EBBC-41DC-8C97-11951BBD3711}" srcId="{6C0791E4-4B6C-4520-9B9F-649F68689C92}" destId="{92459696-85C1-4B79-BC22-F3AC0545F0BD}" srcOrd="3" destOrd="0" parTransId="{0FD7F0B8-5F56-4E18-A029-F219577FC90B}" sibTransId="{D4F3B832-AB10-4BBA-8C2B-E57FDF637956}"/>
    <dgm:cxn modelId="{BD238BEA-4884-4520-B044-2FF1B4DE2960}" type="presOf" srcId="{822C8A48-FF53-49E5-B281-F72D5C25F155}" destId="{581ADD98-0CC4-41AF-BDC4-33EF989FA20D}" srcOrd="0" destOrd="0" presId="urn:microsoft.com/office/officeart/2005/8/layout/orgChart1"/>
    <dgm:cxn modelId="{8C06B09E-D097-44EC-9EA2-722294988FA4}" type="presOf" srcId="{99D4C9F0-2B2D-4B09-9458-BE215453D878}" destId="{820B7B3F-01EF-4CAF-8CD5-FE9C5CD085CC}" srcOrd="0" destOrd="0" presId="urn:microsoft.com/office/officeart/2005/8/layout/orgChart1"/>
    <dgm:cxn modelId="{83AEC53E-4B94-409E-B813-A08CC49E67FB}" type="presOf" srcId="{095FB8EB-2E6F-4CD9-8354-D900A7191007}" destId="{CF623187-0EDC-42D9-8FB2-1B96EF38F9F6}" srcOrd="1" destOrd="0" presId="urn:microsoft.com/office/officeart/2005/8/layout/orgChart1"/>
    <dgm:cxn modelId="{DC4ACCE3-C87F-4A71-AD1A-30888B974231}" type="presOf" srcId="{EB8773E6-AB18-4538-81A2-8D86F07E6928}" destId="{B8C9D93B-8C55-444F-A80D-E933B157F6C0}" srcOrd="1" destOrd="0" presId="urn:microsoft.com/office/officeart/2005/8/layout/orgChart1"/>
    <dgm:cxn modelId="{F8EA9730-3208-4C82-A342-7D2DA0E7F605}" type="presOf" srcId="{92459696-85C1-4B79-BC22-F3AC0545F0BD}" destId="{7BCA4A00-6012-49A7-A072-409908F0EBD9}" srcOrd="0" destOrd="0" presId="urn:microsoft.com/office/officeart/2005/8/layout/orgChart1"/>
    <dgm:cxn modelId="{C15200FB-B61C-4CD5-A95F-F06C441EAA74}" srcId="{6C0791E4-4B6C-4520-9B9F-649F68689C92}" destId="{EB8773E6-AB18-4538-81A2-8D86F07E6928}" srcOrd="2" destOrd="0" parTransId="{52667A3E-57BB-4CC4-BDE8-E12407C61620}" sibTransId="{A2ACB0B4-D1A3-4EA1-B85B-733E096BA9C9}"/>
    <dgm:cxn modelId="{AEEEF053-7128-42F5-A5E3-2AEA87B1BD8A}" type="presOf" srcId="{095FB8EB-2E6F-4CD9-8354-D900A7191007}" destId="{95586DDA-FEC1-4A6B-800E-0503A215C24D}" srcOrd="0" destOrd="0" presId="urn:microsoft.com/office/officeart/2005/8/layout/orgChart1"/>
    <dgm:cxn modelId="{BA21048C-B253-4C53-9341-347A2C49BCF7}" type="presOf" srcId="{6C0791E4-4B6C-4520-9B9F-649F68689C92}" destId="{773D91D5-2E14-4FEF-AD54-1EAC0676A95E}" srcOrd="1" destOrd="0" presId="urn:microsoft.com/office/officeart/2005/8/layout/orgChart1"/>
    <dgm:cxn modelId="{EEB135C5-1B54-41A1-8701-569F7928EEF7}" type="presOf" srcId="{EB8773E6-AB18-4538-81A2-8D86F07E6928}" destId="{5AE3FBE0-93FF-4B0E-A36F-E845879FE4FF}" srcOrd="0" destOrd="0" presId="urn:microsoft.com/office/officeart/2005/8/layout/orgChart1"/>
    <dgm:cxn modelId="{1CBD2525-B95F-4A47-B3EB-4767EBB9CCD3}" type="presOf" srcId="{08C6165A-610A-433D-92AE-D7F9AC4B6162}" destId="{79838673-FABC-4FA4-A84C-2713C44976F4}" srcOrd="0" destOrd="0" presId="urn:microsoft.com/office/officeart/2005/8/layout/orgChart1"/>
    <dgm:cxn modelId="{B9B00BB7-3448-4B5E-A31F-2BBC9E0F3C2C}" type="presOf" srcId="{52667A3E-57BB-4CC4-BDE8-E12407C61620}" destId="{55B01B01-7556-45A2-B9DE-0343E708ECA3}" srcOrd="0" destOrd="0" presId="urn:microsoft.com/office/officeart/2005/8/layout/orgChart1"/>
    <dgm:cxn modelId="{588EC5BF-FBD9-4F9A-A7F8-B7672AC868A0}" type="presOf" srcId="{99D4C9F0-2B2D-4B09-9458-BE215453D878}" destId="{768B7894-D89C-4C99-878B-EBBC3190CA74}" srcOrd="1" destOrd="0" presId="urn:microsoft.com/office/officeart/2005/8/layout/orgChart1"/>
    <dgm:cxn modelId="{9B0D3194-D5FD-49A8-9F77-58E7C51139DD}" type="presOf" srcId="{0FD7F0B8-5F56-4E18-A029-F219577FC90B}" destId="{DCEBDB2A-BE11-4C5C-ABE5-BEE55A3CEC30}" srcOrd="0" destOrd="0" presId="urn:microsoft.com/office/officeart/2005/8/layout/orgChart1"/>
    <dgm:cxn modelId="{295E51AD-76FC-43F5-A681-543273500B2A}" type="presOf" srcId="{92459696-85C1-4B79-BC22-F3AC0545F0BD}" destId="{339361A5-67CE-4E03-8CFA-0174D5B2959C}" srcOrd="1" destOrd="0" presId="urn:microsoft.com/office/officeart/2005/8/layout/orgChart1"/>
    <dgm:cxn modelId="{A52E219D-FD2F-48BC-807B-D863E82E3D59}" type="presParOf" srcId="{581ADD98-0CC4-41AF-BDC4-33EF989FA20D}" destId="{B8EF0774-A3F2-4EDA-88CA-9681BAAFDF4B}" srcOrd="0" destOrd="0" presId="urn:microsoft.com/office/officeart/2005/8/layout/orgChart1"/>
    <dgm:cxn modelId="{D222C89F-D891-4749-A175-F2104152D03D}" type="presParOf" srcId="{B8EF0774-A3F2-4EDA-88CA-9681BAAFDF4B}" destId="{9BFFE3FF-8483-4CCA-B6D9-F1FD611C9D3D}" srcOrd="0" destOrd="0" presId="urn:microsoft.com/office/officeart/2005/8/layout/orgChart1"/>
    <dgm:cxn modelId="{2804F1F5-B51C-476B-B842-9513D41F0659}" type="presParOf" srcId="{9BFFE3FF-8483-4CCA-B6D9-F1FD611C9D3D}" destId="{C77FB49B-B0EA-49CD-AAC2-D27C58799240}" srcOrd="0" destOrd="0" presId="urn:microsoft.com/office/officeart/2005/8/layout/orgChart1"/>
    <dgm:cxn modelId="{BE7ADE69-2463-4ABF-9BED-82C09B77FCFB}" type="presParOf" srcId="{9BFFE3FF-8483-4CCA-B6D9-F1FD611C9D3D}" destId="{773D91D5-2E14-4FEF-AD54-1EAC0676A95E}" srcOrd="1" destOrd="0" presId="urn:microsoft.com/office/officeart/2005/8/layout/orgChart1"/>
    <dgm:cxn modelId="{61682843-175C-489E-9277-69596904D353}" type="presParOf" srcId="{B8EF0774-A3F2-4EDA-88CA-9681BAAFDF4B}" destId="{F9824411-9009-4100-8684-4C2C00A83366}" srcOrd="1" destOrd="0" presId="urn:microsoft.com/office/officeart/2005/8/layout/orgChart1"/>
    <dgm:cxn modelId="{38356852-4091-4C09-B06A-B079CDF36F43}" type="presParOf" srcId="{F9824411-9009-4100-8684-4C2C00A83366}" destId="{79838673-FABC-4FA4-A84C-2713C44976F4}" srcOrd="0" destOrd="0" presId="urn:microsoft.com/office/officeart/2005/8/layout/orgChart1"/>
    <dgm:cxn modelId="{820856C6-C343-4024-8771-D6D779742493}" type="presParOf" srcId="{F9824411-9009-4100-8684-4C2C00A83366}" destId="{A6154AE7-EE7E-4A3F-B898-0DAD1EC4D9A4}" srcOrd="1" destOrd="0" presId="urn:microsoft.com/office/officeart/2005/8/layout/orgChart1"/>
    <dgm:cxn modelId="{9A87351E-72F0-4750-BE97-DE07558145CE}" type="presParOf" srcId="{A6154AE7-EE7E-4A3F-B898-0DAD1EC4D9A4}" destId="{A9F720D4-9223-49DF-808F-3FA353AFAE79}" srcOrd="0" destOrd="0" presId="urn:microsoft.com/office/officeart/2005/8/layout/orgChart1"/>
    <dgm:cxn modelId="{065587B2-C23D-4F98-9C2E-49A2D2A7D272}" type="presParOf" srcId="{A9F720D4-9223-49DF-808F-3FA353AFAE79}" destId="{820B7B3F-01EF-4CAF-8CD5-FE9C5CD085CC}" srcOrd="0" destOrd="0" presId="urn:microsoft.com/office/officeart/2005/8/layout/orgChart1"/>
    <dgm:cxn modelId="{5AD70995-3C8C-47B6-889C-5ED6095668AF}" type="presParOf" srcId="{A9F720D4-9223-49DF-808F-3FA353AFAE79}" destId="{768B7894-D89C-4C99-878B-EBBC3190CA74}" srcOrd="1" destOrd="0" presId="urn:microsoft.com/office/officeart/2005/8/layout/orgChart1"/>
    <dgm:cxn modelId="{29B47D12-C279-425D-8C8B-CA173C6C9C9E}" type="presParOf" srcId="{A6154AE7-EE7E-4A3F-B898-0DAD1EC4D9A4}" destId="{9976637A-A074-4CF4-A108-004067A1BBFE}" srcOrd="1" destOrd="0" presId="urn:microsoft.com/office/officeart/2005/8/layout/orgChart1"/>
    <dgm:cxn modelId="{FD4A7A95-3D73-4BB1-810E-1DB11DCA4994}" type="presParOf" srcId="{A6154AE7-EE7E-4A3F-B898-0DAD1EC4D9A4}" destId="{10B25ABC-A371-465F-9AB7-752A7A0C74C5}" srcOrd="2" destOrd="0" presId="urn:microsoft.com/office/officeart/2005/8/layout/orgChart1"/>
    <dgm:cxn modelId="{C95F9A37-0BB4-4FB0-9F9E-3AA7B14B8252}" type="presParOf" srcId="{F9824411-9009-4100-8684-4C2C00A83366}" destId="{FF9907A5-5636-42C6-AAF1-4552A63AF4E3}" srcOrd="2" destOrd="0" presId="urn:microsoft.com/office/officeart/2005/8/layout/orgChart1"/>
    <dgm:cxn modelId="{9AC856F0-9254-4C9E-90CE-87370723EB46}" type="presParOf" srcId="{F9824411-9009-4100-8684-4C2C00A83366}" destId="{222953CD-96B9-42C8-87EC-011C33FBD153}" srcOrd="3" destOrd="0" presId="urn:microsoft.com/office/officeart/2005/8/layout/orgChart1"/>
    <dgm:cxn modelId="{0B5EF137-0027-47BF-B2E1-C7EAA9F66BBA}" type="presParOf" srcId="{222953CD-96B9-42C8-87EC-011C33FBD153}" destId="{A9213AA2-7D82-4CDA-822C-0C27049DBDEE}" srcOrd="0" destOrd="0" presId="urn:microsoft.com/office/officeart/2005/8/layout/orgChart1"/>
    <dgm:cxn modelId="{674C03EE-663D-422F-A727-3C4F8DDD4398}" type="presParOf" srcId="{A9213AA2-7D82-4CDA-822C-0C27049DBDEE}" destId="{95586DDA-FEC1-4A6B-800E-0503A215C24D}" srcOrd="0" destOrd="0" presId="urn:microsoft.com/office/officeart/2005/8/layout/orgChart1"/>
    <dgm:cxn modelId="{77D603E4-03EF-45BB-88F9-F2906C917D5E}" type="presParOf" srcId="{A9213AA2-7D82-4CDA-822C-0C27049DBDEE}" destId="{CF623187-0EDC-42D9-8FB2-1B96EF38F9F6}" srcOrd="1" destOrd="0" presId="urn:microsoft.com/office/officeart/2005/8/layout/orgChart1"/>
    <dgm:cxn modelId="{40B8DCAB-59AB-40AE-9012-5D6E73FE2309}" type="presParOf" srcId="{222953CD-96B9-42C8-87EC-011C33FBD153}" destId="{449BEA83-FF59-4484-9257-0DBFFD2F394C}" srcOrd="1" destOrd="0" presId="urn:microsoft.com/office/officeart/2005/8/layout/orgChart1"/>
    <dgm:cxn modelId="{EE457780-4241-44D5-BD7F-74483159D181}" type="presParOf" srcId="{222953CD-96B9-42C8-87EC-011C33FBD153}" destId="{E98CD9BB-6C3B-4EBB-8A30-80DDA80735F8}" srcOrd="2" destOrd="0" presId="urn:microsoft.com/office/officeart/2005/8/layout/orgChart1"/>
    <dgm:cxn modelId="{E856A946-1D55-4E32-AACA-D24176C5D86E}" type="presParOf" srcId="{F9824411-9009-4100-8684-4C2C00A83366}" destId="{55B01B01-7556-45A2-B9DE-0343E708ECA3}" srcOrd="4" destOrd="0" presId="urn:microsoft.com/office/officeart/2005/8/layout/orgChart1"/>
    <dgm:cxn modelId="{29A94239-0672-4FC0-85E2-EE1CDE3ECEE7}" type="presParOf" srcId="{F9824411-9009-4100-8684-4C2C00A83366}" destId="{C0057B02-F5C4-42ED-A98C-B490C400E633}" srcOrd="5" destOrd="0" presId="urn:microsoft.com/office/officeart/2005/8/layout/orgChart1"/>
    <dgm:cxn modelId="{D867D600-63E0-4ABD-8D79-C29A2BCF609F}" type="presParOf" srcId="{C0057B02-F5C4-42ED-A98C-B490C400E633}" destId="{6136FD6A-C949-4710-9D85-FEFEDE06A1B3}" srcOrd="0" destOrd="0" presId="urn:microsoft.com/office/officeart/2005/8/layout/orgChart1"/>
    <dgm:cxn modelId="{8147DC61-CF6A-4842-AC30-C55670300624}" type="presParOf" srcId="{6136FD6A-C949-4710-9D85-FEFEDE06A1B3}" destId="{5AE3FBE0-93FF-4B0E-A36F-E845879FE4FF}" srcOrd="0" destOrd="0" presId="urn:microsoft.com/office/officeart/2005/8/layout/orgChart1"/>
    <dgm:cxn modelId="{448CD91A-CFCC-4A91-936D-4C374B9E745C}" type="presParOf" srcId="{6136FD6A-C949-4710-9D85-FEFEDE06A1B3}" destId="{B8C9D93B-8C55-444F-A80D-E933B157F6C0}" srcOrd="1" destOrd="0" presId="urn:microsoft.com/office/officeart/2005/8/layout/orgChart1"/>
    <dgm:cxn modelId="{E7792A51-FF53-4FBB-975D-3CA5E519AC28}" type="presParOf" srcId="{C0057B02-F5C4-42ED-A98C-B490C400E633}" destId="{567A77E4-ABE0-4E0A-8766-6097F8C3799F}" srcOrd="1" destOrd="0" presId="urn:microsoft.com/office/officeart/2005/8/layout/orgChart1"/>
    <dgm:cxn modelId="{18A028CC-E835-42C1-9F46-BA5EC8F0C6BC}" type="presParOf" srcId="{C0057B02-F5C4-42ED-A98C-B490C400E633}" destId="{51D48E10-909E-4B78-9040-E8BDF2E287A3}" srcOrd="2" destOrd="0" presId="urn:microsoft.com/office/officeart/2005/8/layout/orgChart1"/>
    <dgm:cxn modelId="{AE335815-3104-4750-9956-B196AE0682AC}" type="presParOf" srcId="{F9824411-9009-4100-8684-4C2C00A83366}" destId="{DCEBDB2A-BE11-4C5C-ABE5-BEE55A3CEC30}" srcOrd="6" destOrd="0" presId="urn:microsoft.com/office/officeart/2005/8/layout/orgChart1"/>
    <dgm:cxn modelId="{EEA3B471-CAFC-4280-8662-7BFC44A8CE74}" type="presParOf" srcId="{F9824411-9009-4100-8684-4C2C00A83366}" destId="{1801DE29-0BB9-43F1-9BD2-7707BB31B444}" srcOrd="7" destOrd="0" presId="urn:microsoft.com/office/officeart/2005/8/layout/orgChart1"/>
    <dgm:cxn modelId="{ED2D8B4F-9CCD-454C-ABBF-E8CD889AA012}" type="presParOf" srcId="{1801DE29-0BB9-43F1-9BD2-7707BB31B444}" destId="{34B29559-48E0-4BAE-A543-AB3B0CC16266}" srcOrd="0" destOrd="0" presId="urn:microsoft.com/office/officeart/2005/8/layout/orgChart1"/>
    <dgm:cxn modelId="{ACBDC0B5-677B-48E8-B365-85EE916B5D7F}" type="presParOf" srcId="{34B29559-48E0-4BAE-A543-AB3B0CC16266}" destId="{7BCA4A00-6012-49A7-A072-409908F0EBD9}" srcOrd="0" destOrd="0" presId="urn:microsoft.com/office/officeart/2005/8/layout/orgChart1"/>
    <dgm:cxn modelId="{BE6AA18C-39B5-4183-B599-0C5F0666C96B}" type="presParOf" srcId="{34B29559-48E0-4BAE-A543-AB3B0CC16266}" destId="{339361A5-67CE-4E03-8CFA-0174D5B2959C}" srcOrd="1" destOrd="0" presId="urn:microsoft.com/office/officeart/2005/8/layout/orgChart1"/>
    <dgm:cxn modelId="{A3A43635-BF84-4EF8-82DE-F2427A5C6F32}" type="presParOf" srcId="{1801DE29-0BB9-43F1-9BD2-7707BB31B444}" destId="{B673B2AF-90C5-478B-AA97-01A28DD4213A}" srcOrd="1" destOrd="0" presId="urn:microsoft.com/office/officeart/2005/8/layout/orgChart1"/>
    <dgm:cxn modelId="{C7615AF0-DD12-4DBC-81E5-36E8984A89D6}" type="presParOf" srcId="{1801DE29-0BB9-43F1-9BD2-7707BB31B444}" destId="{5C724052-E2EF-42D9-ADBA-72D59481F423}" srcOrd="2" destOrd="0" presId="urn:microsoft.com/office/officeart/2005/8/layout/orgChart1"/>
    <dgm:cxn modelId="{DE1A3252-B76C-4209-8D65-67B763B08DAC}" type="presParOf" srcId="{B8EF0774-A3F2-4EDA-88CA-9681BAAFDF4B}" destId="{BBA4176C-ACE1-4151-B10C-BE1620C42B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9E8E66-02C0-46B4-AF1D-1E8EE284EE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1B457B-845B-48DE-A8F9-9A2C01EBF8C4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ВДП доставляются в ППЭ из расчета 4 ВДП на одну аудиторию</a:t>
          </a:r>
          <a:endParaRPr lang="ru-RU" sz="18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2EAD9CF-0921-4149-B52E-EB6598F7EC40}" type="parTrans" cxnId="{AC5944CF-0C75-4A51-AC6E-D66A5A27FDFD}">
      <dgm:prSet/>
      <dgm:spPr/>
      <dgm:t>
        <a:bodyPr/>
        <a:lstStyle/>
        <a:p>
          <a:endParaRPr lang="ru-RU"/>
        </a:p>
      </dgm:t>
    </dgm:pt>
    <dgm:pt modelId="{B0982C6F-F8B4-4AC2-9A8D-B2A8EE2D933E}" type="sibTrans" cxnId="{AC5944CF-0C75-4A51-AC6E-D66A5A27FDFD}">
      <dgm:prSet/>
      <dgm:spPr/>
      <dgm:t>
        <a:bodyPr/>
        <a:lstStyle/>
        <a:p>
          <a:endParaRPr lang="ru-RU"/>
        </a:p>
      </dgm:t>
    </dgm:pt>
    <dgm:pt modelId="{EC2D3B47-5DC3-42D6-8C4C-7D2943309008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Листы бумаги для черновиков- в конверты А4</a:t>
          </a:r>
          <a:endParaRPr lang="ru-RU" sz="18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B0FC86-E1E5-4E10-923F-5868E5813B7E}" type="parTrans" cxnId="{9274A9B6-1444-474A-AA61-2A7AC821F95C}">
      <dgm:prSet/>
      <dgm:spPr/>
      <dgm:t>
        <a:bodyPr/>
        <a:lstStyle/>
        <a:p>
          <a:endParaRPr lang="ru-RU"/>
        </a:p>
      </dgm:t>
    </dgm:pt>
    <dgm:pt modelId="{151901DA-95AA-406E-9D9E-DFAB167574B7}" type="sibTrans" cxnId="{9274A9B6-1444-474A-AA61-2A7AC821F95C}">
      <dgm:prSet/>
      <dgm:spPr/>
      <dgm:t>
        <a:bodyPr/>
        <a:lstStyle/>
        <a:p>
          <a:endParaRPr lang="ru-RU"/>
        </a:p>
      </dgm:t>
    </dgm:pt>
    <dgm:pt modelId="{6FEDD8B9-02B2-4B32-8AA1-D643EC559367}" type="pres">
      <dgm:prSet presAssocID="{DC9E8E66-02C0-46B4-AF1D-1E8EE284EE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C6E542-B61E-4A88-B0D6-36655FB9E5BC}" type="pres">
      <dgm:prSet presAssocID="{2C1B457B-845B-48DE-A8F9-9A2C01EBF8C4}" presName="parentText" presStyleLbl="node1" presStyleIdx="0" presStyleCnt="2" custLinFactY="-26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4484E-C1AE-41B1-9944-35F2110A1520}" type="pres">
      <dgm:prSet presAssocID="{B0982C6F-F8B4-4AC2-9A8D-B2A8EE2D933E}" presName="spacer" presStyleCnt="0"/>
      <dgm:spPr/>
    </dgm:pt>
    <dgm:pt modelId="{25207E46-372E-4DD0-B3B2-82E179B5B9B1}" type="pres">
      <dgm:prSet presAssocID="{EC2D3B47-5DC3-42D6-8C4C-7D294330900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765716-9402-4FB9-8502-F8E7212C274D}" type="presOf" srcId="{2C1B457B-845B-48DE-A8F9-9A2C01EBF8C4}" destId="{43C6E542-B61E-4A88-B0D6-36655FB9E5BC}" srcOrd="0" destOrd="0" presId="urn:microsoft.com/office/officeart/2005/8/layout/vList2"/>
    <dgm:cxn modelId="{AC5944CF-0C75-4A51-AC6E-D66A5A27FDFD}" srcId="{DC9E8E66-02C0-46B4-AF1D-1E8EE284EE78}" destId="{2C1B457B-845B-48DE-A8F9-9A2C01EBF8C4}" srcOrd="0" destOrd="0" parTransId="{B2EAD9CF-0921-4149-B52E-EB6598F7EC40}" sibTransId="{B0982C6F-F8B4-4AC2-9A8D-B2A8EE2D933E}"/>
    <dgm:cxn modelId="{9274A9B6-1444-474A-AA61-2A7AC821F95C}" srcId="{DC9E8E66-02C0-46B4-AF1D-1E8EE284EE78}" destId="{EC2D3B47-5DC3-42D6-8C4C-7D2943309008}" srcOrd="1" destOrd="0" parTransId="{80B0FC86-E1E5-4E10-923F-5868E5813B7E}" sibTransId="{151901DA-95AA-406E-9D9E-DFAB167574B7}"/>
    <dgm:cxn modelId="{3E17E189-205F-419F-82D7-DCAF1990B611}" type="presOf" srcId="{EC2D3B47-5DC3-42D6-8C4C-7D2943309008}" destId="{25207E46-372E-4DD0-B3B2-82E179B5B9B1}" srcOrd="0" destOrd="0" presId="urn:microsoft.com/office/officeart/2005/8/layout/vList2"/>
    <dgm:cxn modelId="{E70EBEE7-B40B-4AB9-9522-84B245CA00B0}" type="presOf" srcId="{DC9E8E66-02C0-46B4-AF1D-1E8EE284EE78}" destId="{6FEDD8B9-02B2-4B32-8AA1-D643EC559367}" srcOrd="0" destOrd="0" presId="urn:microsoft.com/office/officeart/2005/8/layout/vList2"/>
    <dgm:cxn modelId="{A9C3C3FA-62B6-410C-99BF-122926C4B8E1}" type="presParOf" srcId="{6FEDD8B9-02B2-4B32-8AA1-D643EC559367}" destId="{43C6E542-B61E-4A88-B0D6-36655FB9E5BC}" srcOrd="0" destOrd="0" presId="urn:microsoft.com/office/officeart/2005/8/layout/vList2"/>
    <dgm:cxn modelId="{7D537C8C-E415-44EA-9D76-59EC28F5AA3D}" type="presParOf" srcId="{6FEDD8B9-02B2-4B32-8AA1-D643EC559367}" destId="{04E4484E-C1AE-41B1-9944-35F2110A1520}" srcOrd="1" destOrd="0" presId="urn:microsoft.com/office/officeart/2005/8/layout/vList2"/>
    <dgm:cxn modelId="{626DAD54-688D-491A-A0CF-AEBEDADAE169}" type="presParOf" srcId="{6FEDD8B9-02B2-4B32-8AA1-D643EC559367}" destId="{25207E46-372E-4DD0-B3B2-82E179B5B9B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12C23F-EF05-4542-AC64-31368767D950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7DD419-B6D3-4BBD-A723-EF7DE05158A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Во время экзамена руководитель ППЭ совместно с членом ГЭК осуществляет:</a:t>
          </a:r>
          <a:endParaRPr lang="ru-RU" sz="18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86D4A43-BF38-4036-8555-181AF41C1472}" type="parTrans" cxnId="{78BE9812-4495-440E-BBAD-D6D89F02B1CF}">
      <dgm:prSet/>
      <dgm:spPr/>
      <dgm:t>
        <a:bodyPr/>
        <a:lstStyle/>
        <a:p>
          <a:endParaRPr lang="ru-RU"/>
        </a:p>
      </dgm:t>
    </dgm:pt>
    <dgm:pt modelId="{B511274B-A834-4C6C-9D2D-DAA412F9A622}" type="sibTrans" cxnId="{78BE9812-4495-440E-BBAD-D6D89F02B1CF}">
      <dgm:prSet/>
      <dgm:spPr/>
      <dgm:t>
        <a:bodyPr/>
        <a:lstStyle/>
        <a:p>
          <a:endParaRPr lang="ru-RU"/>
        </a:p>
      </dgm:t>
    </dgm:pt>
    <dgm:pt modelId="{7FA871D7-923C-4C17-BAC1-7F06283E920B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Контроль за ходом проведения экзамена</a:t>
          </a:r>
          <a:endParaRPr lang="ru-RU" sz="14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4666C00-6C92-42AA-BCAB-1D5B2526789C}" type="parTrans" cxnId="{1E3D4CE2-064A-4455-87A4-4B96A19B1887}">
      <dgm:prSet/>
      <dgm:spPr/>
      <dgm:t>
        <a:bodyPr/>
        <a:lstStyle/>
        <a:p>
          <a:endParaRPr lang="ru-RU"/>
        </a:p>
      </dgm:t>
    </dgm:pt>
    <dgm:pt modelId="{C75D2675-58C8-42D8-A39C-10EBF07721DF}" type="sibTrans" cxnId="{1E3D4CE2-064A-4455-87A4-4B96A19B1887}">
      <dgm:prSet/>
      <dgm:spPr/>
      <dgm:t>
        <a:bodyPr/>
        <a:lstStyle/>
        <a:p>
          <a:endParaRPr lang="ru-RU"/>
        </a:p>
      </dgm:t>
    </dgm:pt>
    <dgm:pt modelId="{C501752D-7BFD-4369-882F-4EC40D75E1B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Удаляют участников экзаменов и работников ППЭ, нарушивших Порядок проведения ГИА </a:t>
          </a:r>
          <a:endParaRPr lang="ru-RU" sz="14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4FCFD78-8817-4C0D-A27C-3033E01F3DDC}" type="parTrans" cxnId="{E718E3A5-72C4-4928-B215-68817D46BA0E}">
      <dgm:prSet/>
      <dgm:spPr/>
      <dgm:t>
        <a:bodyPr/>
        <a:lstStyle/>
        <a:p>
          <a:endParaRPr lang="ru-RU"/>
        </a:p>
      </dgm:t>
    </dgm:pt>
    <dgm:pt modelId="{1ECF8A7E-67CE-430A-B70A-AD7E4385B9C3}" type="sibTrans" cxnId="{E718E3A5-72C4-4928-B215-68817D46BA0E}">
      <dgm:prSet/>
      <dgm:spPr/>
      <dgm:t>
        <a:bodyPr/>
        <a:lstStyle/>
        <a:p>
          <a:endParaRPr lang="ru-RU"/>
        </a:p>
      </dgm:t>
    </dgm:pt>
    <dgm:pt modelId="{45A68F16-8169-4C44-A44C-290BEB1056AD}">
      <dgm:prSet phldrT="[Текст]" custT="1"/>
      <dgm:spPr/>
      <dgm:t>
        <a:bodyPr/>
        <a:lstStyle/>
        <a:p>
          <a:r>
            <a:rPr lang="ru-RU" sz="13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Сопровождают процедуру досрочного завершения экзамена участниками экзаменов по объективным причинам</a:t>
          </a:r>
          <a:endParaRPr lang="ru-RU" sz="13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E8EE9D8-E6A2-4E75-8B0B-39F9A308AF08}" type="parTrans" cxnId="{D58AE9E5-BFDA-40DD-B921-2F71341FACD7}">
      <dgm:prSet/>
      <dgm:spPr/>
      <dgm:t>
        <a:bodyPr/>
        <a:lstStyle/>
        <a:p>
          <a:endParaRPr lang="ru-RU"/>
        </a:p>
      </dgm:t>
    </dgm:pt>
    <dgm:pt modelId="{6BCECD1F-6076-4D1A-906B-AACB39706C46}" type="sibTrans" cxnId="{D58AE9E5-BFDA-40DD-B921-2F71341FACD7}">
      <dgm:prSet/>
      <dgm:spPr/>
      <dgm:t>
        <a:bodyPr/>
        <a:lstStyle/>
        <a:p>
          <a:endParaRPr lang="ru-RU"/>
        </a:p>
      </dgm:t>
    </dgm:pt>
    <dgm:pt modelId="{B98CE162-54FB-4253-AF01-BE75D8BB65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Контроль на предмет присутствия посторонних лиц в ППЭ</a:t>
          </a:r>
          <a:endParaRPr lang="ru-RU" sz="14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DE2C981-31AC-461F-B1BF-F9A7457FCE8F}" type="parTrans" cxnId="{61E096A9-52BB-496B-853E-E821F0DF5899}">
      <dgm:prSet/>
      <dgm:spPr/>
      <dgm:t>
        <a:bodyPr/>
        <a:lstStyle/>
        <a:p>
          <a:endParaRPr lang="ru-RU"/>
        </a:p>
      </dgm:t>
    </dgm:pt>
    <dgm:pt modelId="{FEC7589B-27E4-4CAB-86E6-12313E2791C1}" type="sibTrans" cxnId="{61E096A9-52BB-496B-853E-E821F0DF5899}">
      <dgm:prSet/>
      <dgm:spPr/>
      <dgm:t>
        <a:bodyPr/>
        <a:lstStyle/>
        <a:p>
          <a:endParaRPr lang="ru-RU"/>
        </a:p>
      </dgm:t>
    </dgm:pt>
    <dgm:pt modelId="{F0FDCCB4-3F9C-4117-8A83-8EC938E666D4}" type="pres">
      <dgm:prSet presAssocID="{DF12C23F-EF05-4542-AC64-31368767D95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A2DB72-AAD5-4117-ADCE-F872CDDDF530}" type="pres">
      <dgm:prSet presAssocID="{DF12C23F-EF05-4542-AC64-31368767D950}" presName="hierFlow" presStyleCnt="0"/>
      <dgm:spPr/>
    </dgm:pt>
    <dgm:pt modelId="{13695E31-DB76-4A75-BEA9-B2099D282DB2}" type="pres">
      <dgm:prSet presAssocID="{DF12C23F-EF05-4542-AC64-31368767D95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60D0409-C3D2-4A7F-8895-6D97C13BFBB5}" type="pres">
      <dgm:prSet presAssocID="{C27DD419-B6D3-4BBD-A723-EF7DE05158AA}" presName="Name14" presStyleCnt="0"/>
      <dgm:spPr/>
    </dgm:pt>
    <dgm:pt modelId="{0199BEF9-EE77-472E-9BF3-2B48A0689F74}" type="pres">
      <dgm:prSet presAssocID="{C27DD419-B6D3-4BBD-A723-EF7DE05158AA}" presName="level1Shape" presStyleLbl="node0" presStyleIdx="0" presStyleCnt="1" custScaleX="508307" custScaleY="51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3D81EA-9947-471E-B564-1F129F779248}" type="pres">
      <dgm:prSet presAssocID="{C27DD419-B6D3-4BBD-A723-EF7DE05158AA}" presName="hierChild2" presStyleCnt="0"/>
      <dgm:spPr/>
    </dgm:pt>
    <dgm:pt modelId="{3F2E3297-103C-43C6-9506-A4EAE33284F4}" type="pres">
      <dgm:prSet presAssocID="{34666C00-6C92-42AA-BCAB-1D5B2526789C}" presName="Name19" presStyleLbl="parChTrans1D2" presStyleIdx="0" presStyleCnt="2"/>
      <dgm:spPr/>
      <dgm:t>
        <a:bodyPr/>
        <a:lstStyle/>
        <a:p>
          <a:endParaRPr lang="ru-RU"/>
        </a:p>
      </dgm:t>
    </dgm:pt>
    <dgm:pt modelId="{A491757F-64BC-4B51-AB31-DAD751442CFA}" type="pres">
      <dgm:prSet presAssocID="{7FA871D7-923C-4C17-BAC1-7F06283E920B}" presName="Name21" presStyleCnt="0"/>
      <dgm:spPr/>
    </dgm:pt>
    <dgm:pt modelId="{E1A5022E-310A-449E-9533-6A17750E9019}" type="pres">
      <dgm:prSet presAssocID="{7FA871D7-923C-4C17-BAC1-7F06283E920B}" presName="level2Shape" presStyleLbl="node2" presStyleIdx="0" presStyleCnt="2" custScaleX="142484"/>
      <dgm:spPr/>
      <dgm:t>
        <a:bodyPr/>
        <a:lstStyle/>
        <a:p>
          <a:endParaRPr lang="ru-RU"/>
        </a:p>
      </dgm:t>
    </dgm:pt>
    <dgm:pt modelId="{1CA18421-FC24-4399-B7FF-369BA1BECEC9}" type="pres">
      <dgm:prSet presAssocID="{7FA871D7-923C-4C17-BAC1-7F06283E920B}" presName="hierChild3" presStyleCnt="0"/>
      <dgm:spPr/>
    </dgm:pt>
    <dgm:pt modelId="{393FF2DD-227B-42A3-B8ED-B8D130D8EF7D}" type="pres">
      <dgm:prSet presAssocID="{14FCFD78-8817-4C0D-A27C-3033E01F3DDC}" presName="Name19" presStyleLbl="parChTrans1D3" presStyleIdx="0" presStyleCnt="2"/>
      <dgm:spPr/>
      <dgm:t>
        <a:bodyPr/>
        <a:lstStyle/>
        <a:p>
          <a:endParaRPr lang="ru-RU"/>
        </a:p>
      </dgm:t>
    </dgm:pt>
    <dgm:pt modelId="{AD53061A-DEB0-4136-A7DE-B6AE4C95011B}" type="pres">
      <dgm:prSet presAssocID="{C501752D-7BFD-4369-882F-4EC40D75E1B3}" presName="Name21" presStyleCnt="0"/>
      <dgm:spPr/>
    </dgm:pt>
    <dgm:pt modelId="{C32442F2-225B-43D9-99EA-42E2BD8AFE59}" type="pres">
      <dgm:prSet presAssocID="{C501752D-7BFD-4369-882F-4EC40D75E1B3}" presName="level2Shape" presStyleLbl="node3" presStyleIdx="0" presStyleCnt="2" custScaleX="142484"/>
      <dgm:spPr/>
      <dgm:t>
        <a:bodyPr/>
        <a:lstStyle/>
        <a:p>
          <a:endParaRPr lang="ru-RU"/>
        </a:p>
      </dgm:t>
    </dgm:pt>
    <dgm:pt modelId="{959ABB33-2770-4453-8073-200B28E496F9}" type="pres">
      <dgm:prSet presAssocID="{C501752D-7BFD-4369-882F-4EC40D75E1B3}" presName="hierChild3" presStyleCnt="0"/>
      <dgm:spPr/>
    </dgm:pt>
    <dgm:pt modelId="{1F8A08FF-27E8-4F69-8844-FE1B01E3753D}" type="pres">
      <dgm:prSet presAssocID="{1DE2C981-31AC-461F-B1BF-F9A7457FCE8F}" presName="Name19" presStyleLbl="parChTrans1D2" presStyleIdx="1" presStyleCnt="2"/>
      <dgm:spPr/>
      <dgm:t>
        <a:bodyPr/>
        <a:lstStyle/>
        <a:p>
          <a:endParaRPr lang="ru-RU"/>
        </a:p>
      </dgm:t>
    </dgm:pt>
    <dgm:pt modelId="{89007F37-9762-41D8-BE60-11F7AF71184F}" type="pres">
      <dgm:prSet presAssocID="{B98CE162-54FB-4253-AF01-BE75D8BB65CA}" presName="Name21" presStyleCnt="0"/>
      <dgm:spPr/>
    </dgm:pt>
    <dgm:pt modelId="{E5A3CDC3-FF34-48C5-8903-7611BDB5AECF}" type="pres">
      <dgm:prSet presAssocID="{B98CE162-54FB-4253-AF01-BE75D8BB65CA}" presName="level2Shape" presStyleLbl="node2" presStyleIdx="1" presStyleCnt="2" custScaleX="150469"/>
      <dgm:spPr/>
      <dgm:t>
        <a:bodyPr/>
        <a:lstStyle/>
        <a:p>
          <a:endParaRPr lang="ru-RU"/>
        </a:p>
      </dgm:t>
    </dgm:pt>
    <dgm:pt modelId="{D3898998-CFFE-4C3E-9ABB-D4487C2BBC28}" type="pres">
      <dgm:prSet presAssocID="{B98CE162-54FB-4253-AF01-BE75D8BB65CA}" presName="hierChild3" presStyleCnt="0"/>
      <dgm:spPr/>
    </dgm:pt>
    <dgm:pt modelId="{55808B89-323A-4323-912B-F81D2E47CF58}" type="pres">
      <dgm:prSet presAssocID="{0E8EE9D8-E6A2-4E75-8B0B-39F9A308AF08}" presName="Name19" presStyleLbl="parChTrans1D3" presStyleIdx="1" presStyleCnt="2"/>
      <dgm:spPr/>
      <dgm:t>
        <a:bodyPr/>
        <a:lstStyle/>
        <a:p>
          <a:endParaRPr lang="ru-RU"/>
        </a:p>
      </dgm:t>
    </dgm:pt>
    <dgm:pt modelId="{B2FEC50D-919C-4309-8DD6-4D826BE741EF}" type="pres">
      <dgm:prSet presAssocID="{45A68F16-8169-4C44-A44C-290BEB1056AD}" presName="Name21" presStyleCnt="0"/>
      <dgm:spPr/>
    </dgm:pt>
    <dgm:pt modelId="{45CCECCA-50DA-457C-B671-06382B972740}" type="pres">
      <dgm:prSet presAssocID="{45A68F16-8169-4C44-A44C-290BEB1056AD}" presName="level2Shape" presStyleLbl="node3" presStyleIdx="1" presStyleCnt="2" custScaleX="145628"/>
      <dgm:spPr/>
      <dgm:t>
        <a:bodyPr/>
        <a:lstStyle/>
        <a:p>
          <a:endParaRPr lang="ru-RU"/>
        </a:p>
      </dgm:t>
    </dgm:pt>
    <dgm:pt modelId="{CF4E2B64-3289-490D-B351-8BB097D66721}" type="pres">
      <dgm:prSet presAssocID="{45A68F16-8169-4C44-A44C-290BEB1056AD}" presName="hierChild3" presStyleCnt="0"/>
      <dgm:spPr/>
    </dgm:pt>
    <dgm:pt modelId="{9D1226AB-15FF-4B6C-AC99-FE5FDAAE4352}" type="pres">
      <dgm:prSet presAssocID="{DF12C23F-EF05-4542-AC64-31368767D950}" presName="bgShapesFlow" presStyleCnt="0"/>
      <dgm:spPr/>
    </dgm:pt>
  </dgm:ptLst>
  <dgm:cxnLst>
    <dgm:cxn modelId="{FFACBB5D-FBC0-46FD-A202-7D5C7A9AC47C}" type="presOf" srcId="{14FCFD78-8817-4C0D-A27C-3033E01F3DDC}" destId="{393FF2DD-227B-42A3-B8ED-B8D130D8EF7D}" srcOrd="0" destOrd="0" presId="urn:microsoft.com/office/officeart/2005/8/layout/hierarchy6"/>
    <dgm:cxn modelId="{047D7F31-F4CE-4000-82AB-7DF9B930A885}" type="presOf" srcId="{C501752D-7BFD-4369-882F-4EC40D75E1B3}" destId="{C32442F2-225B-43D9-99EA-42E2BD8AFE59}" srcOrd="0" destOrd="0" presId="urn:microsoft.com/office/officeart/2005/8/layout/hierarchy6"/>
    <dgm:cxn modelId="{0D31D734-53E0-47CD-858A-248B59AA90EC}" type="presOf" srcId="{34666C00-6C92-42AA-BCAB-1D5B2526789C}" destId="{3F2E3297-103C-43C6-9506-A4EAE33284F4}" srcOrd="0" destOrd="0" presId="urn:microsoft.com/office/officeart/2005/8/layout/hierarchy6"/>
    <dgm:cxn modelId="{163D97CF-2D69-488E-A420-C4EDF483C3E1}" type="presOf" srcId="{DF12C23F-EF05-4542-AC64-31368767D950}" destId="{F0FDCCB4-3F9C-4117-8A83-8EC938E666D4}" srcOrd="0" destOrd="0" presId="urn:microsoft.com/office/officeart/2005/8/layout/hierarchy6"/>
    <dgm:cxn modelId="{C7326CA4-13D9-46E8-9FDD-6C83C8D20FBA}" type="presOf" srcId="{45A68F16-8169-4C44-A44C-290BEB1056AD}" destId="{45CCECCA-50DA-457C-B671-06382B972740}" srcOrd="0" destOrd="0" presId="urn:microsoft.com/office/officeart/2005/8/layout/hierarchy6"/>
    <dgm:cxn modelId="{C2FF29F6-D78A-4DB3-8EC0-BC800389DEE2}" type="presOf" srcId="{7FA871D7-923C-4C17-BAC1-7F06283E920B}" destId="{E1A5022E-310A-449E-9533-6A17750E9019}" srcOrd="0" destOrd="0" presId="urn:microsoft.com/office/officeart/2005/8/layout/hierarchy6"/>
    <dgm:cxn modelId="{E718E3A5-72C4-4928-B215-68817D46BA0E}" srcId="{7FA871D7-923C-4C17-BAC1-7F06283E920B}" destId="{C501752D-7BFD-4369-882F-4EC40D75E1B3}" srcOrd="0" destOrd="0" parTransId="{14FCFD78-8817-4C0D-A27C-3033E01F3DDC}" sibTransId="{1ECF8A7E-67CE-430A-B70A-AD7E4385B9C3}"/>
    <dgm:cxn modelId="{D58AE9E5-BFDA-40DD-B921-2F71341FACD7}" srcId="{B98CE162-54FB-4253-AF01-BE75D8BB65CA}" destId="{45A68F16-8169-4C44-A44C-290BEB1056AD}" srcOrd="0" destOrd="0" parTransId="{0E8EE9D8-E6A2-4E75-8B0B-39F9A308AF08}" sibTransId="{6BCECD1F-6076-4D1A-906B-AACB39706C46}"/>
    <dgm:cxn modelId="{78BE9812-4495-440E-BBAD-D6D89F02B1CF}" srcId="{DF12C23F-EF05-4542-AC64-31368767D950}" destId="{C27DD419-B6D3-4BBD-A723-EF7DE05158AA}" srcOrd="0" destOrd="0" parTransId="{186D4A43-BF38-4036-8555-181AF41C1472}" sibTransId="{B511274B-A834-4C6C-9D2D-DAA412F9A622}"/>
    <dgm:cxn modelId="{1ABF814C-EFF2-41D6-8790-8994881DD0B4}" type="presOf" srcId="{B98CE162-54FB-4253-AF01-BE75D8BB65CA}" destId="{E5A3CDC3-FF34-48C5-8903-7611BDB5AECF}" srcOrd="0" destOrd="0" presId="urn:microsoft.com/office/officeart/2005/8/layout/hierarchy6"/>
    <dgm:cxn modelId="{61E096A9-52BB-496B-853E-E821F0DF5899}" srcId="{C27DD419-B6D3-4BBD-A723-EF7DE05158AA}" destId="{B98CE162-54FB-4253-AF01-BE75D8BB65CA}" srcOrd="1" destOrd="0" parTransId="{1DE2C981-31AC-461F-B1BF-F9A7457FCE8F}" sibTransId="{FEC7589B-27E4-4CAB-86E6-12313E2791C1}"/>
    <dgm:cxn modelId="{1E3D4CE2-064A-4455-87A4-4B96A19B1887}" srcId="{C27DD419-B6D3-4BBD-A723-EF7DE05158AA}" destId="{7FA871D7-923C-4C17-BAC1-7F06283E920B}" srcOrd="0" destOrd="0" parTransId="{34666C00-6C92-42AA-BCAB-1D5B2526789C}" sibTransId="{C75D2675-58C8-42D8-A39C-10EBF07721DF}"/>
    <dgm:cxn modelId="{040B3E6B-3D84-4646-9503-4B879E3904BA}" type="presOf" srcId="{C27DD419-B6D3-4BBD-A723-EF7DE05158AA}" destId="{0199BEF9-EE77-472E-9BF3-2B48A0689F74}" srcOrd="0" destOrd="0" presId="urn:microsoft.com/office/officeart/2005/8/layout/hierarchy6"/>
    <dgm:cxn modelId="{E1D3A6D1-7193-4A0A-8F30-4B3501B326D1}" type="presOf" srcId="{1DE2C981-31AC-461F-B1BF-F9A7457FCE8F}" destId="{1F8A08FF-27E8-4F69-8844-FE1B01E3753D}" srcOrd="0" destOrd="0" presId="urn:microsoft.com/office/officeart/2005/8/layout/hierarchy6"/>
    <dgm:cxn modelId="{C43CFC9A-32B3-472F-876A-1E1FDEE68131}" type="presOf" srcId="{0E8EE9D8-E6A2-4E75-8B0B-39F9A308AF08}" destId="{55808B89-323A-4323-912B-F81D2E47CF58}" srcOrd="0" destOrd="0" presId="urn:microsoft.com/office/officeart/2005/8/layout/hierarchy6"/>
    <dgm:cxn modelId="{A0779821-A2B1-4F53-AB07-FEA5B10A0031}" type="presParOf" srcId="{F0FDCCB4-3F9C-4117-8A83-8EC938E666D4}" destId="{3EA2DB72-AAD5-4117-ADCE-F872CDDDF530}" srcOrd="0" destOrd="0" presId="urn:microsoft.com/office/officeart/2005/8/layout/hierarchy6"/>
    <dgm:cxn modelId="{DE970586-2F35-46A5-8358-BFA313F33886}" type="presParOf" srcId="{3EA2DB72-AAD5-4117-ADCE-F872CDDDF530}" destId="{13695E31-DB76-4A75-BEA9-B2099D282DB2}" srcOrd="0" destOrd="0" presId="urn:microsoft.com/office/officeart/2005/8/layout/hierarchy6"/>
    <dgm:cxn modelId="{0CD65DD5-2FEF-4F48-A5B9-853770AF8E5A}" type="presParOf" srcId="{13695E31-DB76-4A75-BEA9-B2099D282DB2}" destId="{560D0409-C3D2-4A7F-8895-6D97C13BFBB5}" srcOrd="0" destOrd="0" presId="urn:microsoft.com/office/officeart/2005/8/layout/hierarchy6"/>
    <dgm:cxn modelId="{D89E4FC6-376B-4902-8BF0-354DD80271AC}" type="presParOf" srcId="{560D0409-C3D2-4A7F-8895-6D97C13BFBB5}" destId="{0199BEF9-EE77-472E-9BF3-2B48A0689F74}" srcOrd="0" destOrd="0" presId="urn:microsoft.com/office/officeart/2005/8/layout/hierarchy6"/>
    <dgm:cxn modelId="{DFF034DC-2115-4F3F-8D1B-1216BEEBB6EC}" type="presParOf" srcId="{560D0409-C3D2-4A7F-8895-6D97C13BFBB5}" destId="{B23D81EA-9947-471E-B564-1F129F779248}" srcOrd="1" destOrd="0" presId="urn:microsoft.com/office/officeart/2005/8/layout/hierarchy6"/>
    <dgm:cxn modelId="{036AE96B-BFA2-45E8-BE71-DABBD9B57281}" type="presParOf" srcId="{B23D81EA-9947-471E-B564-1F129F779248}" destId="{3F2E3297-103C-43C6-9506-A4EAE33284F4}" srcOrd="0" destOrd="0" presId="urn:microsoft.com/office/officeart/2005/8/layout/hierarchy6"/>
    <dgm:cxn modelId="{6257900F-9238-45D2-BBD0-946BC7EFB720}" type="presParOf" srcId="{B23D81EA-9947-471E-B564-1F129F779248}" destId="{A491757F-64BC-4B51-AB31-DAD751442CFA}" srcOrd="1" destOrd="0" presId="urn:microsoft.com/office/officeart/2005/8/layout/hierarchy6"/>
    <dgm:cxn modelId="{E5F921AF-DF45-41CE-AEA4-0EC75CEEB94D}" type="presParOf" srcId="{A491757F-64BC-4B51-AB31-DAD751442CFA}" destId="{E1A5022E-310A-449E-9533-6A17750E9019}" srcOrd="0" destOrd="0" presId="urn:microsoft.com/office/officeart/2005/8/layout/hierarchy6"/>
    <dgm:cxn modelId="{7031587D-1431-492C-9A92-FC2B592BC930}" type="presParOf" srcId="{A491757F-64BC-4B51-AB31-DAD751442CFA}" destId="{1CA18421-FC24-4399-B7FF-369BA1BECEC9}" srcOrd="1" destOrd="0" presId="urn:microsoft.com/office/officeart/2005/8/layout/hierarchy6"/>
    <dgm:cxn modelId="{7146D587-25B5-47B2-A528-2FF453176104}" type="presParOf" srcId="{1CA18421-FC24-4399-B7FF-369BA1BECEC9}" destId="{393FF2DD-227B-42A3-B8ED-B8D130D8EF7D}" srcOrd="0" destOrd="0" presId="urn:microsoft.com/office/officeart/2005/8/layout/hierarchy6"/>
    <dgm:cxn modelId="{BCA3102D-B269-43C7-865D-D52AE0A5057C}" type="presParOf" srcId="{1CA18421-FC24-4399-B7FF-369BA1BECEC9}" destId="{AD53061A-DEB0-4136-A7DE-B6AE4C95011B}" srcOrd="1" destOrd="0" presId="urn:microsoft.com/office/officeart/2005/8/layout/hierarchy6"/>
    <dgm:cxn modelId="{66D02228-5613-4F0D-A303-1836AA76E647}" type="presParOf" srcId="{AD53061A-DEB0-4136-A7DE-B6AE4C95011B}" destId="{C32442F2-225B-43D9-99EA-42E2BD8AFE59}" srcOrd="0" destOrd="0" presId="urn:microsoft.com/office/officeart/2005/8/layout/hierarchy6"/>
    <dgm:cxn modelId="{D33B755D-DAF3-4771-94ED-92579B4BEE53}" type="presParOf" srcId="{AD53061A-DEB0-4136-A7DE-B6AE4C95011B}" destId="{959ABB33-2770-4453-8073-200B28E496F9}" srcOrd="1" destOrd="0" presId="urn:microsoft.com/office/officeart/2005/8/layout/hierarchy6"/>
    <dgm:cxn modelId="{41044123-7EFF-45F6-873C-4FE498954CDB}" type="presParOf" srcId="{B23D81EA-9947-471E-B564-1F129F779248}" destId="{1F8A08FF-27E8-4F69-8844-FE1B01E3753D}" srcOrd="2" destOrd="0" presId="urn:microsoft.com/office/officeart/2005/8/layout/hierarchy6"/>
    <dgm:cxn modelId="{8EC46DDD-0BA2-45D4-81A9-D1FF049B2044}" type="presParOf" srcId="{B23D81EA-9947-471E-B564-1F129F779248}" destId="{89007F37-9762-41D8-BE60-11F7AF71184F}" srcOrd="3" destOrd="0" presId="urn:microsoft.com/office/officeart/2005/8/layout/hierarchy6"/>
    <dgm:cxn modelId="{ECB08C6B-6C3B-4E53-A802-7A5DA9D08989}" type="presParOf" srcId="{89007F37-9762-41D8-BE60-11F7AF71184F}" destId="{E5A3CDC3-FF34-48C5-8903-7611BDB5AECF}" srcOrd="0" destOrd="0" presId="urn:microsoft.com/office/officeart/2005/8/layout/hierarchy6"/>
    <dgm:cxn modelId="{7FBAD066-A945-4D1A-83FF-B1319482173F}" type="presParOf" srcId="{89007F37-9762-41D8-BE60-11F7AF71184F}" destId="{D3898998-CFFE-4C3E-9ABB-D4487C2BBC28}" srcOrd="1" destOrd="0" presId="urn:microsoft.com/office/officeart/2005/8/layout/hierarchy6"/>
    <dgm:cxn modelId="{55C07526-FE10-4BC6-B459-0FE787E7DB28}" type="presParOf" srcId="{D3898998-CFFE-4C3E-9ABB-D4487C2BBC28}" destId="{55808B89-323A-4323-912B-F81D2E47CF58}" srcOrd="0" destOrd="0" presId="urn:microsoft.com/office/officeart/2005/8/layout/hierarchy6"/>
    <dgm:cxn modelId="{4FE382FD-9D9B-4076-95E3-72DE3022632E}" type="presParOf" srcId="{D3898998-CFFE-4C3E-9ABB-D4487C2BBC28}" destId="{B2FEC50D-919C-4309-8DD6-4D826BE741EF}" srcOrd="1" destOrd="0" presId="urn:microsoft.com/office/officeart/2005/8/layout/hierarchy6"/>
    <dgm:cxn modelId="{1B4BCE68-0A99-43E5-8D32-F2EA17A161C2}" type="presParOf" srcId="{B2FEC50D-919C-4309-8DD6-4D826BE741EF}" destId="{45CCECCA-50DA-457C-B671-06382B972740}" srcOrd="0" destOrd="0" presId="urn:microsoft.com/office/officeart/2005/8/layout/hierarchy6"/>
    <dgm:cxn modelId="{FDC77387-0223-47E1-BDEE-A828F95708A9}" type="presParOf" srcId="{B2FEC50D-919C-4309-8DD6-4D826BE741EF}" destId="{CF4E2B64-3289-490D-B351-8BB097D66721}" srcOrd="1" destOrd="0" presId="urn:microsoft.com/office/officeart/2005/8/layout/hierarchy6"/>
    <dgm:cxn modelId="{6F41A68A-CC4A-4CF7-8C7C-E3502DDD30DC}" type="presParOf" srcId="{F0FDCCB4-3F9C-4117-8A83-8EC938E666D4}" destId="{9D1226AB-15FF-4B6C-AC99-FE5FDAAE435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03ED9-9A95-4146-9CA3-970556C96380}">
      <dsp:nvSpPr>
        <dsp:cNvPr id="0" name=""/>
        <dsp:cNvSpPr/>
      </dsp:nvSpPr>
      <dsp:spPr>
        <a:xfrm>
          <a:off x="0" y="3102349"/>
          <a:ext cx="8229600" cy="29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Организация питьевого режима (одноразовая посуда, дезинфекция дозаторов)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3102349"/>
        <a:ext cx="8229600" cy="290883"/>
      </dsp:txXfrm>
    </dsp:sp>
    <dsp:sp modelId="{7747FBF8-0496-416C-B58A-EADD754CF382}">
      <dsp:nvSpPr>
        <dsp:cNvPr id="0" name=""/>
        <dsp:cNvSpPr/>
      </dsp:nvSpPr>
      <dsp:spPr>
        <a:xfrm rot="10800000">
          <a:off x="0" y="2659333"/>
          <a:ext cx="8229600" cy="4473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Обязательное использование масок организаторами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2659333"/>
        <a:ext cx="8229600" cy="290693"/>
      </dsp:txXfrm>
    </dsp:sp>
    <dsp:sp modelId="{63ED3FAD-5E0F-4E22-86F4-3EB7FBB2D559}">
      <dsp:nvSpPr>
        <dsp:cNvPr id="0" name=""/>
        <dsp:cNvSpPr/>
      </dsp:nvSpPr>
      <dsp:spPr>
        <a:xfrm rot="10800000">
          <a:off x="0" y="2216317"/>
          <a:ext cx="8229600" cy="4473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Обеззараживание воздуха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2216317"/>
        <a:ext cx="8229600" cy="290693"/>
      </dsp:txXfrm>
    </dsp:sp>
    <dsp:sp modelId="{35400458-0AE5-4D05-AC12-5A1AE56EFC85}">
      <dsp:nvSpPr>
        <dsp:cNvPr id="0" name=""/>
        <dsp:cNvSpPr/>
      </dsp:nvSpPr>
      <dsp:spPr>
        <a:xfrm rot="10800000">
          <a:off x="0" y="1773302"/>
          <a:ext cx="8229600" cy="4473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Соблюдение социальной дистанции между участниками не менее 1,5 метров 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1773302"/>
        <a:ext cx="8229600" cy="290693"/>
      </dsp:txXfrm>
    </dsp:sp>
    <dsp:sp modelId="{D9E2023D-A8BE-44A8-988F-50E86B4CBAE5}">
      <dsp:nvSpPr>
        <dsp:cNvPr id="0" name=""/>
        <dsp:cNvSpPr/>
      </dsp:nvSpPr>
      <dsp:spPr>
        <a:xfrm rot="10800000">
          <a:off x="0" y="1330286"/>
          <a:ext cx="8229600" cy="4473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Составление графика прибытия участников экзамена  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1330286"/>
        <a:ext cx="8229600" cy="290693"/>
      </dsp:txXfrm>
    </dsp:sp>
    <dsp:sp modelId="{6734D80F-4D19-41CC-85FB-DD4F9B34E6A4}">
      <dsp:nvSpPr>
        <dsp:cNvPr id="0" name=""/>
        <dsp:cNvSpPr/>
      </dsp:nvSpPr>
      <dsp:spPr>
        <a:xfrm rot="10800000">
          <a:off x="0" y="887270"/>
          <a:ext cx="8229600" cy="4473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Наличие дозаторов с антисептиками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887270"/>
        <a:ext cx="8229600" cy="290693"/>
      </dsp:txXfrm>
    </dsp:sp>
    <dsp:sp modelId="{8C1DC2CC-651B-410D-9CD1-BA155B43A7EF}">
      <dsp:nvSpPr>
        <dsp:cNvPr id="0" name=""/>
        <dsp:cNvSpPr/>
      </dsp:nvSpPr>
      <dsp:spPr>
        <a:xfrm rot="10800000">
          <a:off x="0" y="444254"/>
          <a:ext cx="8229600" cy="4473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Бесконтактная термометрия при входе в образовательную организацию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444254"/>
        <a:ext cx="8229600" cy="290693"/>
      </dsp:txXfrm>
    </dsp:sp>
    <dsp:sp modelId="{41EAC85B-A062-4789-812B-523D44561671}">
      <dsp:nvSpPr>
        <dsp:cNvPr id="0" name=""/>
        <dsp:cNvSpPr/>
      </dsp:nvSpPr>
      <dsp:spPr>
        <a:xfrm rot="10800000">
          <a:off x="0" y="1238"/>
          <a:ext cx="8229600" cy="4473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Генеральная уборка помещений ППЭ дезинфицирующими средствами до экзамена и после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1238"/>
        <a:ext cx="8229600" cy="290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BDB2A-BE11-4C5C-ABE5-BEE55A3CEC30}">
      <dsp:nvSpPr>
        <dsp:cNvPr id="0" name=""/>
        <dsp:cNvSpPr/>
      </dsp:nvSpPr>
      <dsp:spPr>
        <a:xfrm>
          <a:off x="4320480" y="1136389"/>
          <a:ext cx="3383826" cy="391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8"/>
              </a:lnTo>
              <a:lnTo>
                <a:pt x="3383826" y="195758"/>
              </a:lnTo>
              <a:lnTo>
                <a:pt x="3383826" y="3915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01B01-7556-45A2-B9DE-0343E708ECA3}">
      <dsp:nvSpPr>
        <dsp:cNvPr id="0" name=""/>
        <dsp:cNvSpPr/>
      </dsp:nvSpPr>
      <dsp:spPr>
        <a:xfrm>
          <a:off x="4320480" y="1136389"/>
          <a:ext cx="1127942" cy="391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8"/>
              </a:lnTo>
              <a:lnTo>
                <a:pt x="1127942" y="195758"/>
              </a:lnTo>
              <a:lnTo>
                <a:pt x="1127942" y="3915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907A5-5636-42C6-AAF1-4552A63AF4E3}">
      <dsp:nvSpPr>
        <dsp:cNvPr id="0" name=""/>
        <dsp:cNvSpPr/>
      </dsp:nvSpPr>
      <dsp:spPr>
        <a:xfrm>
          <a:off x="3192537" y="1136389"/>
          <a:ext cx="1127942" cy="391517"/>
        </a:xfrm>
        <a:custGeom>
          <a:avLst/>
          <a:gdLst/>
          <a:ahLst/>
          <a:cxnLst/>
          <a:rect l="0" t="0" r="0" b="0"/>
          <a:pathLst>
            <a:path>
              <a:moveTo>
                <a:pt x="1127942" y="0"/>
              </a:moveTo>
              <a:lnTo>
                <a:pt x="1127942" y="195758"/>
              </a:lnTo>
              <a:lnTo>
                <a:pt x="0" y="195758"/>
              </a:lnTo>
              <a:lnTo>
                <a:pt x="0" y="3915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38673-FABC-4FA4-A84C-2713C44976F4}">
      <dsp:nvSpPr>
        <dsp:cNvPr id="0" name=""/>
        <dsp:cNvSpPr/>
      </dsp:nvSpPr>
      <dsp:spPr>
        <a:xfrm>
          <a:off x="936653" y="1136389"/>
          <a:ext cx="3383826" cy="391517"/>
        </a:xfrm>
        <a:custGeom>
          <a:avLst/>
          <a:gdLst/>
          <a:ahLst/>
          <a:cxnLst/>
          <a:rect l="0" t="0" r="0" b="0"/>
          <a:pathLst>
            <a:path>
              <a:moveTo>
                <a:pt x="3383826" y="0"/>
              </a:moveTo>
              <a:lnTo>
                <a:pt x="3383826" y="195758"/>
              </a:lnTo>
              <a:lnTo>
                <a:pt x="0" y="195758"/>
              </a:lnTo>
              <a:lnTo>
                <a:pt x="0" y="3915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B49B-B0EA-49CD-AAC2-D27C58799240}">
      <dsp:nvSpPr>
        <dsp:cNvPr id="0" name=""/>
        <dsp:cNvSpPr/>
      </dsp:nvSpPr>
      <dsp:spPr>
        <a:xfrm>
          <a:off x="1674225" y="204205"/>
          <a:ext cx="5292509" cy="93218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Возвратно-доставочный пакет (ВДП)</a:t>
          </a:r>
          <a:endParaRPr lang="ru-RU" sz="20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674225" y="204205"/>
        <a:ext cx="5292509" cy="932183"/>
      </dsp:txXfrm>
    </dsp:sp>
    <dsp:sp modelId="{820B7B3F-01EF-4CAF-8CD5-FE9C5CD085CC}">
      <dsp:nvSpPr>
        <dsp:cNvPr id="0" name=""/>
        <dsp:cNvSpPr/>
      </dsp:nvSpPr>
      <dsp:spPr>
        <a:xfrm>
          <a:off x="4469" y="1527906"/>
          <a:ext cx="1864367" cy="932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Для упаковки использованных бланков</a:t>
          </a:r>
          <a:endParaRPr lang="ru-RU" sz="1400" b="1" kern="12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469" y="1527906"/>
        <a:ext cx="1864367" cy="932183"/>
      </dsp:txXfrm>
    </dsp:sp>
    <dsp:sp modelId="{95586DDA-FEC1-4A6B-800E-0503A215C24D}">
      <dsp:nvSpPr>
        <dsp:cNvPr id="0" name=""/>
        <dsp:cNvSpPr/>
      </dsp:nvSpPr>
      <dsp:spPr>
        <a:xfrm>
          <a:off x="2260354" y="1527906"/>
          <a:ext cx="1864367" cy="932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Для упаковки использованных КИМ</a:t>
          </a:r>
          <a:endParaRPr lang="ru-RU" sz="1400" b="1" kern="12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260354" y="1527906"/>
        <a:ext cx="1864367" cy="932183"/>
      </dsp:txXfrm>
    </dsp:sp>
    <dsp:sp modelId="{5AE3FBE0-93FF-4B0E-A36F-E845879FE4FF}">
      <dsp:nvSpPr>
        <dsp:cNvPr id="0" name=""/>
        <dsp:cNvSpPr/>
      </dsp:nvSpPr>
      <dsp:spPr>
        <a:xfrm>
          <a:off x="4516238" y="1527906"/>
          <a:ext cx="1864367" cy="932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Для упаковки испорченных и (или) бракованных ЭМ</a:t>
          </a:r>
          <a:endParaRPr lang="ru-RU" sz="1400" b="1" kern="12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516238" y="1527906"/>
        <a:ext cx="1864367" cy="932183"/>
      </dsp:txXfrm>
    </dsp:sp>
    <dsp:sp modelId="{7BCA4A00-6012-49A7-A072-409908F0EBD9}">
      <dsp:nvSpPr>
        <dsp:cNvPr id="0" name=""/>
        <dsp:cNvSpPr/>
      </dsp:nvSpPr>
      <dsp:spPr>
        <a:xfrm>
          <a:off x="6772122" y="1527906"/>
          <a:ext cx="1864367" cy="932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Для переупаковки бланков ЕГЭ в штабе ППЭ после перевода их в электронный вид</a:t>
          </a:r>
          <a:endParaRPr lang="ru-RU" sz="1400" b="1" kern="12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772122" y="1527906"/>
        <a:ext cx="1864367" cy="932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6E542-B61E-4A88-B0D6-36655FB9E5BC}">
      <dsp:nvSpPr>
        <dsp:cNvPr id="0" name=""/>
        <dsp:cNvSpPr/>
      </dsp:nvSpPr>
      <dsp:spPr>
        <a:xfrm>
          <a:off x="0" y="0"/>
          <a:ext cx="7272808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ВДП доставляются в ППЭ из расчета 4 ВДП на одну аудиторию</a:t>
          </a:r>
          <a:endParaRPr lang="ru-RU" sz="18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0157" y="30157"/>
        <a:ext cx="7212494" cy="557446"/>
      </dsp:txXfrm>
    </dsp:sp>
    <dsp:sp modelId="{25207E46-372E-4DD0-B3B2-82E179B5B9B1}">
      <dsp:nvSpPr>
        <dsp:cNvPr id="0" name=""/>
        <dsp:cNvSpPr/>
      </dsp:nvSpPr>
      <dsp:spPr>
        <a:xfrm>
          <a:off x="0" y="731596"/>
          <a:ext cx="7272808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Листы бумаги для черновиков- в конверты А4</a:t>
          </a:r>
          <a:endParaRPr lang="ru-RU" sz="18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0157" y="761753"/>
        <a:ext cx="7212494" cy="5574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9BEF9-EE77-472E-9BF3-2B48A0689F74}">
      <dsp:nvSpPr>
        <dsp:cNvPr id="0" name=""/>
        <dsp:cNvSpPr/>
      </dsp:nvSpPr>
      <dsp:spPr>
        <a:xfrm>
          <a:off x="4147" y="154870"/>
          <a:ext cx="8221304" cy="559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Во время экзамена руководитель ППЭ совместно с членом ГЭК осуществляет: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0536" y="171259"/>
        <a:ext cx="8188526" cy="526784"/>
      </dsp:txXfrm>
    </dsp:sp>
    <dsp:sp modelId="{3F2E3297-103C-43C6-9506-A4EAE33284F4}">
      <dsp:nvSpPr>
        <dsp:cNvPr id="0" name=""/>
        <dsp:cNvSpPr/>
      </dsp:nvSpPr>
      <dsp:spPr>
        <a:xfrm>
          <a:off x="2655356" y="714433"/>
          <a:ext cx="1459443" cy="431303"/>
        </a:xfrm>
        <a:custGeom>
          <a:avLst/>
          <a:gdLst/>
          <a:ahLst/>
          <a:cxnLst/>
          <a:rect l="0" t="0" r="0" b="0"/>
          <a:pathLst>
            <a:path>
              <a:moveTo>
                <a:pt x="1459443" y="0"/>
              </a:moveTo>
              <a:lnTo>
                <a:pt x="1459443" y="215651"/>
              </a:lnTo>
              <a:lnTo>
                <a:pt x="0" y="215651"/>
              </a:lnTo>
              <a:lnTo>
                <a:pt x="0" y="4313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5022E-310A-449E-9533-6A17750E9019}">
      <dsp:nvSpPr>
        <dsp:cNvPr id="0" name=""/>
        <dsp:cNvSpPr/>
      </dsp:nvSpPr>
      <dsp:spPr>
        <a:xfrm>
          <a:off x="1503095" y="1145737"/>
          <a:ext cx="2304521" cy="1078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Контроль за ходом проведения экзамена</a:t>
          </a:r>
          <a:endParaRPr lang="ru-RU" sz="14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534676" y="1177318"/>
        <a:ext cx="2241359" cy="1015097"/>
      </dsp:txXfrm>
    </dsp:sp>
    <dsp:sp modelId="{393FF2DD-227B-42A3-B8ED-B8D130D8EF7D}">
      <dsp:nvSpPr>
        <dsp:cNvPr id="0" name=""/>
        <dsp:cNvSpPr/>
      </dsp:nvSpPr>
      <dsp:spPr>
        <a:xfrm>
          <a:off x="2609636" y="2223997"/>
          <a:ext cx="91440" cy="431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3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442F2-225B-43D9-99EA-42E2BD8AFE59}">
      <dsp:nvSpPr>
        <dsp:cNvPr id="0" name=""/>
        <dsp:cNvSpPr/>
      </dsp:nvSpPr>
      <dsp:spPr>
        <a:xfrm>
          <a:off x="1503095" y="2655301"/>
          <a:ext cx="2304521" cy="1078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Удаляют участников экзаменов и работников ППЭ, нарушивших Порядок проведения ГИА </a:t>
          </a:r>
          <a:endParaRPr lang="ru-RU" sz="14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534676" y="2686882"/>
        <a:ext cx="2241359" cy="1015097"/>
      </dsp:txXfrm>
    </dsp:sp>
    <dsp:sp modelId="{1F8A08FF-27E8-4F69-8844-FE1B01E3753D}">
      <dsp:nvSpPr>
        <dsp:cNvPr id="0" name=""/>
        <dsp:cNvSpPr/>
      </dsp:nvSpPr>
      <dsp:spPr>
        <a:xfrm>
          <a:off x="4114800" y="714433"/>
          <a:ext cx="1394869" cy="431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651"/>
              </a:lnTo>
              <a:lnTo>
                <a:pt x="1394869" y="215651"/>
              </a:lnTo>
              <a:lnTo>
                <a:pt x="1394869" y="4313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3CDC3-FF34-48C5-8903-7611BDB5AECF}">
      <dsp:nvSpPr>
        <dsp:cNvPr id="0" name=""/>
        <dsp:cNvSpPr/>
      </dsp:nvSpPr>
      <dsp:spPr>
        <a:xfrm>
          <a:off x="4292834" y="1145737"/>
          <a:ext cx="2433670" cy="1078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Контроль на предмет присутствия посторонних лиц в ППЭ</a:t>
          </a:r>
          <a:endParaRPr lang="ru-RU" sz="14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324415" y="1177318"/>
        <a:ext cx="2370508" cy="1015097"/>
      </dsp:txXfrm>
    </dsp:sp>
    <dsp:sp modelId="{55808B89-323A-4323-912B-F81D2E47CF58}">
      <dsp:nvSpPr>
        <dsp:cNvPr id="0" name=""/>
        <dsp:cNvSpPr/>
      </dsp:nvSpPr>
      <dsp:spPr>
        <a:xfrm>
          <a:off x="5463949" y="2223997"/>
          <a:ext cx="91440" cy="431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3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CECCA-50DA-457C-B671-06382B972740}">
      <dsp:nvSpPr>
        <dsp:cNvPr id="0" name=""/>
        <dsp:cNvSpPr/>
      </dsp:nvSpPr>
      <dsp:spPr>
        <a:xfrm>
          <a:off x="4331983" y="2655301"/>
          <a:ext cx="2355372" cy="1078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Сопровождают процедуру досрочного завершения экзамена участниками экзаменов по объективным причинам</a:t>
          </a:r>
          <a:endParaRPr lang="ru-RU" sz="13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363564" y="2686882"/>
        <a:ext cx="2292210" cy="1015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096BCFB-AFDE-4A32-AB6F-4D871B3C9E8D}" type="datetimeFigureOut">
              <a:rPr lang="ru-RU"/>
              <a:pPr/>
              <a:t>21.05.2021</a:t>
            </a:fld>
            <a:endParaRPr lang="ru-RU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C16822-F229-40D7-B5BB-1B7B80559D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8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E50251-3460-4888-BD2D-CCAED85DA46C}" type="datetimeFigureOut">
              <a:rPr lang="ru-RU"/>
              <a:pPr>
                <a:defRPr/>
              </a:pPr>
              <a:t>21.05.2021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F0CF09-D75C-47A1-A282-0ADF4D3EA9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940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056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775814F-5391-4A31-97EA-35F1F166C5DD}" type="slidenum">
              <a:rPr lang="ru-RU" sz="1200">
                <a:latin typeface="Arial" charset="0"/>
              </a:rPr>
              <a:pPr algn="r"/>
              <a:t>14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11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7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775814F-5391-4A31-97EA-35F1F166C5DD}" type="slidenum">
              <a:rPr lang="ru-RU" sz="1200">
                <a:solidFill>
                  <a:prstClr val="black"/>
                </a:solidFill>
                <a:latin typeface="Arial" charset="0"/>
              </a:rPr>
              <a:pPr algn="r"/>
              <a:t>3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76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="1" dirty="0" smtClean="0"/>
          </a:p>
        </p:txBody>
      </p:sp>
      <p:sp>
        <p:nvSpPr>
          <p:cNvPr id="27651" name="Номер слайда 3"/>
          <p:cNvSpPr txBox="1">
            <a:spLocks noGrp="1"/>
          </p:cNvSpPr>
          <p:nvPr/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52FDCCD2-F56F-4D9C-98D2-EDFBA1A58811}" type="slidenum">
              <a:rPr lang="ru-RU" sz="1200">
                <a:solidFill>
                  <a:prstClr val="black"/>
                </a:solidFill>
                <a:latin typeface="Arial" charset="0"/>
              </a:rPr>
              <a:pPr algn="r"/>
              <a:t>6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803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258BC83-C8A1-48C6-A1C1-468FCB1F8B9A}" type="slidenum">
              <a:rPr lang="ru-RU">
                <a:solidFill>
                  <a:prstClr val="black"/>
                </a:solidFill>
                <a:latin typeface="Arial" charset="0"/>
              </a:rPr>
              <a:pPr/>
              <a:t>8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6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/>
              <a:pPr>
                <a:defRPr/>
              </a:pPr>
              <a:t>21.05.2021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43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/>
              <a:pPr>
                <a:defRPr/>
              </a:pPr>
              <a:t>21.05.2021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88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/>
              <a:pPr>
                <a:defRPr/>
              </a:pPr>
              <a:t>21.05.2021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005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65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3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97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3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91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17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22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2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/>
              <a:pPr>
                <a:defRPr/>
              </a:pPr>
              <a:t>21.05.2021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824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21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90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5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/>
              <a:pPr>
                <a:defRPr/>
              </a:pPr>
              <a:t>21.05.2021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10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/>
              <a:pPr>
                <a:defRPr/>
              </a:pPr>
              <a:t>21.05.2021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12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/>
              <a:pPr>
                <a:defRPr/>
              </a:pPr>
              <a:t>21.05.2021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20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/>
              <a:pPr>
                <a:defRPr/>
              </a:pPr>
              <a:t>21.05.2021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00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/>
              <a:pPr>
                <a:defRPr/>
              </a:pPr>
              <a:t>21.05.2021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42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/>
              <a:pPr>
                <a:defRPr/>
              </a:pPr>
              <a:t>21.05.2021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9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/>
              <a:pPr>
                <a:defRPr/>
              </a:pPr>
              <a:t>21.05.2021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99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/>
              <a:pPr>
                <a:defRPr/>
              </a:pPr>
              <a:t>21.05.2021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emf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12" Type="http://schemas.openxmlformats.org/officeDocument/2006/relationships/image" Target="../media/image4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11" Type="http://schemas.openxmlformats.org/officeDocument/2006/relationships/image" Target="../media/image46.emf"/><Relationship Id="rId5" Type="http://schemas.openxmlformats.org/officeDocument/2006/relationships/image" Target="../media/image35.emf"/><Relationship Id="rId10" Type="http://schemas.openxmlformats.org/officeDocument/2006/relationships/image" Target="../media/image45.emf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683568" y="771550"/>
            <a:ext cx="7920880" cy="3456384"/>
          </a:xfrm>
        </p:spPr>
        <p:txBody>
          <a:bodyPr/>
          <a:lstStyle/>
          <a:p>
            <a:r>
              <a:rPr 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Подготовка лиц, </a:t>
            </a:r>
            <a:br>
              <a:rPr 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привлекаемых  к проведению </a:t>
            </a:r>
            <a:br>
              <a:rPr 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государственной итоговой аттестации </a:t>
            </a:r>
            <a:br>
              <a:rPr 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по образовательным программам среднего общего образования в пункте проведения экзаменов.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Особенности проведения </a:t>
            </a:r>
            <a:b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единого государственного экзамена </a:t>
            </a:r>
            <a:b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в 2021 году</a:t>
            </a:r>
            <a:endParaRPr lang="ru-RU" sz="24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635896" y="4299942"/>
            <a:ext cx="525995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Чернышова Марина Александровна ,</a:t>
            </a:r>
            <a:endParaRPr lang="ru-RU" sz="2000" kern="0" dirty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главный специалист ГУ ЯО ЦОиККО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2630092"/>
            <a:ext cx="180975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2440783"/>
            <a:ext cx="1885950" cy="15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1763723" y="19050"/>
            <a:ext cx="7272773" cy="787004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Лица</a:t>
            </a:r>
            <a:r>
              <a:rPr lang="ru-RU" alt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, имеющие право </a:t>
            </a:r>
            <a:r>
              <a:rPr lang="ru-RU" alt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присутствовать  в </a:t>
            </a:r>
            <a:r>
              <a:rPr lang="ru-RU" alt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ППЭ в день экзамена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989631"/>
            <a:ext cx="6696743" cy="396478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296" tIns="45648" rIns="91296" bIns="45648" anchor="ctr"/>
          <a:lstStyle/>
          <a:p>
            <a:pPr algn="ctr">
              <a:defRPr/>
            </a:pPr>
            <a:r>
              <a:rPr lang="ru-RU" dirty="0" smtClean="0">
                <a:solidFill>
                  <a:prstClr val="white"/>
                </a:solidFill>
              </a:rPr>
              <a:t>Аккредитованные представители </a:t>
            </a:r>
            <a:r>
              <a:rPr lang="ru-RU" dirty="0">
                <a:solidFill>
                  <a:prstClr val="white"/>
                </a:solidFill>
              </a:rPr>
              <a:t>СМИ</a:t>
            </a:r>
          </a:p>
        </p:txBody>
      </p:sp>
      <p:pic>
        <p:nvPicPr>
          <p:cNvPr id="16390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39479"/>
            <a:ext cx="908050" cy="51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22366" y="1497646"/>
            <a:ext cx="5641975" cy="5738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296" tIns="45648" rIns="91296" bIns="45648" anchor="ctr"/>
          <a:lstStyle/>
          <a:p>
            <a:pPr marL="259779" indent="-259779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1F497D"/>
                </a:solidFill>
              </a:rPr>
              <a:t>присутствуют в </a:t>
            </a:r>
            <a:r>
              <a:rPr lang="ru-RU" sz="1200" dirty="0" smtClean="0">
                <a:solidFill>
                  <a:srgbClr val="1F497D"/>
                </a:solidFill>
              </a:rPr>
              <a:t>рекреациях  рядом с  аудиторией  </a:t>
            </a:r>
            <a:r>
              <a:rPr lang="ru-RU" sz="1200" dirty="0">
                <a:solidFill>
                  <a:srgbClr val="1F497D"/>
                </a:solidFill>
              </a:rPr>
              <a:t>только до момента  </a:t>
            </a:r>
            <a:r>
              <a:rPr lang="ru-RU" sz="1200" dirty="0" smtClean="0">
                <a:solidFill>
                  <a:srgbClr val="1F497D"/>
                </a:solidFill>
              </a:rPr>
              <a:t>начала печати или выдачи </a:t>
            </a:r>
            <a:r>
              <a:rPr lang="ru-RU" sz="1200" dirty="0">
                <a:solidFill>
                  <a:srgbClr val="1F497D"/>
                </a:solidFill>
              </a:rPr>
              <a:t>участникам </a:t>
            </a:r>
            <a:r>
              <a:rPr lang="ru-RU" sz="1200" dirty="0" smtClean="0">
                <a:solidFill>
                  <a:srgbClr val="1F497D"/>
                </a:solidFill>
              </a:rPr>
              <a:t>экзамена ЭМ</a:t>
            </a:r>
            <a:endParaRPr lang="ru-RU" sz="1200" dirty="0">
              <a:solidFill>
                <a:srgbClr val="1F497D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2139702"/>
            <a:ext cx="6167437" cy="415528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296" tIns="45648" rIns="91296" bIns="45648"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Общественные наблюдатели</a:t>
            </a:r>
          </a:p>
        </p:txBody>
      </p:sp>
      <p:pic>
        <p:nvPicPr>
          <p:cNvPr id="16394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701536"/>
            <a:ext cx="1352550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051720" y="2643758"/>
            <a:ext cx="6904037" cy="8698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296" tIns="45648" rIns="91296" bIns="45648" anchor="ctr"/>
          <a:lstStyle/>
          <a:p>
            <a:pPr marL="194835" indent="-194835" algn="just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1F497D"/>
                </a:solidFill>
              </a:rPr>
              <a:t>имеют удостоверение об аккредитации;</a:t>
            </a:r>
          </a:p>
          <a:p>
            <a:pPr marL="194835" indent="-194835" algn="just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1F497D"/>
                </a:solidFill>
              </a:rPr>
              <a:t>могут свободно перемещаться по ППЭ </a:t>
            </a:r>
            <a:endParaRPr lang="ru-RU" sz="1200" dirty="0" smtClean="0">
              <a:solidFill>
                <a:srgbClr val="1F497D"/>
              </a:solidFill>
            </a:endParaRPr>
          </a:p>
          <a:p>
            <a:pPr marL="194835" indent="-194835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rgbClr val="1F497D"/>
                </a:solidFill>
              </a:rPr>
              <a:t>фиксируют </a:t>
            </a:r>
            <a:r>
              <a:rPr lang="ru-RU" sz="1200" dirty="0">
                <a:solidFill>
                  <a:srgbClr val="1F497D"/>
                </a:solidFill>
              </a:rPr>
              <a:t>все нарушения во время проведения экзамена и доводят до членов ГЭК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3579862"/>
            <a:ext cx="6984776" cy="576063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296" tIns="45648" rIns="91296" bIns="45648" anchor="ctr"/>
          <a:lstStyle/>
          <a:p>
            <a:pPr algn="ctr">
              <a:defRPr/>
            </a:pPr>
            <a:r>
              <a:rPr lang="ru-RU" sz="1600" dirty="0">
                <a:solidFill>
                  <a:prstClr val="white"/>
                </a:solidFill>
              </a:rPr>
              <a:t>Должностные лица </a:t>
            </a:r>
            <a:r>
              <a:rPr lang="ru-RU" sz="1600" dirty="0" err="1" smtClean="0">
                <a:solidFill>
                  <a:prstClr val="white"/>
                </a:solidFill>
              </a:rPr>
              <a:t>Рособрнадзора</a:t>
            </a:r>
            <a:r>
              <a:rPr lang="ru-RU" sz="1600" dirty="0" smtClean="0">
                <a:solidFill>
                  <a:prstClr val="white"/>
                </a:solidFill>
              </a:rPr>
              <a:t> и иные лица, определенные </a:t>
            </a:r>
            <a:r>
              <a:rPr lang="ru-RU" sz="1600" dirty="0" err="1" smtClean="0">
                <a:solidFill>
                  <a:prstClr val="white"/>
                </a:solidFill>
              </a:rPr>
              <a:t>Рособрнадзором</a:t>
            </a:r>
            <a:r>
              <a:rPr lang="ru-RU" sz="1600" dirty="0" smtClean="0">
                <a:solidFill>
                  <a:prstClr val="white"/>
                </a:solidFill>
              </a:rPr>
              <a:t>, должностные лица ОИВ (Департамент образования)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2910" y="4227934"/>
            <a:ext cx="8853586" cy="769296"/>
          </a:xfrm>
          <a:prstGeom prst="rect">
            <a:avLst/>
          </a:prstGeom>
        </p:spPr>
        <p:txBody>
          <a:bodyPr wrap="square" lIns="91296" tIns="45648" rIns="91296" bIns="45648">
            <a:spAutoFit/>
          </a:bodyPr>
          <a:lstStyle/>
          <a:p>
            <a:pPr algn="ctr">
              <a:defRPr/>
            </a:pPr>
            <a:r>
              <a:rPr lang="ru-RU" sz="1100" b="1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Допуск в ППЭ вышеперечисленных лиц осуществляется при наличии документов, удостоверяющих личность, и документов, подтверждающих их полномочия (Порядок п.61)   </a:t>
            </a:r>
          </a:p>
          <a:p>
            <a:pPr algn="ctr">
              <a:defRPr/>
            </a:pPr>
            <a:r>
              <a:rPr lang="ru-RU" sz="1100" b="1" i="1" kern="0" dirty="0" smtClean="0">
                <a:solidFill>
                  <a:srgbClr val="C00000"/>
                </a:solidFill>
                <a:latin typeface="Cambria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Использование средств связи в Штабе ППЭ только в связи со служебной необходимостью в помещении руководителя  ППЭ (Порядок п.65)</a:t>
            </a:r>
            <a:endParaRPr lang="ru-RU" sz="1100" i="1" kern="0" dirty="0" smtClean="0">
              <a:solidFill>
                <a:srgbClr val="C00000"/>
              </a:solidFill>
              <a:latin typeface="Cambria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398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0" b="7001"/>
          <a:stretch>
            <a:fillRect/>
          </a:stretch>
        </p:blipFill>
        <p:spPr bwMode="auto">
          <a:xfrm>
            <a:off x="6948265" y="1402273"/>
            <a:ext cx="1703387" cy="7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5BB6C3C-EC69-44CA-B608-C50BB003DA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ctr"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7607" y="123478"/>
            <a:ext cx="6923112" cy="633043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Обеспечение информационной безопасности</a:t>
            </a:r>
            <a:endParaRPr lang="ru-RU" altLang="ru-RU" sz="2000" b="1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4119" y="627534"/>
            <a:ext cx="8225873" cy="1815736"/>
          </a:xfrm>
          <a:prstGeom prst="rect">
            <a:avLst/>
          </a:prstGeom>
        </p:spPr>
        <p:txBody>
          <a:bodyPr wrap="square" lIns="91296" tIns="45648" rIns="91296" bIns="45648"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ЗАПРЕЩАЕТСЯ</a:t>
            </a:r>
          </a:p>
          <a:p>
            <a:pPr algn="ctr"/>
            <a:endParaRPr lang="ru-RU" sz="1000" b="1" i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dirty="0">
                <a:solidFill>
                  <a:srgbClr val="025B9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Иметь при себе и использовать средства связи (кроме штаба ППЭ по служебной необходимости определенным категориям работников), электронно-вычислительную технику, фото, аудио и видеоаппаратуру, и иные средства передачи </a:t>
            </a:r>
            <a:r>
              <a:rPr lang="ru-RU" sz="1400" dirty="0" smtClean="0">
                <a:solidFill>
                  <a:srgbClr val="025B9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информации </a:t>
            </a:r>
          </a:p>
          <a:p>
            <a:pPr algn="ctr"/>
            <a:r>
              <a:rPr lang="ru-RU" sz="1400" b="1" i="1" kern="0" dirty="0" smtClean="0">
                <a:solidFill>
                  <a:srgbClr val="C00000"/>
                </a:solidFill>
                <a:latin typeface="Cambria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Использование </a:t>
            </a:r>
            <a:r>
              <a:rPr lang="ru-RU" sz="1400" b="1" i="1" kern="0" dirty="0">
                <a:solidFill>
                  <a:srgbClr val="C00000"/>
                </a:solidFill>
                <a:latin typeface="Cambria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средств связи в Штабе ППЭ только в связи со служебной необходимостью в помещении руководителя  ППЭ (Порядок п.65)</a:t>
            </a:r>
            <a:endParaRPr lang="ru-RU" sz="1400" i="1" kern="0" dirty="0">
              <a:solidFill>
                <a:srgbClr val="C00000"/>
              </a:solidFill>
              <a:latin typeface="Cambria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025B9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50281" y="2222235"/>
            <a:ext cx="6092782" cy="13381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296" tIns="45648" rIns="91296" bIns="45648" rtlCol="0" anchor="ctr"/>
          <a:lstStyle/>
          <a:p>
            <a:pPr algn="ctr"/>
            <a:endParaRPr lang="ru-RU" sz="1100" b="1" i="1" dirty="0" smtClean="0">
              <a:solidFill>
                <a:srgbClr val="FF0000"/>
              </a:solidFill>
            </a:endParaRPr>
          </a:p>
          <a:p>
            <a:pPr algn="ctr"/>
            <a:endParaRPr lang="ru-RU" sz="11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</a:rPr>
              <a:t>Участникам экзамена запрещается иметь при себе:</a:t>
            </a:r>
          </a:p>
          <a:p>
            <a:pPr algn="ctr"/>
            <a:r>
              <a:rPr lang="ru-RU" sz="1200" b="1" i="1" dirty="0" smtClean="0">
                <a:solidFill>
                  <a:srgbClr val="025B94"/>
                </a:solidFill>
              </a:rPr>
              <a:t>Уведомление о регистрации</a:t>
            </a:r>
          </a:p>
          <a:p>
            <a:pPr algn="ctr"/>
            <a:r>
              <a:rPr lang="ru-RU" sz="1200" b="1" i="1" dirty="0" smtClean="0">
                <a:solidFill>
                  <a:srgbClr val="025B94"/>
                </a:solidFill>
              </a:rPr>
              <a:t>электронно-вычислительную технику</a:t>
            </a:r>
          </a:p>
          <a:p>
            <a:pPr algn="ctr"/>
            <a:r>
              <a:rPr lang="ru-RU" sz="1200" b="1" i="1" dirty="0" smtClean="0">
                <a:solidFill>
                  <a:srgbClr val="025B94"/>
                </a:solidFill>
              </a:rPr>
              <a:t>Фото-, аудио-видеоаппаратуру</a:t>
            </a:r>
          </a:p>
          <a:p>
            <a:pPr algn="ctr"/>
            <a:r>
              <a:rPr lang="ru-RU" sz="1200" b="1" i="1" dirty="0" smtClean="0">
                <a:solidFill>
                  <a:srgbClr val="025B94"/>
                </a:solidFill>
              </a:rPr>
              <a:t>справочные материалы</a:t>
            </a:r>
          </a:p>
          <a:p>
            <a:pPr algn="ctr"/>
            <a:r>
              <a:rPr lang="ru-RU" sz="1200" b="1" i="1" dirty="0" smtClean="0">
                <a:solidFill>
                  <a:srgbClr val="025B94"/>
                </a:solidFill>
              </a:rPr>
              <a:t>Письменные заметки и иные средства хранения и передачи информации</a:t>
            </a:r>
            <a:r>
              <a:rPr lang="ru-RU" sz="1100" b="1" i="1" dirty="0" smtClean="0">
                <a:solidFill>
                  <a:srgbClr val="025B94"/>
                </a:solidFill>
              </a:rPr>
              <a:t> </a:t>
            </a:r>
          </a:p>
          <a:p>
            <a:pPr algn="ctr"/>
            <a:endParaRPr lang="ru-RU" sz="1400" b="1" i="1" dirty="0" smtClean="0">
              <a:solidFill>
                <a:srgbClr val="025B94"/>
              </a:solidFill>
            </a:endParaRPr>
          </a:p>
          <a:p>
            <a:pPr algn="ctr"/>
            <a:endParaRPr lang="ru-RU" sz="1400" b="1" i="1" dirty="0">
              <a:solidFill>
                <a:srgbClr val="025B94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2773254"/>
            <a:ext cx="1514552" cy="8484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608" y="2773260"/>
            <a:ext cx="1429540" cy="882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631" y="2891291"/>
            <a:ext cx="1144805" cy="6466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630" y="2921023"/>
            <a:ext cx="1065208" cy="6168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68438" y="2847136"/>
            <a:ext cx="1317110" cy="764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55252" y="2783502"/>
            <a:ext cx="1303918" cy="81836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5BB6C3C-EC69-44CA-B608-C50BB003DA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ctr"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97" y="3621655"/>
            <a:ext cx="6194425" cy="13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2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Мониторинг ППЭ. Регламентные сроки и </a:t>
            </a:r>
            <a:b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статусы станции авторизации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3394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03598"/>
            <a:ext cx="8475263" cy="381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31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49547"/>
          </a:xfrm>
        </p:spPr>
        <p:txBody>
          <a:bodyPr/>
          <a:lstStyle/>
          <a:p>
            <a:pPr algn="l"/>
            <a:r>
              <a:rPr lang="ru-RU" sz="2000" b="1" kern="0" dirty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 </a:t>
            </a: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                       Плакаты ППЭ </a:t>
            </a:r>
          </a:p>
        </p:txBody>
      </p:sp>
      <p:pic>
        <p:nvPicPr>
          <p:cNvPr id="29698" name="Picture 2" descr="D:\Рабочий стол\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1630"/>
            <a:ext cx="6448310" cy="346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D:\Рабочий стол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457" y="53768"/>
            <a:ext cx="3523303" cy="229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D:\Рабочий стол\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00" y="2715766"/>
            <a:ext cx="3517760" cy="23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75656" y="123478"/>
            <a:ext cx="75608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Организация связи при проведении ЕГЭ в ППЭ </a:t>
            </a:r>
            <a:endParaRPr lang="ru-RU" sz="2000" b="1" kern="0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5486"/>
            <a:ext cx="8784976" cy="163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Calibri" pitchFamily="34" charset="0"/>
            </a:endParaRPr>
          </a:p>
          <a:p>
            <a:pPr algn="just"/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                    </a:t>
            </a:r>
            <a:endParaRPr lang="ru-RU" altLang="ru-RU" sz="1200" b="1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Calibri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Calibri" pitchFamily="34" charset="0"/>
              </a:rPr>
              <a:t> </a:t>
            </a:r>
          </a:p>
          <a:p>
            <a:pPr algn="just"/>
            <a:endParaRPr lang="ru-RU" sz="1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561" y="1115620"/>
            <a:ext cx="4248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Стационарный телефон </a:t>
            </a:r>
          </a:p>
          <a:p>
            <a:r>
              <a:rPr lang="ru-RU" sz="16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Расположение исключительно в штабе ППЭ</a:t>
            </a:r>
          </a:p>
          <a:p>
            <a:pPr lvl="0"/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Используется исключительно для связи: </a:t>
            </a:r>
          </a:p>
          <a:p>
            <a:pPr lvl="0"/>
            <a:endParaRPr lang="ru-RU" sz="1400" kern="0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с ОИВ;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для связи с РЦОИ;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для связи с горячей линией ППЭ в случае нештатной ситуации;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для получения пароля по резервной схеме « получение ключа по паролю» </a:t>
            </a:r>
            <a:r>
              <a:rPr lang="ru-RU" b="1" dirty="0" smtClean="0">
                <a:solidFill>
                  <a:schemeClr val="bg1"/>
                </a:solidFill>
              </a:rPr>
              <a:t>Расположение исключительно в</a:t>
            </a:r>
            <a:endParaRPr lang="ru-RU" sz="1200" dirty="0" smtClean="0"/>
          </a:p>
          <a:p>
            <a:pPr lv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42033" y="843558"/>
            <a:ext cx="439248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</a:rPr>
              <a:t>Расположение исключительно в </a:t>
            </a:r>
            <a:r>
              <a:rPr lang="ru-RU" b="1" dirty="0" smtClean="0">
                <a:solidFill>
                  <a:schemeClr val="bg1"/>
                </a:solidFill>
              </a:rPr>
              <a:t>     </a:t>
            </a:r>
            <a:r>
              <a:rPr lang="ru-RU" sz="16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Мобильный телефон</a:t>
            </a:r>
          </a:p>
          <a:p>
            <a:pPr lvl="0"/>
            <a:r>
              <a:rPr lang="ru-RU" sz="16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Расположение </a:t>
            </a:r>
            <a:r>
              <a:rPr lang="ru-RU" sz="1600" b="1" kern="0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исключительно </a:t>
            </a:r>
            <a:r>
              <a:rPr lang="ru-RU" sz="16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в штабе ППЭ</a:t>
            </a:r>
          </a:p>
          <a:p>
            <a:pPr lvl="0"/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Используется </a:t>
            </a:r>
            <a:r>
              <a:rPr lang="ru-RU" sz="1400" kern="0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как резервное средство связи </a:t>
            </a: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, имеют право приносить в штаб ППЭ: </a:t>
            </a:r>
            <a:endParaRPr lang="ru-RU" sz="1400" kern="0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Руководитель </a:t>
            </a: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ОО, </a:t>
            </a:r>
            <a:endParaRPr lang="ru-RU" sz="1400" kern="0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Руководитель </a:t>
            </a: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ППЭ 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Члены ГЭК , </a:t>
            </a:r>
            <a:endParaRPr lang="ru-RU" sz="1400" kern="0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Общественные </a:t>
            </a: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наблюдатели,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Должностные лица </a:t>
            </a:r>
            <a:r>
              <a:rPr lang="ru-RU" sz="1400" kern="0" dirty="0" err="1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Рособрнадзора</a:t>
            </a: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 и лица уполномоченные </a:t>
            </a:r>
            <a:r>
              <a:rPr lang="ru-RU" sz="1400" kern="0" dirty="0" err="1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Рособрнадзором</a:t>
            </a: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,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Должностные лица ОИВ (переданные полномочия)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3561" y="4011910"/>
            <a:ext cx="8640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C00000"/>
                </a:solidFill>
                <a:latin typeface="+mn-lt"/>
              </a:rPr>
              <a:t>Один из технических специалистов дежурит в штабе ППЭ для оперативного выполнения </a:t>
            </a:r>
            <a:endParaRPr lang="ru-RU" sz="1400" b="1" dirty="0">
              <a:latin typeface="+mn-lt"/>
            </a:endParaRP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+mn-lt"/>
              </a:rPr>
              <a:t>необходимых технологических процедур при возникновении нештатных ситуаций </a:t>
            </a:r>
            <a:endParaRPr lang="ru-RU" sz="1400" b="1" dirty="0">
              <a:latin typeface="+mn-lt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Руководитель </a:t>
            </a:r>
            <a:r>
              <a:rPr lang="ru-RU" sz="1400" b="1" dirty="0">
                <a:solidFill>
                  <a:srgbClr val="C00000"/>
                </a:solidFill>
                <a:latin typeface="+mn-lt"/>
              </a:rPr>
              <a:t>ППЭ (помощник руководителя ППЭ) дежурит в штабе ППЭ для ответа на звонки, </a:t>
            </a:r>
            <a:endParaRPr lang="ru-RU" sz="1400" b="1" dirty="0">
              <a:latin typeface="+mn-lt"/>
            </a:endParaRP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+mn-lt"/>
              </a:rPr>
              <a:t>поступающие на стационарный или мобильный телефоны</a:t>
            </a:r>
            <a:endParaRPr lang="ru-RU" sz="1400" b="1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/>
          <a:lstStyle/>
          <a:p>
            <a:r>
              <a:rPr lang="ru-RU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</a:rPr>
              <a:t>Работа с нарушениями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31590"/>
            <a:ext cx="5215079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3087" y="1995686"/>
            <a:ext cx="4240913" cy="287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14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3478"/>
            <a:ext cx="8229600" cy="50405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ППЭ и член ГЭК</a:t>
            </a:r>
            <a:endParaRPr lang="ru-RU" sz="24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070819"/>
              </p:ext>
            </p:extLst>
          </p:nvPr>
        </p:nvGraphicFramePr>
        <p:xfrm>
          <a:off x="683568" y="699542"/>
          <a:ext cx="82296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683568" y="4490814"/>
            <a:ext cx="8208912" cy="529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 ГЭК принимает апелляцию о нарушении  Порядка проведения ГИА от участников экзамена, руководитель ППЭ участвует  в проведении  служебного расследования</a:t>
            </a:r>
            <a:endParaRPr lang="ru-RU" sz="14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>
            <a:off x="4635501" y="532877"/>
            <a:ext cx="0" cy="421246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2"/>
          <p:cNvGrpSpPr/>
          <p:nvPr/>
        </p:nvGrpSpPr>
        <p:grpSpPr>
          <a:xfrm>
            <a:off x="4932040" y="2643758"/>
            <a:ext cx="3193909" cy="1942775"/>
            <a:chOff x="-102276" y="0"/>
            <a:chExt cx="4536462" cy="367900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3" cstate="print"/>
            <a:srcRect r="900"/>
            <a:stretch/>
          </p:blipFill>
          <p:spPr>
            <a:xfrm>
              <a:off x="-102276" y="681802"/>
              <a:ext cx="4505095" cy="299719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</p:pic>
        <p:sp>
          <p:nvSpPr>
            <p:cNvPr id="25" name="Прямоугольник 24"/>
            <p:cNvSpPr/>
            <p:nvPr/>
          </p:nvSpPr>
          <p:spPr>
            <a:xfrm>
              <a:off x="3318819" y="1139128"/>
              <a:ext cx="294289" cy="22666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84912" t="6728" r="7395" b="87560"/>
            <a:stretch/>
          </p:blipFill>
          <p:spPr>
            <a:xfrm>
              <a:off x="2955980" y="0"/>
              <a:ext cx="1478206" cy="588668"/>
            </a:xfrm>
            <a:prstGeom prst="rect">
              <a:avLst/>
            </a:prstGeom>
            <a:noFill/>
          </p:spPr>
        </p:pic>
      </p:grpSp>
      <p:pic>
        <p:nvPicPr>
          <p:cNvPr id="2074" name="Рисунок 8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7534"/>
            <a:ext cx="3200400" cy="157757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 rot="5400000" flipH="1">
            <a:off x="6280786" y="866929"/>
            <a:ext cx="0" cy="329057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8"/>
          <p:cNvGrpSpPr/>
          <p:nvPr/>
        </p:nvGrpSpPr>
        <p:grpSpPr>
          <a:xfrm>
            <a:off x="1547664" y="627534"/>
            <a:ext cx="3057776" cy="3992525"/>
            <a:chOff x="0" y="0"/>
            <a:chExt cx="2981325" cy="5076825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4" b="1101"/>
            <a:stretch/>
          </p:blipFill>
          <p:spPr bwMode="auto">
            <a:xfrm>
              <a:off x="0" y="0"/>
              <a:ext cx="2981325" cy="50768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8" t="12942" r="16074" b="17584"/>
            <a:stretch/>
          </p:blipFill>
          <p:spPr bwMode="auto">
            <a:xfrm>
              <a:off x="2324100" y="219075"/>
              <a:ext cx="65659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Группа 31"/>
          <p:cNvGrpSpPr/>
          <p:nvPr/>
        </p:nvGrpSpPr>
        <p:grpSpPr>
          <a:xfrm>
            <a:off x="8161257" y="3351160"/>
            <a:ext cx="897255" cy="905351"/>
            <a:chOff x="0" y="0"/>
            <a:chExt cx="1773540" cy="2381885"/>
          </a:xfrm>
        </p:grpSpPr>
        <p:pic>
          <p:nvPicPr>
            <p:cNvPr id="33" name="Picture 4" descr="I:\f\PPT库\剪影人物\191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0"/>
              <a:ext cx="779780" cy="2328545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34" name="Picture 17" descr="9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495"/>
            <a:stretch/>
          </p:blipFill>
          <p:spPr bwMode="auto">
            <a:xfrm>
              <a:off x="779764" y="123825"/>
              <a:ext cx="993776" cy="2258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0" y="-428569"/>
            <a:ext cx="923104" cy="12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0" y="-11043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ru-RU" altLang="ru-RU" sz="1100" smtClean="0">
              <a:solidFill>
                <a:prstClr val="black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1100" smtClean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altLang="ru-RU" sz="1100" smtClean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ru-RU" alt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0" y="-528"/>
            <a:ext cx="9144000" cy="4250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n w="1905"/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</a:rPr>
              <a:t>УДАЛЕНИЕ УЧАСТНИКА В СВЯЗИ С НАРУШЕНИЕМ ПОРЯДКА ПРОВЕДЕНИЯ ГИА</a:t>
            </a:r>
            <a:endParaRPr lang="ru-RU" sz="1800" b="1" dirty="0">
              <a:ln w="1905"/>
              <a:solidFill>
                <a:srgbClr val="1F497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9" name="圆角矩形 14"/>
          <p:cNvSpPr/>
          <p:nvPr/>
        </p:nvSpPr>
        <p:spPr>
          <a:xfrm rot="16200000">
            <a:off x="-972614" y="2283716"/>
            <a:ext cx="3456383" cy="1296144"/>
          </a:xfrm>
          <a:prstGeom prst="roundRect">
            <a:avLst/>
          </a:prstGeom>
          <a:ln/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lIns="0" tIns="0" rIns="0" bIns="0" rtlCol="0" anchor="ctr"/>
          <a:lstStyle/>
          <a:p>
            <a:pPr algn="just"/>
            <a:r>
              <a:rPr lang="ru-RU" altLang="zh-CN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продемонстрировать на камеру видеонаблюдения средства связи и электронно-вычислительной техники, фото -,</a:t>
            </a:r>
            <a:r>
              <a:rPr lang="ru-RU" altLang="zh-CN" sz="1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аудио-,видеоаппаратуры</a:t>
            </a:r>
            <a:r>
              <a:rPr lang="ru-RU" altLang="zh-CN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справочные материалы, письменные заметки и иные средства хранения и передачи информации, обнаруженные у участника. На камеру проговорить какой предмет обнаружен и его содержание.</a:t>
            </a:r>
            <a:endParaRPr lang="zh-CN" altLang="en-US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0" y="-428569"/>
            <a:ext cx="923104" cy="12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0" y="-11043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ru-RU" altLang="ru-RU" sz="1100" smtClean="0">
              <a:solidFill>
                <a:prstClr val="black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1100" smtClean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altLang="ru-RU" sz="1100" smtClean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ru-RU" alt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0" y="-528"/>
            <a:ext cx="9144000" cy="4250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</a:rPr>
              <a:t>ДОСРОЧНОЕ ЗАВЕРШЕНИЕ ЭКЗАМЕНА ПО ОБЪЕКТИВНЫМ ПРИЧИНАМ</a:t>
            </a:r>
            <a:endParaRPr lang="ru-RU" sz="2000" b="1" dirty="0">
              <a:ln w="1905"/>
              <a:solidFill>
                <a:srgbClr val="1F497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7708740" y="1155956"/>
            <a:ext cx="1174115" cy="1183958"/>
            <a:chOff x="0" y="0"/>
            <a:chExt cx="1773540" cy="2381885"/>
          </a:xfrm>
        </p:grpSpPr>
        <p:pic>
          <p:nvPicPr>
            <p:cNvPr id="35" name="Picture 4" descr="I:\f\PPT库\剪影人物\191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779780" cy="2328545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36" name="Picture 17" descr="9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495"/>
            <a:stretch/>
          </p:blipFill>
          <p:spPr bwMode="auto">
            <a:xfrm>
              <a:off x="779764" y="123825"/>
              <a:ext cx="993776" cy="2258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0" name="Прямая соединительная линия 39"/>
          <p:cNvCxnSpPr/>
          <p:nvPr/>
        </p:nvCxnSpPr>
        <p:spPr>
          <a:xfrm rot="5400000" flipH="1">
            <a:off x="2898775" y="894686"/>
            <a:ext cx="0" cy="345186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624705" y="462841"/>
            <a:ext cx="0" cy="427876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41"/>
          <p:cNvGrpSpPr/>
          <p:nvPr/>
        </p:nvGrpSpPr>
        <p:grpSpPr>
          <a:xfrm>
            <a:off x="4838204" y="2984839"/>
            <a:ext cx="2813685" cy="1675448"/>
            <a:chOff x="0" y="-166507"/>
            <a:chExt cx="4505095" cy="3578270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5" cstate="print"/>
            <a:srcRect r="900"/>
            <a:stretch/>
          </p:blipFill>
          <p:spPr>
            <a:xfrm>
              <a:off x="0" y="414563"/>
              <a:ext cx="4505095" cy="29972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</p:pic>
        <p:sp>
          <p:nvSpPr>
            <p:cNvPr id="44" name="Прямоугольник 43"/>
            <p:cNvSpPr/>
            <p:nvPr/>
          </p:nvSpPr>
          <p:spPr>
            <a:xfrm>
              <a:off x="3591827" y="866896"/>
              <a:ext cx="294289" cy="22666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84912" t="6728" r="7395" b="87560"/>
            <a:stretch/>
          </p:blipFill>
          <p:spPr>
            <a:xfrm>
              <a:off x="3223067" y="-166507"/>
              <a:ext cx="1211118" cy="482237"/>
            </a:xfrm>
            <a:prstGeom prst="rect">
              <a:avLst/>
            </a:prstGeom>
            <a:noFill/>
          </p:spPr>
        </p:pic>
      </p:grpSp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2628900" y="7143750"/>
            <a:ext cx="133350" cy="12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altLang="ru-RU" sz="12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alt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Группа 45"/>
          <p:cNvGrpSpPr/>
          <p:nvPr/>
        </p:nvGrpSpPr>
        <p:grpSpPr>
          <a:xfrm>
            <a:off x="1034006" y="2789754"/>
            <a:ext cx="3292475" cy="1317308"/>
            <a:chOff x="0" y="0"/>
            <a:chExt cx="4759866" cy="2539217"/>
          </a:xfrm>
        </p:grpSpPr>
        <p:grpSp>
          <p:nvGrpSpPr>
            <p:cNvPr id="7" name="Группа 46"/>
            <p:cNvGrpSpPr/>
            <p:nvPr/>
          </p:nvGrpSpPr>
          <p:grpSpPr>
            <a:xfrm>
              <a:off x="0" y="0"/>
              <a:ext cx="4759866" cy="2539217"/>
              <a:chOff x="0" y="0"/>
              <a:chExt cx="4759866" cy="2539217"/>
            </a:xfrm>
          </p:grpSpPr>
          <p:pic>
            <p:nvPicPr>
              <p:cNvPr id="51" name="Рисунок 5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821"/>
              <a:stretch/>
            </p:blipFill>
            <p:spPr>
              <a:xfrm>
                <a:off x="0" y="1772528"/>
                <a:ext cx="4759865" cy="766689"/>
              </a:xfrm>
              <a:prstGeom prst="rect">
                <a:avLst/>
              </a:prstGeom>
            </p:spPr>
          </p:pic>
          <p:pic>
            <p:nvPicPr>
              <p:cNvPr id="52" name="Рисунок 51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0103"/>
              <a:stretch/>
            </p:blipFill>
            <p:spPr>
              <a:xfrm>
                <a:off x="1" y="0"/>
                <a:ext cx="4759865" cy="1364566"/>
              </a:xfrm>
              <a:prstGeom prst="rect">
                <a:avLst/>
              </a:prstGeom>
            </p:spPr>
          </p:pic>
          <p:sp>
            <p:nvSpPr>
              <p:cNvPr id="53" name="TextBox 5"/>
              <p:cNvSpPr txBox="1"/>
              <p:nvPr/>
            </p:nvSpPr>
            <p:spPr>
              <a:xfrm>
                <a:off x="115012" y="1245107"/>
                <a:ext cx="4529530" cy="46525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………………………………………</a:t>
                </a:r>
                <a:endParaRPr lang="ru-RU" sz="1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48" name="Прямоугольник 47"/>
            <p:cNvSpPr/>
            <p:nvPr/>
          </p:nvSpPr>
          <p:spPr>
            <a:xfrm>
              <a:off x="2044654" y="1983545"/>
              <a:ext cx="1181686" cy="3165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395224" y="1983545"/>
              <a:ext cx="1273055" cy="3165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50" name="Picture 2" descr="Картинки по запросу подпись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192" y="1983546"/>
              <a:ext cx="686077" cy="27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56"/>
          <p:cNvGrpSpPr/>
          <p:nvPr/>
        </p:nvGrpSpPr>
        <p:grpSpPr>
          <a:xfrm>
            <a:off x="805438" y="691120"/>
            <a:ext cx="3248025" cy="1757363"/>
            <a:chOff x="0" y="0"/>
            <a:chExt cx="3248025" cy="2343150"/>
          </a:xfrm>
        </p:grpSpPr>
        <p:grpSp>
          <p:nvGrpSpPr>
            <p:cNvPr id="9" name="Группа 57"/>
            <p:cNvGrpSpPr/>
            <p:nvPr/>
          </p:nvGrpSpPr>
          <p:grpSpPr>
            <a:xfrm>
              <a:off x="0" y="142875"/>
              <a:ext cx="510589" cy="2117851"/>
              <a:chOff x="0" y="232737"/>
              <a:chExt cx="526852" cy="2184233"/>
            </a:xfrm>
          </p:grpSpPr>
          <p:sp>
            <p:nvSpPr>
              <p:cNvPr id="60" name="Freeform 392"/>
              <p:cNvSpPr>
                <a:spLocks noEditPoints="1"/>
              </p:cNvSpPr>
              <p:nvPr/>
            </p:nvSpPr>
            <p:spPr bwMode="auto">
              <a:xfrm>
                <a:off x="111956" y="232737"/>
                <a:ext cx="212936" cy="338062"/>
              </a:xfrm>
              <a:custGeom>
                <a:avLst/>
                <a:gdLst>
                  <a:gd name="T0" fmla="*/ 4 w 19"/>
                  <a:gd name="T1" fmla="*/ 3 h 30"/>
                  <a:gd name="T2" fmla="*/ 4 w 19"/>
                  <a:gd name="T3" fmla="*/ 3 h 30"/>
                  <a:gd name="T4" fmla="*/ 2 w 19"/>
                  <a:gd name="T5" fmla="*/ 6 h 30"/>
                  <a:gd name="T6" fmla="*/ 2 w 19"/>
                  <a:gd name="T7" fmla="*/ 26 h 30"/>
                  <a:gd name="T8" fmla="*/ 2 w 19"/>
                  <a:gd name="T9" fmla="*/ 17 h 30"/>
                  <a:gd name="T10" fmla="*/ 6 w 19"/>
                  <a:gd name="T11" fmla="*/ 9 h 30"/>
                  <a:gd name="T12" fmla="*/ 13 w 19"/>
                  <a:gd name="T13" fmla="*/ 5 h 30"/>
                  <a:gd name="T14" fmla="*/ 17 w 19"/>
                  <a:gd name="T15" fmla="*/ 10 h 30"/>
                  <a:gd name="T16" fmla="*/ 17 w 19"/>
                  <a:gd name="T17" fmla="*/ 19 h 30"/>
                  <a:gd name="T18" fmla="*/ 15 w 19"/>
                  <a:gd name="T19" fmla="*/ 23 h 30"/>
                  <a:gd name="T20" fmla="*/ 15 w 19"/>
                  <a:gd name="T21" fmla="*/ 24 h 30"/>
                  <a:gd name="T22" fmla="*/ 13 w 19"/>
                  <a:gd name="T23" fmla="*/ 25 h 30"/>
                  <a:gd name="T24" fmla="*/ 13 w 19"/>
                  <a:gd name="T25" fmla="*/ 27 h 30"/>
                  <a:gd name="T26" fmla="*/ 14 w 19"/>
                  <a:gd name="T27" fmla="*/ 29 h 30"/>
                  <a:gd name="T28" fmla="*/ 16 w 19"/>
                  <a:gd name="T29" fmla="*/ 30 h 30"/>
                  <a:gd name="T30" fmla="*/ 16 w 19"/>
                  <a:gd name="T31" fmla="*/ 25 h 30"/>
                  <a:gd name="T32" fmla="*/ 18 w 19"/>
                  <a:gd name="T33" fmla="*/ 20 h 30"/>
                  <a:gd name="T34" fmla="*/ 17 w 19"/>
                  <a:gd name="T35" fmla="*/ 7 h 30"/>
                  <a:gd name="T36" fmla="*/ 13 w 19"/>
                  <a:gd name="T37" fmla="*/ 2 h 30"/>
                  <a:gd name="T38" fmla="*/ 6 w 19"/>
                  <a:gd name="T39" fmla="*/ 2 h 30"/>
                  <a:gd name="T40" fmla="*/ 4 w 19"/>
                  <a:gd name="T41" fmla="*/ 3 h 30"/>
                  <a:gd name="T42" fmla="*/ 13 w 19"/>
                  <a:gd name="T43" fmla="*/ 3 h 30"/>
                  <a:gd name="T44" fmla="*/ 13 w 19"/>
                  <a:gd name="T45" fmla="*/ 3 h 30"/>
                  <a:gd name="T46" fmla="*/ 4 w 19"/>
                  <a:gd name="T47" fmla="*/ 3 h 30"/>
                  <a:gd name="T48" fmla="*/ 13 w 19"/>
                  <a:gd name="T49" fmla="*/ 2 h 30"/>
                  <a:gd name="T50" fmla="*/ 16 w 19"/>
                  <a:gd name="T51" fmla="*/ 7 h 30"/>
                  <a:gd name="T52" fmla="*/ 13 w 19"/>
                  <a:gd name="T53" fmla="*/ 3 h 30"/>
                  <a:gd name="T54" fmla="*/ 13 w 19"/>
                  <a:gd name="T55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" h="30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0" y="13"/>
                      <a:pt x="0" y="20"/>
                      <a:pt x="2" y="26"/>
                    </a:cubicBezTo>
                    <a:cubicBezTo>
                      <a:pt x="2" y="24"/>
                      <a:pt x="3" y="21"/>
                      <a:pt x="2" y="17"/>
                    </a:cubicBezTo>
                    <a:cubicBezTo>
                      <a:pt x="3" y="15"/>
                      <a:pt x="5" y="12"/>
                      <a:pt x="6" y="9"/>
                    </a:cubicBezTo>
                    <a:cubicBezTo>
                      <a:pt x="8" y="7"/>
                      <a:pt x="10" y="5"/>
                      <a:pt x="13" y="5"/>
                    </a:cubicBezTo>
                    <a:cubicBezTo>
                      <a:pt x="15" y="6"/>
                      <a:pt x="16" y="8"/>
                      <a:pt x="17" y="1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1"/>
                      <a:pt x="16" y="22"/>
                      <a:pt x="15" y="23"/>
                    </a:cubicBezTo>
                    <a:cubicBezTo>
                      <a:pt x="15" y="23"/>
                      <a:pt x="15" y="23"/>
                      <a:pt x="15" y="24"/>
                    </a:cubicBezTo>
                    <a:cubicBezTo>
                      <a:pt x="14" y="24"/>
                      <a:pt x="14" y="25"/>
                      <a:pt x="13" y="25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29"/>
                      <a:pt x="15" y="27"/>
                      <a:pt x="16" y="25"/>
                    </a:cubicBezTo>
                    <a:cubicBezTo>
                      <a:pt x="18" y="25"/>
                      <a:pt x="18" y="23"/>
                      <a:pt x="18" y="20"/>
                    </a:cubicBezTo>
                    <a:cubicBezTo>
                      <a:pt x="19" y="15"/>
                      <a:pt x="19" y="11"/>
                      <a:pt x="17" y="7"/>
                    </a:cubicBezTo>
                    <a:cubicBezTo>
                      <a:pt x="17" y="5"/>
                      <a:pt x="15" y="3"/>
                      <a:pt x="13" y="2"/>
                    </a:cubicBezTo>
                    <a:cubicBezTo>
                      <a:pt x="11" y="0"/>
                      <a:pt x="9" y="0"/>
                      <a:pt x="6" y="2"/>
                    </a:cubicBezTo>
                    <a:cubicBezTo>
                      <a:pt x="5" y="2"/>
                      <a:pt x="4" y="3"/>
                      <a:pt x="4" y="3"/>
                    </a:cubicBezTo>
                    <a:close/>
                    <a:moveTo>
                      <a:pt x="13" y="3"/>
                    </a:moveTo>
                    <a:cubicBezTo>
                      <a:pt x="13" y="3"/>
                      <a:pt x="13" y="3"/>
                      <a:pt x="13" y="3"/>
                    </a:cubicBezTo>
                    <a:cubicBezTo>
                      <a:pt x="11" y="1"/>
                      <a:pt x="8" y="1"/>
                      <a:pt x="4" y="3"/>
                    </a:cubicBezTo>
                    <a:cubicBezTo>
                      <a:pt x="8" y="1"/>
                      <a:pt x="11" y="0"/>
                      <a:pt x="13" y="2"/>
                    </a:cubicBezTo>
                    <a:cubicBezTo>
                      <a:pt x="15" y="3"/>
                      <a:pt x="16" y="5"/>
                      <a:pt x="16" y="7"/>
                    </a:cubicBezTo>
                    <a:cubicBezTo>
                      <a:pt x="15" y="5"/>
                      <a:pt x="14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393"/>
              <p:cNvSpPr>
                <a:spLocks/>
              </p:cNvSpPr>
              <p:nvPr/>
            </p:nvSpPr>
            <p:spPr bwMode="auto">
              <a:xfrm>
                <a:off x="155861" y="232737"/>
                <a:ext cx="136103" cy="79028"/>
              </a:xfrm>
              <a:custGeom>
                <a:avLst/>
                <a:gdLst>
                  <a:gd name="T0" fmla="*/ 9 w 12"/>
                  <a:gd name="T1" fmla="*/ 3 h 7"/>
                  <a:gd name="T2" fmla="*/ 9 w 12"/>
                  <a:gd name="T3" fmla="*/ 3 h 7"/>
                  <a:gd name="T4" fmla="*/ 0 w 12"/>
                  <a:gd name="T5" fmla="*/ 3 h 7"/>
                  <a:gd name="T6" fmla="*/ 9 w 12"/>
                  <a:gd name="T7" fmla="*/ 2 h 7"/>
                  <a:gd name="T8" fmla="*/ 12 w 12"/>
                  <a:gd name="T9" fmla="*/ 7 h 7"/>
                  <a:gd name="T10" fmla="*/ 9 w 12"/>
                  <a:gd name="T11" fmla="*/ 3 h 7"/>
                  <a:gd name="T12" fmla="*/ 9 w 12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7" y="1"/>
                      <a:pt x="4" y="1"/>
                      <a:pt x="0" y="3"/>
                    </a:cubicBezTo>
                    <a:cubicBezTo>
                      <a:pt x="4" y="1"/>
                      <a:pt x="7" y="0"/>
                      <a:pt x="9" y="2"/>
                    </a:cubicBezTo>
                    <a:cubicBezTo>
                      <a:pt x="11" y="3"/>
                      <a:pt x="12" y="5"/>
                      <a:pt x="12" y="7"/>
                    </a:cubicBezTo>
                    <a:cubicBezTo>
                      <a:pt x="11" y="5"/>
                      <a:pt x="10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Freeform 394"/>
              <p:cNvSpPr>
                <a:spLocks/>
              </p:cNvSpPr>
              <p:nvPr/>
            </p:nvSpPr>
            <p:spPr bwMode="auto">
              <a:xfrm>
                <a:off x="144885" y="434696"/>
                <a:ext cx="133909" cy="169032"/>
              </a:xfrm>
              <a:custGeom>
                <a:avLst/>
                <a:gdLst>
                  <a:gd name="T0" fmla="*/ 0 w 12"/>
                  <a:gd name="T1" fmla="*/ 0 h 15"/>
                  <a:gd name="T2" fmla="*/ 3 w 12"/>
                  <a:gd name="T3" fmla="*/ 4 h 15"/>
                  <a:gd name="T4" fmla="*/ 12 w 12"/>
                  <a:gd name="T5" fmla="*/ 5 h 15"/>
                  <a:gd name="T6" fmla="*/ 12 w 12"/>
                  <a:gd name="T7" fmla="*/ 6 h 15"/>
                  <a:gd name="T8" fmla="*/ 10 w 12"/>
                  <a:gd name="T9" fmla="*/ 7 h 15"/>
                  <a:gd name="T10" fmla="*/ 4 w 12"/>
                  <a:gd name="T11" fmla="*/ 7 h 15"/>
                  <a:gd name="T12" fmla="*/ 4 w 12"/>
                  <a:gd name="T13" fmla="*/ 9 h 15"/>
                  <a:gd name="T14" fmla="*/ 8 w 12"/>
                  <a:gd name="T15" fmla="*/ 13 h 15"/>
                  <a:gd name="T16" fmla="*/ 9 w 12"/>
                  <a:gd name="T17" fmla="*/ 13 h 15"/>
                  <a:gd name="T18" fmla="*/ 10 w 12"/>
                  <a:gd name="T19" fmla="*/ 15 h 15"/>
                  <a:gd name="T20" fmla="*/ 9 w 12"/>
                  <a:gd name="T21" fmla="*/ 14 h 15"/>
                  <a:gd name="T22" fmla="*/ 7 w 12"/>
                  <a:gd name="T23" fmla="*/ 14 h 15"/>
                  <a:gd name="T24" fmla="*/ 2 w 12"/>
                  <a:gd name="T25" fmla="*/ 9 h 15"/>
                  <a:gd name="T26" fmla="*/ 1 w 12"/>
                  <a:gd name="T27" fmla="*/ 5 h 15"/>
                  <a:gd name="T28" fmla="*/ 0 w 12"/>
                  <a:gd name="T29" fmla="*/ 1 h 15"/>
                  <a:gd name="T30" fmla="*/ 0 w 12"/>
                  <a:gd name="T31" fmla="*/ 0 h 15"/>
                  <a:gd name="T32" fmla="*/ 0 w 12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5">
                    <a:moveTo>
                      <a:pt x="0" y="0"/>
                    </a:moveTo>
                    <a:cubicBezTo>
                      <a:pt x="1" y="2"/>
                      <a:pt x="2" y="3"/>
                      <a:pt x="3" y="4"/>
                    </a:cubicBezTo>
                    <a:cubicBezTo>
                      <a:pt x="5" y="8"/>
                      <a:pt x="9" y="8"/>
                      <a:pt x="12" y="5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1" y="6"/>
                      <a:pt x="11" y="7"/>
                      <a:pt x="10" y="7"/>
                    </a:cubicBezTo>
                    <a:cubicBezTo>
                      <a:pt x="8" y="8"/>
                      <a:pt x="6" y="8"/>
                      <a:pt x="4" y="7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2"/>
                      <a:pt x="4" y="10"/>
                      <a:pt x="2" y="9"/>
                    </a:cubicBezTo>
                    <a:cubicBezTo>
                      <a:pt x="2" y="7"/>
                      <a:pt x="2" y="6"/>
                      <a:pt x="1" y="5"/>
                    </a:cubicBezTo>
                    <a:cubicBezTo>
                      <a:pt x="0" y="4"/>
                      <a:pt x="0" y="3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395"/>
              <p:cNvSpPr>
                <a:spLocks noEditPoints="1"/>
              </p:cNvSpPr>
              <p:nvPr/>
            </p:nvSpPr>
            <p:spPr bwMode="auto">
              <a:xfrm>
                <a:off x="144885" y="300789"/>
                <a:ext cx="158055" cy="223911"/>
              </a:xfrm>
              <a:custGeom>
                <a:avLst/>
                <a:gdLst>
                  <a:gd name="T0" fmla="*/ 3 w 14"/>
                  <a:gd name="T1" fmla="*/ 16 h 20"/>
                  <a:gd name="T2" fmla="*/ 3 w 14"/>
                  <a:gd name="T3" fmla="*/ 16 h 20"/>
                  <a:gd name="T4" fmla="*/ 3 w 14"/>
                  <a:gd name="T5" fmla="*/ 16 h 20"/>
                  <a:gd name="T6" fmla="*/ 12 w 14"/>
                  <a:gd name="T7" fmla="*/ 17 h 20"/>
                  <a:gd name="T8" fmla="*/ 14 w 14"/>
                  <a:gd name="T9" fmla="*/ 13 h 20"/>
                  <a:gd name="T10" fmla="*/ 14 w 14"/>
                  <a:gd name="T11" fmla="*/ 4 h 20"/>
                  <a:gd name="T12" fmla="*/ 9 w 14"/>
                  <a:gd name="T13" fmla="*/ 0 h 20"/>
                  <a:gd name="T14" fmla="*/ 4 w 14"/>
                  <a:gd name="T15" fmla="*/ 6 h 20"/>
                  <a:gd name="T16" fmla="*/ 0 w 14"/>
                  <a:gd name="T17" fmla="*/ 11 h 20"/>
                  <a:gd name="T18" fmla="*/ 0 w 14"/>
                  <a:gd name="T19" fmla="*/ 12 h 20"/>
                  <a:gd name="T20" fmla="*/ 3 w 14"/>
                  <a:gd name="T21" fmla="*/ 16 h 20"/>
                  <a:gd name="T22" fmla="*/ 13 w 14"/>
                  <a:gd name="T23" fmla="*/ 4 h 20"/>
                  <a:gd name="T24" fmla="*/ 13 w 14"/>
                  <a:gd name="T25" fmla="*/ 4 h 20"/>
                  <a:gd name="T26" fmla="*/ 13 w 14"/>
                  <a:gd name="T27" fmla="*/ 13 h 20"/>
                  <a:gd name="T28" fmla="*/ 11 w 14"/>
                  <a:gd name="T29" fmla="*/ 17 h 20"/>
                  <a:gd name="T30" fmla="*/ 12 w 14"/>
                  <a:gd name="T31" fmla="*/ 12 h 20"/>
                  <a:gd name="T32" fmla="*/ 12 w 14"/>
                  <a:gd name="T33" fmla="*/ 3 h 20"/>
                  <a:gd name="T34" fmla="*/ 13 w 14"/>
                  <a:gd name="T35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0">
                    <a:moveTo>
                      <a:pt x="3" y="16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20"/>
                      <a:pt x="9" y="20"/>
                      <a:pt x="12" y="17"/>
                    </a:cubicBezTo>
                    <a:cubicBezTo>
                      <a:pt x="13" y="16"/>
                      <a:pt x="14" y="15"/>
                      <a:pt x="14" y="1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2" y="2"/>
                      <a:pt x="11" y="1"/>
                      <a:pt x="9" y="0"/>
                    </a:cubicBezTo>
                    <a:cubicBezTo>
                      <a:pt x="7" y="2"/>
                      <a:pt x="5" y="3"/>
                      <a:pt x="4" y="6"/>
                    </a:cubicBezTo>
                    <a:cubicBezTo>
                      <a:pt x="3" y="8"/>
                      <a:pt x="2" y="10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4"/>
                      <a:pt x="2" y="15"/>
                      <a:pt x="3" y="16"/>
                    </a:cubicBezTo>
                    <a:close/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5"/>
                      <a:pt x="12" y="16"/>
                      <a:pt x="11" y="17"/>
                    </a:cubicBezTo>
                    <a:cubicBezTo>
                      <a:pt x="12" y="16"/>
                      <a:pt x="12" y="14"/>
                      <a:pt x="12" y="1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Freeform 396"/>
              <p:cNvSpPr>
                <a:spLocks/>
              </p:cNvSpPr>
              <p:nvPr/>
            </p:nvSpPr>
            <p:spPr bwMode="auto">
              <a:xfrm>
                <a:off x="267817" y="333717"/>
                <a:ext cx="24148" cy="158055"/>
              </a:xfrm>
              <a:custGeom>
                <a:avLst/>
                <a:gdLst>
                  <a:gd name="T0" fmla="*/ 1 w 2"/>
                  <a:gd name="T1" fmla="*/ 0 h 14"/>
                  <a:gd name="T2" fmla="*/ 2 w 2"/>
                  <a:gd name="T3" fmla="*/ 1 h 14"/>
                  <a:gd name="T4" fmla="*/ 2 w 2"/>
                  <a:gd name="T5" fmla="*/ 10 h 14"/>
                  <a:gd name="T6" fmla="*/ 0 w 2"/>
                  <a:gd name="T7" fmla="*/ 14 h 14"/>
                  <a:gd name="T8" fmla="*/ 1 w 2"/>
                  <a:gd name="T9" fmla="*/ 9 h 14"/>
                  <a:gd name="T10" fmla="*/ 1 w 2"/>
                  <a:gd name="T11" fmla="*/ 0 h 14"/>
                  <a:gd name="T12" fmla="*/ 1 w 2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4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2"/>
                      <a:pt x="1" y="13"/>
                      <a:pt x="0" y="14"/>
                    </a:cubicBezTo>
                    <a:cubicBezTo>
                      <a:pt x="1" y="13"/>
                      <a:pt x="1" y="11"/>
                      <a:pt x="1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397"/>
              <p:cNvSpPr>
                <a:spLocks/>
              </p:cNvSpPr>
              <p:nvPr/>
            </p:nvSpPr>
            <p:spPr bwMode="auto">
              <a:xfrm>
                <a:off x="54881" y="300789"/>
                <a:ext cx="111956" cy="302939"/>
              </a:xfrm>
              <a:custGeom>
                <a:avLst/>
                <a:gdLst>
                  <a:gd name="T0" fmla="*/ 7 w 10"/>
                  <a:gd name="T1" fmla="*/ 20 h 27"/>
                  <a:gd name="T2" fmla="*/ 7 w 10"/>
                  <a:gd name="T3" fmla="*/ 11 h 27"/>
                  <a:gd name="T4" fmla="*/ 8 w 10"/>
                  <a:gd name="T5" fmla="*/ 12 h 27"/>
                  <a:gd name="T6" fmla="*/ 8 w 10"/>
                  <a:gd name="T7" fmla="*/ 13 h 27"/>
                  <a:gd name="T8" fmla="*/ 9 w 10"/>
                  <a:gd name="T9" fmla="*/ 17 h 27"/>
                  <a:gd name="T10" fmla="*/ 10 w 10"/>
                  <a:gd name="T11" fmla="*/ 21 h 27"/>
                  <a:gd name="T12" fmla="*/ 9 w 10"/>
                  <a:gd name="T13" fmla="*/ 24 h 27"/>
                  <a:gd name="T14" fmla="*/ 9 w 10"/>
                  <a:gd name="T15" fmla="*/ 24 h 27"/>
                  <a:gd name="T16" fmla="*/ 5 w 10"/>
                  <a:gd name="T17" fmla="*/ 25 h 27"/>
                  <a:gd name="T18" fmla="*/ 3 w 10"/>
                  <a:gd name="T19" fmla="*/ 26 h 27"/>
                  <a:gd name="T20" fmla="*/ 0 w 10"/>
                  <a:gd name="T21" fmla="*/ 27 h 27"/>
                  <a:gd name="T22" fmla="*/ 3 w 10"/>
                  <a:gd name="T23" fmla="*/ 23 h 27"/>
                  <a:gd name="T24" fmla="*/ 4 w 10"/>
                  <a:gd name="T25" fmla="*/ 16 h 27"/>
                  <a:gd name="T26" fmla="*/ 4 w 10"/>
                  <a:gd name="T27" fmla="*/ 6 h 27"/>
                  <a:gd name="T28" fmla="*/ 7 w 10"/>
                  <a:gd name="T29" fmla="*/ 0 h 27"/>
                  <a:gd name="T30" fmla="*/ 7 w 10"/>
                  <a:gd name="T31" fmla="*/ 20 h 27"/>
                  <a:gd name="T32" fmla="*/ 7 w 10"/>
                  <a:gd name="T33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27">
                    <a:moveTo>
                      <a:pt x="7" y="20"/>
                    </a:moveTo>
                    <a:cubicBezTo>
                      <a:pt x="7" y="18"/>
                      <a:pt x="8" y="15"/>
                      <a:pt x="7" y="11"/>
                    </a:cubicBezTo>
                    <a:cubicBezTo>
                      <a:pt x="7" y="12"/>
                      <a:pt x="8" y="12"/>
                      <a:pt x="8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10" y="18"/>
                      <a:pt x="10" y="19"/>
                      <a:pt x="10" y="21"/>
                    </a:cubicBezTo>
                    <a:cubicBezTo>
                      <a:pt x="10" y="22"/>
                      <a:pt x="10" y="23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5"/>
                      <a:pt x="7" y="26"/>
                      <a:pt x="5" y="25"/>
                    </a:cubicBezTo>
                    <a:cubicBezTo>
                      <a:pt x="4" y="25"/>
                      <a:pt x="4" y="26"/>
                      <a:pt x="3" y="26"/>
                    </a:cubicBezTo>
                    <a:cubicBezTo>
                      <a:pt x="2" y="26"/>
                      <a:pt x="1" y="26"/>
                      <a:pt x="0" y="27"/>
                    </a:cubicBezTo>
                    <a:cubicBezTo>
                      <a:pt x="0" y="26"/>
                      <a:pt x="1" y="24"/>
                      <a:pt x="3" y="23"/>
                    </a:cubicBezTo>
                    <a:cubicBezTo>
                      <a:pt x="2" y="21"/>
                      <a:pt x="3" y="19"/>
                      <a:pt x="4" y="16"/>
                    </a:cubicBezTo>
                    <a:cubicBezTo>
                      <a:pt x="3" y="13"/>
                      <a:pt x="3" y="10"/>
                      <a:pt x="4" y="6"/>
                    </a:cubicBezTo>
                    <a:cubicBezTo>
                      <a:pt x="5" y="4"/>
                      <a:pt x="6" y="1"/>
                      <a:pt x="7" y="0"/>
                    </a:cubicBezTo>
                    <a:cubicBezTo>
                      <a:pt x="5" y="7"/>
                      <a:pt x="5" y="14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398"/>
              <p:cNvSpPr>
                <a:spLocks/>
              </p:cNvSpPr>
              <p:nvPr/>
            </p:nvSpPr>
            <p:spPr bwMode="auto">
              <a:xfrm>
                <a:off x="133909" y="287618"/>
                <a:ext cx="169032" cy="147080"/>
              </a:xfrm>
              <a:custGeom>
                <a:avLst/>
                <a:gdLst>
                  <a:gd name="T0" fmla="*/ 1 w 15"/>
                  <a:gd name="T1" fmla="*/ 12 h 13"/>
                  <a:gd name="T2" fmla="*/ 1 w 15"/>
                  <a:gd name="T3" fmla="*/ 13 h 13"/>
                  <a:gd name="T4" fmla="*/ 0 w 15"/>
                  <a:gd name="T5" fmla="*/ 12 h 13"/>
                  <a:gd name="T6" fmla="*/ 4 w 15"/>
                  <a:gd name="T7" fmla="*/ 4 h 13"/>
                  <a:gd name="T8" fmla="*/ 11 w 15"/>
                  <a:gd name="T9" fmla="*/ 0 h 13"/>
                  <a:gd name="T10" fmla="*/ 15 w 15"/>
                  <a:gd name="T11" fmla="*/ 5 h 13"/>
                  <a:gd name="T12" fmla="*/ 10 w 15"/>
                  <a:gd name="T13" fmla="*/ 1 h 13"/>
                  <a:gd name="T14" fmla="*/ 5 w 15"/>
                  <a:gd name="T15" fmla="*/ 7 h 13"/>
                  <a:gd name="T16" fmla="*/ 1 w 15"/>
                  <a:gd name="T17" fmla="*/ 12 h 13"/>
                  <a:gd name="T18" fmla="*/ 1 w 15"/>
                  <a:gd name="T19" fmla="*/ 12 h 13"/>
                  <a:gd name="T20" fmla="*/ 1 w 15"/>
                  <a:gd name="T2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13">
                    <a:moveTo>
                      <a:pt x="1" y="12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13"/>
                      <a:pt x="0" y="12"/>
                    </a:cubicBezTo>
                    <a:cubicBezTo>
                      <a:pt x="1" y="10"/>
                      <a:pt x="3" y="7"/>
                      <a:pt x="4" y="4"/>
                    </a:cubicBezTo>
                    <a:cubicBezTo>
                      <a:pt x="6" y="2"/>
                      <a:pt x="8" y="0"/>
                      <a:pt x="11" y="0"/>
                    </a:cubicBezTo>
                    <a:cubicBezTo>
                      <a:pt x="13" y="1"/>
                      <a:pt x="14" y="3"/>
                      <a:pt x="15" y="5"/>
                    </a:cubicBezTo>
                    <a:cubicBezTo>
                      <a:pt x="13" y="3"/>
                      <a:pt x="12" y="2"/>
                      <a:pt x="10" y="1"/>
                    </a:cubicBezTo>
                    <a:cubicBezTo>
                      <a:pt x="8" y="3"/>
                      <a:pt x="6" y="4"/>
                      <a:pt x="5" y="7"/>
                    </a:cubicBezTo>
                    <a:cubicBezTo>
                      <a:pt x="4" y="9"/>
                      <a:pt x="3" y="11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399"/>
              <p:cNvSpPr>
                <a:spLocks noEditPoints="1"/>
              </p:cNvSpPr>
              <p:nvPr/>
            </p:nvSpPr>
            <p:spPr bwMode="auto">
              <a:xfrm>
                <a:off x="190984" y="513724"/>
                <a:ext cx="133909" cy="190984"/>
              </a:xfrm>
              <a:custGeom>
                <a:avLst/>
                <a:gdLst>
                  <a:gd name="T0" fmla="*/ 0 w 12"/>
                  <a:gd name="T1" fmla="*/ 2 h 17"/>
                  <a:gd name="T2" fmla="*/ 0 w 12"/>
                  <a:gd name="T3" fmla="*/ 2 h 17"/>
                  <a:gd name="T4" fmla="*/ 4 w 12"/>
                  <a:gd name="T5" fmla="*/ 6 h 17"/>
                  <a:gd name="T6" fmla="*/ 5 w 12"/>
                  <a:gd name="T7" fmla="*/ 6 h 17"/>
                  <a:gd name="T8" fmla="*/ 6 w 12"/>
                  <a:gd name="T9" fmla="*/ 8 h 17"/>
                  <a:gd name="T10" fmla="*/ 10 w 12"/>
                  <a:gd name="T11" fmla="*/ 13 h 17"/>
                  <a:gd name="T12" fmla="*/ 10 w 12"/>
                  <a:gd name="T13" fmla="*/ 17 h 17"/>
                  <a:gd name="T14" fmla="*/ 11 w 12"/>
                  <a:gd name="T15" fmla="*/ 16 h 17"/>
                  <a:gd name="T16" fmla="*/ 12 w 12"/>
                  <a:gd name="T17" fmla="*/ 15 h 17"/>
                  <a:gd name="T18" fmla="*/ 6 w 12"/>
                  <a:gd name="T19" fmla="*/ 6 h 17"/>
                  <a:gd name="T20" fmla="*/ 6 w 12"/>
                  <a:gd name="T21" fmla="*/ 2 h 17"/>
                  <a:gd name="T22" fmla="*/ 6 w 12"/>
                  <a:gd name="T23" fmla="*/ 0 h 17"/>
                  <a:gd name="T24" fmla="*/ 0 w 12"/>
                  <a:gd name="T25" fmla="*/ 0 h 17"/>
                  <a:gd name="T26" fmla="*/ 0 w 12"/>
                  <a:gd name="T27" fmla="*/ 2 h 17"/>
                  <a:gd name="T28" fmla="*/ 6 w 12"/>
                  <a:gd name="T29" fmla="*/ 1 h 17"/>
                  <a:gd name="T30" fmla="*/ 6 w 12"/>
                  <a:gd name="T31" fmla="*/ 1 h 17"/>
                  <a:gd name="T32" fmla="*/ 6 w 12"/>
                  <a:gd name="T33" fmla="*/ 6 h 17"/>
                  <a:gd name="T34" fmla="*/ 5 w 12"/>
                  <a:gd name="T35" fmla="*/ 6 h 17"/>
                  <a:gd name="T36" fmla="*/ 5 w 12"/>
                  <a:gd name="T37" fmla="*/ 1 h 17"/>
                  <a:gd name="T38" fmla="*/ 6 w 12"/>
                  <a:gd name="T3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7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400"/>
              <p:cNvSpPr>
                <a:spLocks/>
              </p:cNvSpPr>
              <p:nvPr/>
            </p:nvSpPr>
            <p:spPr bwMode="auto">
              <a:xfrm>
                <a:off x="245865" y="524700"/>
                <a:ext cx="10977" cy="57075"/>
              </a:xfrm>
              <a:custGeom>
                <a:avLst/>
                <a:gdLst>
                  <a:gd name="T0" fmla="*/ 0 w 5"/>
                  <a:gd name="T1" fmla="*/ 0 h 26"/>
                  <a:gd name="T2" fmla="*/ 5 w 5"/>
                  <a:gd name="T3" fmla="*/ 0 h 26"/>
                  <a:gd name="T4" fmla="*/ 5 w 5"/>
                  <a:gd name="T5" fmla="*/ 26 h 26"/>
                  <a:gd name="T6" fmla="*/ 0 w 5"/>
                  <a:gd name="T7" fmla="*/ 26 h 26"/>
                  <a:gd name="T8" fmla="*/ 0 w 5"/>
                  <a:gd name="T9" fmla="*/ 0 h 26"/>
                  <a:gd name="T10" fmla="*/ 0 w 5"/>
                  <a:gd name="T11" fmla="*/ 0 h 26"/>
                  <a:gd name="T12" fmla="*/ 0 w 5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6">
                    <a:moveTo>
                      <a:pt x="0" y="0"/>
                    </a:moveTo>
                    <a:lnTo>
                      <a:pt x="5" y="0"/>
                    </a:lnTo>
                    <a:lnTo>
                      <a:pt x="5" y="26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401"/>
              <p:cNvSpPr>
                <a:spLocks noEditPoints="1"/>
              </p:cNvSpPr>
              <p:nvPr/>
            </p:nvSpPr>
            <p:spPr bwMode="auto">
              <a:xfrm>
                <a:off x="90004" y="570799"/>
                <a:ext cx="256840" cy="291963"/>
              </a:xfrm>
              <a:custGeom>
                <a:avLst/>
                <a:gdLst>
                  <a:gd name="T0" fmla="*/ 2 w 23"/>
                  <a:gd name="T1" fmla="*/ 1 h 26"/>
                  <a:gd name="T2" fmla="*/ 2 w 23"/>
                  <a:gd name="T3" fmla="*/ 1 h 26"/>
                  <a:gd name="T4" fmla="*/ 0 w 23"/>
                  <a:gd name="T5" fmla="*/ 2 h 26"/>
                  <a:gd name="T6" fmla="*/ 2 w 23"/>
                  <a:gd name="T7" fmla="*/ 5 h 26"/>
                  <a:gd name="T8" fmla="*/ 7 w 23"/>
                  <a:gd name="T9" fmla="*/ 6 h 26"/>
                  <a:gd name="T10" fmla="*/ 5 w 23"/>
                  <a:gd name="T11" fmla="*/ 9 h 26"/>
                  <a:gd name="T12" fmla="*/ 16 w 23"/>
                  <a:gd name="T13" fmla="*/ 16 h 26"/>
                  <a:gd name="T14" fmla="*/ 22 w 23"/>
                  <a:gd name="T15" fmla="*/ 26 h 26"/>
                  <a:gd name="T16" fmla="*/ 22 w 23"/>
                  <a:gd name="T17" fmla="*/ 19 h 26"/>
                  <a:gd name="T18" fmla="*/ 6 w 23"/>
                  <a:gd name="T19" fmla="*/ 0 h 26"/>
                  <a:gd name="T20" fmla="*/ 2 w 23"/>
                  <a:gd name="T21" fmla="*/ 1 h 26"/>
                  <a:gd name="T22" fmla="*/ 6 w 23"/>
                  <a:gd name="T23" fmla="*/ 1 h 26"/>
                  <a:gd name="T24" fmla="*/ 6 w 23"/>
                  <a:gd name="T25" fmla="*/ 1 h 26"/>
                  <a:gd name="T26" fmla="*/ 11 w 23"/>
                  <a:gd name="T27" fmla="*/ 8 h 26"/>
                  <a:gd name="T28" fmla="*/ 21 w 23"/>
                  <a:gd name="T29" fmla="*/ 19 h 26"/>
                  <a:gd name="T30" fmla="*/ 22 w 23"/>
                  <a:gd name="T31" fmla="*/ 23 h 26"/>
                  <a:gd name="T32" fmla="*/ 21 w 23"/>
                  <a:gd name="T33" fmla="*/ 19 h 26"/>
                  <a:gd name="T34" fmla="*/ 8 w 23"/>
                  <a:gd name="T35" fmla="*/ 6 h 26"/>
                  <a:gd name="T36" fmla="*/ 4 w 23"/>
                  <a:gd name="T37" fmla="*/ 2 h 26"/>
                  <a:gd name="T38" fmla="*/ 6 w 23"/>
                  <a:gd name="T3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" h="26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0" y="18"/>
                      <a:pt x="22" y="22"/>
                      <a:pt x="22" y="26"/>
                    </a:cubicBezTo>
                    <a:cubicBezTo>
                      <a:pt x="23" y="22"/>
                      <a:pt x="23" y="20"/>
                      <a:pt x="22" y="19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4" y="2"/>
                      <a:pt x="2" y="1"/>
                    </a:cubicBezTo>
                    <a:close/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5" y="12"/>
                      <a:pt x="18" y="15"/>
                      <a:pt x="21" y="19"/>
                    </a:cubicBezTo>
                    <a:cubicBezTo>
                      <a:pt x="22" y="20"/>
                      <a:pt x="22" y="21"/>
                      <a:pt x="22" y="23"/>
                    </a:cubicBezTo>
                    <a:cubicBezTo>
                      <a:pt x="22" y="21"/>
                      <a:pt x="21" y="20"/>
                      <a:pt x="21" y="19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402"/>
              <p:cNvSpPr>
                <a:spLocks/>
              </p:cNvSpPr>
              <p:nvPr/>
            </p:nvSpPr>
            <p:spPr bwMode="auto">
              <a:xfrm>
                <a:off x="133909" y="581776"/>
                <a:ext cx="201959" cy="248059"/>
              </a:xfrm>
              <a:custGeom>
                <a:avLst/>
                <a:gdLst>
                  <a:gd name="T0" fmla="*/ 0 w 18"/>
                  <a:gd name="T1" fmla="*/ 1 h 22"/>
                  <a:gd name="T2" fmla="*/ 2 w 18"/>
                  <a:gd name="T3" fmla="*/ 0 h 22"/>
                  <a:gd name="T4" fmla="*/ 7 w 18"/>
                  <a:gd name="T5" fmla="*/ 7 h 22"/>
                  <a:gd name="T6" fmla="*/ 17 w 18"/>
                  <a:gd name="T7" fmla="*/ 18 h 22"/>
                  <a:gd name="T8" fmla="*/ 18 w 18"/>
                  <a:gd name="T9" fmla="*/ 22 h 22"/>
                  <a:gd name="T10" fmla="*/ 17 w 18"/>
                  <a:gd name="T11" fmla="*/ 18 h 22"/>
                  <a:gd name="T12" fmla="*/ 4 w 18"/>
                  <a:gd name="T13" fmla="*/ 5 h 22"/>
                  <a:gd name="T14" fmla="*/ 0 w 18"/>
                  <a:gd name="T15" fmla="*/ 1 h 22"/>
                  <a:gd name="T16" fmla="*/ 0 w 18"/>
                  <a:gd name="T17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2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1" y="11"/>
                      <a:pt x="14" y="14"/>
                      <a:pt x="17" y="18"/>
                    </a:cubicBezTo>
                    <a:cubicBezTo>
                      <a:pt x="18" y="19"/>
                      <a:pt x="18" y="20"/>
                      <a:pt x="18" y="22"/>
                    </a:cubicBezTo>
                    <a:cubicBezTo>
                      <a:pt x="18" y="20"/>
                      <a:pt x="17" y="19"/>
                      <a:pt x="17" y="1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403"/>
              <p:cNvSpPr>
                <a:spLocks/>
              </p:cNvSpPr>
              <p:nvPr/>
            </p:nvSpPr>
            <p:spPr bwMode="auto">
              <a:xfrm>
                <a:off x="155861" y="570799"/>
                <a:ext cx="212936" cy="291963"/>
              </a:xfrm>
              <a:custGeom>
                <a:avLst/>
                <a:gdLst>
                  <a:gd name="T0" fmla="*/ 0 w 19"/>
                  <a:gd name="T1" fmla="*/ 0 h 26"/>
                  <a:gd name="T2" fmla="*/ 0 w 19"/>
                  <a:gd name="T3" fmla="*/ 0 h 26"/>
                  <a:gd name="T4" fmla="*/ 7 w 19"/>
                  <a:gd name="T5" fmla="*/ 7 h 26"/>
                  <a:gd name="T6" fmla="*/ 14 w 19"/>
                  <a:gd name="T7" fmla="*/ 14 h 26"/>
                  <a:gd name="T8" fmla="*/ 19 w 19"/>
                  <a:gd name="T9" fmla="*/ 23 h 26"/>
                  <a:gd name="T10" fmla="*/ 17 w 19"/>
                  <a:gd name="T11" fmla="*/ 25 h 26"/>
                  <a:gd name="T12" fmla="*/ 16 w 19"/>
                  <a:gd name="T13" fmla="*/ 26 h 26"/>
                  <a:gd name="T14" fmla="*/ 16 w 19"/>
                  <a:gd name="T15" fmla="*/ 19 h 26"/>
                  <a:gd name="T16" fmla="*/ 0 w 19"/>
                  <a:gd name="T17" fmla="*/ 0 h 26"/>
                  <a:gd name="T18" fmla="*/ 0 w 19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6" y="17"/>
                      <a:pt x="18" y="19"/>
                      <a:pt x="19" y="23"/>
                    </a:cubicBezTo>
                    <a:cubicBezTo>
                      <a:pt x="18" y="24"/>
                      <a:pt x="18" y="24"/>
                      <a:pt x="17" y="25"/>
                    </a:cubicBezTo>
                    <a:cubicBezTo>
                      <a:pt x="17" y="25"/>
                      <a:pt x="17" y="26"/>
                      <a:pt x="16" y="26"/>
                    </a:cubicBezTo>
                    <a:cubicBezTo>
                      <a:pt x="17" y="22"/>
                      <a:pt x="17" y="20"/>
                      <a:pt x="16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404"/>
              <p:cNvSpPr>
                <a:spLocks/>
              </p:cNvSpPr>
              <p:nvPr/>
            </p:nvSpPr>
            <p:spPr bwMode="auto">
              <a:xfrm>
                <a:off x="32929" y="592751"/>
                <a:ext cx="403919" cy="641001"/>
              </a:xfrm>
              <a:custGeom>
                <a:avLst/>
                <a:gdLst>
                  <a:gd name="T0" fmla="*/ 7 w 36"/>
                  <a:gd name="T1" fmla="*/ 3 h 57"/>
                  <a:gd name="T2" fmla="*/ 12 w 36"/>
                  <a:gd name="T3" fmla="*/ 4 h 57"/>
                  <a:gd name="T4" fmla="*/ 10 w 36"/>
                  <a:gd name="T5" fmla="*/ 7 h 57"/>
                  <a:gd name="T6" fmla="*/ 21 w 36"/>
                  <a:gd name="T7" fmla="*/ 14 h 57"/>
                  <a:gd name="T8" fmla="*/ 27 w 36"/>
                  <a:gd name="T9" fmla="*/ 24 h 57"/>
                  <a:gd name="T10" fmla="*/ 28 w 36"/>
                  <a:gd name="T11" fmla="*/ 23 h 57"/>
                  <a:gd name="T12" fmla="*/ 28 w 36"/>
                  <a:gd name="T13" fmla="*/ 26 h 57"/>
                  <a:gd name="T14" fmla="*/ 34 w 36"/>
                  <a:gd name="T15" fmla="*/ 16 h 57"/>
                  <a:gd name="T16" fmla="*/ 28 w 36"/>
                  <a:gd name="T17" fmla="*/ 7 h 57"/>
                  <a:gd name="T18" fmla="*/ 28 w 36"/>
                  <a:gd name="T19" fmla="*/ 6 h 57"/>
                  <a:gd name="T20" fmla="*/ 34 w 36"/>
                  <a:gd name="T21" fmla="*/ 15 h 57"/>
                  <a:gd name="T22" fmla="*/ 33 w 36"/>
                  <a:gd name="T23" fmla="*/ 21 h 57"/>
                  <a:gd name="T24" fmla="*/ 28 w 36"/>
                  <a:gd name="T25" fmla="*/ 27 h 57"/>
                  <a:gd name="T26" fmla="*/ 28 w 36"/>
                  <a:gd name="T27" fmla="*/ 28 h 57"/>
                  <a:gd name="T28" fmla="*/ 30 w 36"/>
                  <a:gd name="T29" fmla="*/ 36 h 57"/>
                  <a:gd name="T30" fmla="*/ 30 w 36"/>
                  <a:gd name="T31" fmla="*/ 36 h 57"/>
                  <a:gd name="T32" fmla="*/ 30 w 36"/>
                  <a:gd name="T33" fmla="*/ 43 h 57"/>
                  <a:gd name="T34" fmla="*/ 32 w 36"/>
                  <a:gd name="T35" fmla="*/ 46 h 57"/>
                  <a:gd name="T36" fmla="*/ 33 w 36"/>
                  <a:gd name="T37" fmla="*/ 41 h 57"/>
                  <a:gd name="T38" fmla="*/ 30 w 36"/>
                  <a:gd name="T39" fmla="*/ 36 h 57"/>
                  <a:gd name="T40" fmla="*/ 30 w 36"/>
                  <a:gd name="T41" fmla="*/ 36 h 57"/>
                  <a:gd name="T42" fmla="*/ 30 w 36"/>
                  <a:gd name="T43" fmla="*/ 34 h 57"/>
                  <a:gd name="T44" fmla="*/ 30 w 36"/>
                  <a:gd name="T45" fmla="*/ 36 h 57"/>
                  <a:gd name="T46" fmla="*/ 33 w 36"/>
                  <a:gd name="T47" fmla="*/ 40 h 57"/>
                  <a:gd name="T48" fmla="*/ 33 w 36"/>
                  <a:gd name="T49" fmla="*/ 39 h 57"/>
                  <a:gd name="T50" fmla="*/ 30 w 36"/>
                  <a:gd name="T51" fmla="*/ 34 h 57"/>
                  <a:gd name="T52" fmla="*/ 30 w 36"/>
                  <a:gd name="T53" fmla="*/ 30 h 57"/>
                  <a:gd name="T54" fmla="*/ 33 w 36"/>
                  <a:gd name="T55" fmla="*/ 26 h 57"/>
                  <a:gd name="T56" fmla="*/ 34 w 36"/>
                  <a:gd name="T57" fmla="*/ 25 h 57"/>
                  <a:gd name="T58" fmla="*/ 36 w 36"/>
                  <a:gd name="T59" fmla="*/ 21 h 57"/>
                  <a:gd name="T60" fmla="*/ 36 w 36"/>
                  <a:gd name="T61" fmla="*/ 22 h 57"/>
                  <a:gd name="T62" fmla="*/ 33 w 36"/>
                  <a:gd name="T63" fmla="*/ 28 h 57"/>
                  <a:gd name="T64" fmla="*/ 36 w 36"/>
                  <a:gd name="T65" fmla="*/ 38 h 57"/>
                  <a:gd name="T66" fmla="*/ 34 w 36"/>
                  <a:gd name="T67" fmla="*/ 57 h 57"/>
                  <a:gd name="T68" fmla="*/ 33 w 36"/>
                  <a:gd name="T69" fmla="*/ 56 h 57"/>
                  <a:gd name="T70" fmla="*/ 30 w 36"/>
                  <a:gd name="T71" fmla="*/ 56 h 57"/>
                  <a:gd name="T72" fmla="*/ 31 w 36"/>
                  <a:gd name="T73" fmla="*/ 55 h 57"/>
                  <a:gd name="T74" fmla="*/ 29 w 36"/>
                  <a:gd name="T75" fmla="*/ 54 h 57"/>
                  <a:gd name="T76" fmla="*/ 31 w 36"/>
                  <a:gd name="T77" fmla="*/ 49 h 57"/>
                  <a:gd name="T78" fmla="*/ 30 w 36"/>
                  <a:gd name="T79" fmla="*/ 44 h 57"/>
                  <a:gd name="T80" fmla="*/ 29 w 36"/>
                  <a:gd name="T81" fmla="*/ 36 h 57"/>
                  <a:gd name="T82" fmla="*/ 27 w 36"/>
                  <a:gd name="T83" fmla="*/ 28 h 57"/>
                  <a:gd name="T84" fmla="*/ 27 w 36"/>
                  <a:gd name="T85" fmla="*/ 25 h 57"/>
                  <a:gd name="T86" fmla="*/ 23 w 36"/>
                  <a:gd name="T87" fmla="*/ 18 h 57"/>
                  <a:gd name="T88" fmla="*/ 8 w 36"/>
                  <a:gd name="T89" fmla="*/ 7 h 57"/>
                  <a:gd name="T90" fmla="*/ 10 w 36"/>
                  <a:gd name="T91" fmla="*/ 5 h 57"/>
                  <a:gd name="T92" fmla="*/ 6 w 36"/>
                  <a:gd name="T93" fmla="*/ 4 h 57"/>
                  <a:gd name="T94" fmla="*/ 4 w 36"/>
                  <a:gd name="T95" fmla="*/ 1 h 57"/>
                  <a:gd name="T96" fmla="*/ 3 w 36"/>
                  <a:gd name="T97" fmla="*/ 3 h 57"/>
                  <a:gd name="T98" fmla="*/ 13 w 36"/>
                  <a:gd name="T99" fmla="*/ 26 h 57"/>
                  <a:gd name="T100" fmla="*/ 15 w 36"/>
                  <a:gd name="T101" fmla="*/ 31 h 57"/>
                  <a:gd name="T102" fmla="*/ 21 w 36"/>
                  <a:gd name="T103" fmla="*/ 32 h 57"/>
                  <a:gd name="T104" fmla="*/ 14 w 36"/>
                  <a:gd name="T105" fmla="*/ 35 h 57"/>
                  <a:gd name="T106" fmla="*/ 11 w 36"/>
                  <a:gd name="T107" fmla="*/ 28 h 57"/>
                  <a:gd name="T108" fmla="*/ 8 w 36"/>
                  <a:gd name="T109" fmla="*/ 16 h 57"/>
                  <a:gd name="T110" fmla="*/ 0 w 36"/>
                  <a:gd name="T111" fmla="*/ 2 h 57"/>
                  <a:gd name="T112" fmla="*/ 2 w 36"/>
                  <a:gd name="T113" fmla="*/ 1 h 57"/>
                  <a:gd name="T114" fmla="*/ 5 w 36"/>
                  <a:gd name="T115" fmla="*/ 0 h 57"/>
                  <a:gd name="T116" fmla="*/ 7 w 36"/>
                  <a:gd name="T117" fmla="*/ 3 h 57"/>
                  <a:gd name="T118" fmla="*/ 7 w 36"/>
                  <a:gd name="T119" fmla="*/ 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" h="57">
                    <a:moveTo>
                      <a:pt x="7" y="3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5" y="16"/>
                      <a:pt x="27" y="20"/>
                      <a:pt x="27" y="24"/>
                    </a:cubicBezTo>
                    <a:cubicBezTo>
                      <a:pt x="28" y="24"/>
                      <a:pt x="28" y="23"/>
                      <a:pt x="28" y="23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32" y="22"/>
                      <a:pt x="34" y="19"/>
                      <a:pt x="34" y="16"/>
                    </a:cubicBezTo>
                    <a:cubicBezTo>
                      <a:pt x="32" y="13"/>
                      <a:pt x="30" y="10"/>
                      <a:pt x="28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5" y="18"/>
                      <a:pt x="34" y="20"/>
                      <a:pt x="33" y="21"/>
                    </a:cubicBezTo>
                    <a:cubicBezTo>
                      <a:pt x="32" y="23"/>
                      <a:pt x="30" y="25"/>
                      <a:pt x="28" y="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8"/>
                      <a:pt x="31" y="41"/>
                      <a:pt x="30" y="43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1" y="29"/>
                      <a:pt x="31" y="28"/>
                      <a:pt x="33" y="26"/>
                    </a:cubicBezTo>
                    <a:cubicBezTo>
                      <a:pt x="33" y="26"/>
                      <a:pt x="34" y="25"/>
                      <a:pt x="34" y="25"/>
                    </a:cubicBezTo>
                    <a:cubicBezTo>
                      <a:pt x="35" y="23"/>
                      <a:pt x="35" y="22"/>
                      <a:pt x="36" y="21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1" y="55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2"/>
                      <a:pt x="30" y="39"/>
                      <a:pt x="29" y="36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3"/>
                      <a:pt x="26" y="20"/>
                      <a:pt x="23" y="1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0" y="13"/>
                      <a:pt x="14" y="21"/>
                      <a:pt x="13" y="26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2"/>
                      <a:pt x="13" y="30"/>
                      <a:pt x="11" y="28"/>
                    </a:cubicBezTo>
                    <a:cubicBezTo>
                      <a:pt x="11" y="24"/>
                      <a:pt x="10" y="20"/>
                      <a:pt x="8" y="16"/>
                    </a:cubicBezTo>
                    <a:cubicBezTo>
                      <a:pt x="7" y="9"/>
                      <a:pt x="4" y="5"/>
                      <a:pt x="0" y="2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405"/>
              <p:cNvSpPr>
                <a:spLocks/>
              </p:cNvSpPr>
              <p:nvPr/>
            </p:nvSpPr>
            <p:spPr bwMode="auto">
              <a:xfrm>
                <a:off x="65858" y="603728"/>
                <a:ext cx="302939" cy="507094"/>
              </a:xfrm>
              <a:custGeom>
                <a:avLst/>
                <a:gdLst>
                  <a:gd name="T0" fmla="*/ 7 w 27"/>
                  <a:gd name="T1" fmla="*/ 4 h 45"/>
                  <a:gd name="T2" fmla="*/ 5 w 27"/>
                  <a:gd name="T3" fmla="*/ 6 h 45"/>
                  <a:gd name="T4" fmla="*/ 20 w 27"/>
                  <a:gd name="T5" fmla="*/ 17 h 45"/>
                  <a:gd name="T6" fmla="*/ 24 w 27"/>
                  <a:gd name="T7" fmla="*/ 24 h 45"/>
                  <a:gd name="T8" fmla="*/ 24 w 27"/>
                  <a:gd name="T9" fmla="*/ 27 h 45"/>
                  <a:gd name="T10" fmla="*/ 26 w 27"/>
                  <a:gd name="T11" fmla="*/ 35 h 45"/>
                  <a:gd name="T12" fmla="*/ 27 w 27"/>
                  <a:gd name="T13" fmla="*/ 43 h 45"/>
                  <a:gd name="T14" fmla="*/ 18 w 27"/>
                  <a:gd name="T15" fmla="*/ 39 h 45"/>
                  <a:gd name="T16" fmla="*/ 20 w 27"/>
                  <a:gd name="T17" fmla="*/ 35 h 45"/>
                  <a:gd name="T18" fmla="*/ 18 w 27"/>
                  <a:gd name="T19" fmla="*/ 31 h 45"/>
                  <a:gd name="T20" fmla="*/ 12 w 27"/>
                  <a:gd name="T21" fmla="*/ 30 h 45"/>
                  <a:gd name="T22" fmla="*/ 10 w 27"/>
                  <a:gd name="T23" fmla="*/ 25 h 45"/>
                  <a:gd name="T24" fmla="*/ 0 w 27"/>
                  <a:gd name="T25" fmla="*/ 2 h 45"/>
                  <a:gd name="T26" fmla="*/ 1 w 27"/>
                  <a:gd name="T27" fmla="*/ 0 h 45"/>
                  <a:gd name="T28" fmla="*/ 3 w 27"/>
                  <a:gd name="T29" fmla="*/ 3 h 45"/>
                  <a:gd name="T30" fmla="*/ 7 w 27"/>
                  <a:gd name="T31" fmla="*/ 4 h 45"/>
                  <a:gd name="T32" fmla="*/ 7 w 27"/>
                  <a:gd name="T33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45">
                    <a:moveTo>
                      <a:pt x="7" y="4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3" y="19"/>
                      <a:pt x="24" y="22"/>
                      <a:pt x="24" y="24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7" y="38"/>
                      <a:pt x="27" y="41"/>
                      <a:pt x="27" y="43"/>
                    </a:cubicBezTo>
                    <a:cubicBezTo>
                      <a:pt x="23" y="45"/>
                      <a:pt x="20" y="44"/>
                      <a:pt x="18" y="39"/>
                    </a:cubicBezTo>
                    <a:cubicBezTo>
                      <a:pt x="20" y="38"/>
                      <a:pt x="20" y="36"/>
                      <a:pt x="20" y="35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0"/>
                      <a:pt x="7" y="1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407"/>
              <p:cNvSpPr>
                <a:spLocks/>
              </p:cNvSpPr>
              <p:nvPr/>
            </p:nvSpPr>
            <p:spPr bwMode="auto">
              <a:xfrm>
                <a:off x="212936" y="592751"/>
                <a:ext cx="43904" cy="32929"/>
              </a:xfrm>
              <a:custGeom>
                <a:avLst/>
                <a:gdLst>
                  <a:gd name="T0" fmla="*/ 0 w 20"/>
                  <a:gd name="T1" fmla="*/ 15 h 15"/>
                  <a:gd name="T2" fmla="*/ 5 w 20"/>
                  <a:gd name="T3" fmla="*/ 0 h 15"/>
                  <a:gd name="T4" fmla="*/ 15 w 20"/>
                  <a:gd name="T5" fmla="*/ 0 h 15"/>
                  <a:gd name="T6" fmla="*/ 20 w 20"/>
                  <a:gd name="T7" fmla="*/ 5 h 15"/>
                  <a:gd name="T8" fmla="*/ 0 w 20"/>
                  <a:gd name="T9" fmla="*/ 15 h 15"/>
                  <a:gd name="T10" fmla="*/ 0 w 20"/>
                  <a:gd name="T11" fmla="*/ 15 h 15"/>
                  <a:gd name="T12" fmla="*/ 0 w 20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5">
                    <a:moveTo>
                      <a:pt x="0" y="15"/>
                    </a:moveTo>
                    <a:lnTo>
                      <a:pt x="5" y="0"/>
                    </a:lnTo>
                    <a:lnTo>
                      <a:pt x="15" y="0"/>
                    </a:lnTo>
                    <a:lnTo>
                      <a:pt x="20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Freeform 408"/>
              <p:cNvSpPr>
                <a:spLocks noEditPoints="1"/>
              </p:cNvSpPr>
              <p:nvPr/>
            </p:nvSpPr>
            <p:spPr bwMode="auto">
              <a:xfrm>
                <a:off x="155861" y="535676"/>
                <a:ext cx="237083" cy="294158"/>
              </a:xfrm>
              <a:custGeom>
                <a:avLst/>
                <a:gdLst>
                  <a:gd name="T0" fmla="*/ 6 w 21"/>
                  <a:gd name="T1" fmla="*/ 5 h 26"/>
                  <a:gd name="T2" fmla="*/ 6 w 21"/>
                  <a:gd name="T3" fmla="*/ 5 h 26"/>
                  <a:gd name="T4" fmla="*/ 1 w 21"/>
                  <a:gd name="T5" fmla="*/ 0 h 26"/>
                  <a:gd name="T6" fmla="*/ 0 w 21"/>
                  <a:gd name="T7" fmla="*/ 3 h 26"/>
                  <a:gd name="T8" fmla="*/ 7 w 21"/>
                  <a:gd name="T9" fmla="*/ 10 h 26"/>
                  <a:gd name="T10" fmla="*/ 14 w 21"/>
                  <a:gd name="T11" fmla="*/ 17 h 26"/>
                  <a:gd name="T12" fmla="*/ 19 w 21"/>
                  <a:gd name="T13" fmla="*/ 26 h 26"/>
                  <a:gd name="T14" fmla="*/ 19 w 21"/>
                  <a:gd name="T15" fmla="*/ 24 h 26"/>
                  <a:gd name="T16" fmla="*/ 20 w 21"/>
                  <a:gd name="T17" fmla="*/ 18 h 26"/>
                  <a:gd name="T18" fmla="*/ 17 w 21"/>
                  <a:gd name="T19" fmla="*/ 14 h 26"/>
                  <a:gd name="T20" fmla="*/ 16 w 21"/>
                  <a:gd name="T21" fmla="*/ 16 h 26"/>
                  <a:gd name="T22" fmla="*/ 14 w 21"/>
                  <a:gd name="T23" fmla="*/ 14 h 26"/>
                  <a:gd name="T24" fmla="*/ 13 w 21"/>
                  <a:gd name="T25" fmla="*/ 15 h 26"/>
                  <a:gd name="T26" fmla="*/ 13 w 21"/>
                  <a:gd name="T27" fmla="*/ 11 h 26"/>
                  <a:gd name="T28" fmla="*/ 9 w 21"/>
                  <a:gd name="T29" fmla="*/ 6 h 26"/>
                  <a:gd name="T30" fmla="*/ 5 w 21"/>
                  <a:gd name="T31" fmla="*/ 8 h 26"/>
                  <a:gd name="T32" fmla="*/ 6 w 21"/>
                  <a:gd name="T33" fmla="*/ 5 h 26"/>
                  <a:gd name="T34" fmla="*/ 9 w 21"/>
                  <a:gd name="T35" fmla="*/ 7 h 26"/>
                  <a:gd name="T36" fmla="*/ 9 w 21"/>
                  <a:gd name="T37" fmla="*/ 7 h 26"/>
                  <a:gd name="T38" fmla="*/ 13 w 21"/>
                  <a:gd name="T39" fmla="*/ 11 h 26"/>
                  <a:gd name="T40" fmla="*/ 13 w 21"/>
                  <a:gd name="T41" fmla="*/ 14 h 26"/>
                  <a:gd name="T42" fmla="*/ 12 w 21"/>
                  <a:gd name="T43" fmla="*/ 11 h 26"/>
                  <a:gd name="T44" fmla="*/ 8 w 21"/>
                  <a:gd name="T45" fmla="*/ 7 h 26"/>
                  <a:gd name="T46" fmla="*/ 9 w 21"/>
                  <a:gd name="T47" fmla="*/ 7 h 26"/>
                  <a:gd name="T48" fmla="*/ 17 w 21"/>
                  <a:gd name="T49" fmla="*/ 16 h 26"/>
                  <a:gd name="T50" fmla="*/ 17 w 21"/>
                  <a:gd name="T51" fmla="*/ 16 h 26"/>
                  <a:gd name="T52" fmla="*/ 17 w 21"/>
                  <a:gd name="T53" fmla="*/ 15 h 26"/>
                  <a:gd name="T54" fmla="*/ 20 w 21"/>
                  <a:gd name="T55" fmla="*/ 19 h 26"/>
                  <a:gd name="T56" fmla="*/ 19 w 21"/>
                  <a:gd name="T57" fmla="*/ 23 h 26"/>
                  <a:gd name="T58" fmla="*/ 17 w 21"/>
                  <a:gd name="T5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26">
                    <a:moveTo>
                      <a:pt x="6" y="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5" y="3"/>
                      <a:pt x="3" y="1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20"/>
                      <a:pt x="18" y="22"/>
                      <a:pt x="19" y="26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21" y="22"/>
                      <a:pt x="21" y="19"/>
                      <a:pt x="20" y="18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5"/>
                      <a:pt x="6" y="5"/>
                      <a:pt x="6" y="5"/>
                    </a:cubicBezTo>
                    <a:close/>
                    <a:moveTo>
                      <a:pt x="9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7"/>
                    </a:cubicBezTo>
                    <a:close/>
                    <a:moveTo>
                      <a:pt x="17" y="16"/>
                    </a:move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6"/>
                      <a:pt x="19" y="18"/>
                      <a:pt x="20" y="19"/>
                    </a:cubicBezTo>
                    <a:cubicBezTo>
                      <a:pt x="20" y="21"/>
                      <a:pt x="20" y="22"/>
                      <a:pt x="19" y="23"/>
                    </a:cubicBezTo>
                    <a:cubicBezTo>
                      <a:pt x="20" y="20"/>
                      <a:pt x="19" y="18"/>
                      <a:pt x="17" y="1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 409"/>
              <p:cNvSpPr>
                <a:spLocks/>
              </p:cNvSpPr>
              <p:nvPr/>
            </p:nvSpPr>
            <p:spPr bwMode="auto">
              <a:xfrm>
                <a:off x="245864" y="614703"/>
                <a:ext cx="57075" cy="79028"/>
              </a:xfrm>
              <a:custGeom>
                <a:avLst/>
                <a:gdLst>
                  <a:gd name="T0" fmla="*/ 0 w 26"/>
                  <a:gd name="T1" fmla="*/ 0 h 36"/>
                  <a:gd name="T2" fmla="*/ 5 w 26"/>
                  <a:gd name="T3" fmla="*/ 0 h 36"/>
                  <a:gd name="T4" fmla="*/ 26 w 26"/>
                  <a:gd name="T5" fmla="*/ 21 h 36"/>
                  <a:gd name="T6" fmla="*/ 26 w 26"/>
                  <a:gd name="T7" fmla="*/ 36 h 36"/>
                  <a:gd name="T8" fmla="*/ 21 w 26"/>
                  <a:gd name="T9" fmla="*/ 21 h 36"/>
                  <a:gd name="T10" fmla="*/ 0 w 26"/>
                  <a:gd name="T11" fmla="*/ 0 h 36"/>
                  <a:gd name="T12" fmla="*/ 0 w 26"/>
                  <a:gd name="T13" fmla="*/ 0 h 36"/>
                  <a:gd name="T14" fmla="*/ 0 w 26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6">
                    <a:moveTo>
                      <a:pt x="0" y="0"/>
                    </a:moveTo>
                    <a:lnTo>
                      <a:pt x="5" y="0"/>
                    </a:lnTo>
                    <a:lnTo>
                      <a:pt x="26" y="21"/>
                    </a:lnTo>
                    <a:lnTo>
                      <a:pt x="26" y="36"/>
                    </a:lnTo>
                    <a:lnTo>
                      <a:pt x="21" y="2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Freeform 410"/>
              <p:cNvSpPr>
                <a:spLocks/>
              </p:cNvSpPr>
              <p:nvPr/>
            </p:nvSpPr>
            <p:spPr bwMode="auto">
              <a:xfrm>
                <a:off x="346843" y="704707"/>
                <a:ext cx="32929" cy="90004"/>
              </a:xfrm>
              <a:custGeom>
                <a:avLst/>
                <a:gdLst>
                  <a:gd name="T0" fmla="*/ 2 w 3"/>
                  <a:gd name="T1" fmla="*/ 8 h 8"/>
                  <a:gd name="T2" fmla="*/ 0 w 3"/>
                  <a:gd name="T3" fmla="*/ 1 h 8"/>
                  <a:gd name="T4" fmla="*/ 0 w 3"/>
                  <a:gd name="T5" fmla="*/ 0 h 8"/>
                  <a:gd name="T6" fmla="*/ 3 w 3"/>
                  <a:gd name="T7" fmla="*/ 4 h 8"/>
                  <a:gd name="T8" fmla="*/ 2 w 3"/>
                  <a:gd name="T9" fmla="*/ 8 h 8"/>
                  <a:gd name="T10" fmla="*/ 2 w 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cubicBezTo>
                      <a:pt x="3" y="5"/>
                      <a:pt x="2" y="3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3"/>
                      <a:pt x="3" y="4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Freeform 411"/>
              <p:cNvSpPr>
                <a:spLocks/>
              </p:cNvSpPr>
              <p:nvPr/>
            </p:nvSpPr>
            <p:spPr bwMode="auto">
              <a:xfrm>
                <a:off x="190984" y="952765"/>
                <a:ext cx="177813" cy="190984"/>
              </a:xfrm>
              <a:custGeom>
                <a:avLst/>
                <a:gdLst>
                  <a:gd name="T0" fmla="*/ 0 w 16"/>
                  <a:gd name="T1" fmla="*/ 4 h 17"/>
                  <a:gd name="T2" fmla="*/ 0 w 16"/>
                  <a:gd name="T3" fmla="*/ 3 h 17"/>
                  <a:gd name="T4" fmla="*/ 8 w 16"/>
                  <a:gd name="T5" fmla="*/ 5 h 17"/>
                  <a:gd name="T6" fmla="*/ 8 w 16"/>
                  <a:gd name="T7" fmla="*/ 4 h 17"/>
                  <a:gd name="T8" fmla="*/ 7 w 16"/>
                  <a:gd name="T9" fmla="*/ 0 h 17"/>
                  <a:gd name="T10" fmla="*/ 9 w 16"/>
                  <a:gd name="T11" fmla="*/ 4 h 17"/>
                  <a:gd name="T12" fmla="*/ 7 w 16"/>
                  <a:gd name="T13" fmla="*/ 8 h 17"/>
                  <a:gd name="T14" fmla="*/ 16 w 16"/>
                  <a:gd name="T15" fmla="*/ 12 h 17"/>
                  <a:gd name="T16" fmla="*/ 10 w 16"/>
                  <a:gd name="T17" fmla="*/ 16 h 17"/>
                  <a:gd name="T18" fmla="*/ 5 w 16"/>
                  <a:gd name="T19" fmla="*/ 10 h 17"/>
                  <a:gd name="T20" fmla="*/ 4 w 16"/>
                  <a:gd name="T21" fmla="*/ 8 h 17"/>
                  <a:gd name="T22" fmla="*/ 0 w 16"/>
                  <a:gd name="T23" fmla="*/ 4 h 17"/>
                  <a:gd name="T24" fmla="*/ 0 w 16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7">
                    <a:moveTo>
                      <a:pt x="0" y="4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3" y="6"/>
                      <a:pt x="6" y="7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7"/>
                      <a:pt x="7" y="8"/>
                    </a:cubicBezTo>
                    <a:cubicBezTo>
                      <a:pt x="9" y="13"/>
                      <a:pt x="12" y="14"/>
                      <a:pt x="16" y="12"/>
                    </a:cubicBezTo>
                    <a:cubicBezTo>
                      <a:pt x="15" y="15"/>
                      <a:pt x="13" y="17"/>
                      <a:pt x="10" y="16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3" y="6"/>
                      <a:pt x="1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Freeform 412"/>
              <p:cNvSpPr>
                <a:spLocks noEditPoints="1"/>
              </p:cNvSpPr>
              <p:nvPr/>
            </p:nvSpPr>
            <p:spPr bwMode="auto">
              <a:xfrm>
                <a:off x="32929" y="614703"/>
                <a:ext cx="346843" cy="654172"/>
              </a:xfrm>
              <a:custGeom>
                <a:avLst/>
                <a:gdLst>
                  <a:gd name="T0" fmla="*/ 14 w 31"/>
                  <a:gd name="T1" fmla="*/ 33 h 58"/>
                  <a:gd name="T2" fmla="*/ 14 w 31"/>
                  <a:gd name="T3" fmla="*/ 33 h 58"/>
                  <a:gd name="T4" fmla="*/ 11 w 31"/>
                  <a:gd name="T5" fmla="*/ 26 h 58"/>
                  <a:gd name="T6" fmla="*/ 8 w 31"/>
                  <a:gd name="T7" fmla="*/ 14 h 58"/>
                  <a:gd name="T8" fmla="*/ 0 w 31"/>
                  <a:gd name="T9" fmla="*/ 0 h 58"/>
                  <a:gd name="T10" fmla="*/ 5 w 31"/>
                  <a:gd name="T11" fmla="*/ 27 h 58"/>
                  <a:gd name="T12" fmla="*/ 26 w 31"/>
                  <a:gd name="T13" fmla="*/ 58 h 58"/>
                  <a:gd name="T14" fmla="*/ 30 w 31"/>
                  <a:gd name="T15" fmla="*/ 54 h 58"/>
                  <a:gd name="T16" fmla="*/ 31 w 31"/>
                  <a:gd name="T17" fmla="*/ 53 h 58"/>
                  <a:gd name="T18" fmla="*/ 29 w 31"/>
                  <a:gd name="T19" fmla="*/ 52 h 58"/>
                  <a:gd name="T20" fmla="*/ 24 w 31"/>
                  <a:gd name="T21" fmla="*/ 46 h 58"/>
                  <a:gd name="T22" fmla="*/ 19 w 31"/>
                  <a:gd name="T23" fmla="*/ 40 h 58"/>
                  <a:gd name="T24" fmla="*/ 18 w 31"/>
                  <a:gd name="T25" fmla="*/ 38 h 58"/>
                  <a:gd name="T26" fmla="*/ 14 w 31"/>
                  <a:gd name="T27" fmla="*/ 34 h 58"/>
                  <a:gd name="T28" fmla="*/ 14 w 31"/>
                  <a:gd name="T29" fmla="*/ 33 h 58"/>
                  <a:gd name="T30" fmla="*/ 10 w 31"/>
                  <a:gd name="T31" fmla="*/ 26 h 58"/>
                  <a:gd name="T32" fmla="*/ 10 w 31"/>
                  <a:gd name="T33" fmla="*/ 26 h 58"/>
                  <a:gd name="T34" fmla="*/ 6 w 31"/>
                  <a:gd name="T35" fmla="*/ 13 h 58"/>
                  <a:gd name="T36" fmla="*/ 0 w 31"/>
                  <a:gd name="T37" fmla="*/ 1 h 58"/>
                  <a:gd name="T38" fmla="*/ 7 w 31"/>
                  <a:gd name="T39" fmla="*/ 13 h 58"/>
                  <a:gd name="T40" fmla="*/ 11 w 31"/>
                  <a:gd name="T41" fmla="*/ 26 h 58"/>
                  <a:gd name="T42" fmla="*/ 13 w 31"/>
                  <a:gd name="T43" fmla="*/ 34 h 58"/>
                  <a:gd name="T44" fmla="*/ 18 w 31"/>
                  <a:gd name="T45" fmla="*/ 40 h 58"/>
                  <a:gd name="T46" fmla="*/ 30 w 31"/>
                  <a:gd name="T47" fmla="*/ 54 h 58"/>
                  <a:gd name="T48" fmla="*/ 29 w 31"/>
                  <a:gd name="T49" fmla="*/ 55 h 58"/>
                  <a:gd name="T50" fmla="*/ 17 w 31"/>
                  <a:gd name="T51" fmla="*/ 41 h 58"/>
                  <a:gd name="T52" fmla="*/ 12 w 31"/>
                  <a:gd name="T53" fmla="*/ 35 h 58"/>
                  <a:gd name="T54" fmla="*/ 10 w 31"/>
                  <a:gd name="T55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58">
                    <a:moveTo>
                      <a:pt x="14" y="33"/>
                    </a:move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0"/>
                      <a:pt x="13" y="28"/>
                      <a:pt x="11" y="26"/>
                    </a:cubicBezTo>
                    <a:cubicBezTo>
                      <a:pt x="11" y="22"/>
                      <a:pt x="10" y="18"/>
                      <a:pt x="8" y="14"/>
                    </a:cubicBezTo>
                    <a:cubicBezTo>
                      <a:pt x="7" y="7"/>
                      <a:pt x="4" y="3"/>
                      <a:pt x="0" y="0"/>
                    </a:cubicBezTo>
                    <a:cubicBezTo>
                      <a:pt x="1" y="10"/>
                      <a:pt x="3" y="19"/>
                      <a:pt x="5" y="27"/>
                    </a:cubicBezTo>
                    <a:cubicBezTo>
                      <a:pt x="10" y="39"/>
                      <a:pt x="17" y="49"/>
                      <a:pt x="26" y="58"/>
                    </a:cubicBezTo>
                    <a:cubicBezTo>
                      <a:pt x="28" y="57"/>
                      <a:pt x="29" y="56"/>
                      <a:pt x="30" y="54"/>
                    </a:cubicBezTo>
                    <a:cubicBezTo>
                      <a:pt x="30" y="54"/>
                      <a:pt x="30" y="54"/>
                      <a:pt x="31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8" y="39"/>
                      <a:pt x="18" y="38"/>
                      <a:pt x="18" y="38"/>
                    </a:cubicBezTo>
                    <a:cubicBezTo>
                      <a:pt x="17" y="36"/>
                      <a:pt x="15" y="35"/>
                      <a:pt x="14" y="34"/>
                    </a:cubicBezTo>
                    <a:cubicBezTo>
                      <a:pt x="14" y="34"/>
                      <a:pt x="14" y="33"/>
                      <a:pt x="14" y="33"/>
                    </a:cubicBezTo>
                    <a:close/>
                    <a:moveTo>
                      <a:pt x="10" y="26"/>
                    </a:move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2"/>
                      <a:pt x="8" y="17"/>
                      <a:pt x="6" y="13"/>
                    </a:cubicBezTo>
                    <a:cubicBezTo>
                      <a:pt x="5" y="9"/>
                      <a:pt x="3" y="5"/>
                      <a:pt x="0" y="1"/>
                    </a:cubicBezTo>
                    <a:cubicBezTo>
                      <a:pt x="4" y="4"/>
                      <a:pt x="6" y="8"/>
                      <a:pt x="7" y="13"/>
                    </a:cubicBezTo>
                    <a:cubicBezTo>
                      <a:pt x="9" y="17"/>
                      <a:pt x="10" y="22"/>
                      <a:pt x="11" y="26"/>
                    </a:cubicBezTo>
                    <a:cubicBezTo>
                      <a:pt x="12" y="29"/>
                      <a:pt x="13" y="31"/>
                      <a:pt x="13" y="34"/>
                    </a:cubicBezTo>
                    <a:cubicBezTo>
                      <a:pt x="16" y="36"/>
                      <a:pt x="17" y="38"/>
                      <a:pt x="18" y="40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39"/>
                      <a:pt x="15" y="37"/>
                      <a:pt x="12" y="35"/>
                    </a:cubicBezTo>
                    <a:cubicBezTo>
                      <a:pt x="12" y="32"/>
                      <a:pt x="11" y="29"/>
                      <a:pt x="10" y="2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Freeform 413"/>
              <p:cNvSpPr>
                <a:spLocks/>
              </p:cNvSpPr>
              <p:nvPr/>
            </p:nvSpPr>
            <p:spPr bwMode="auto">
              <a:xfrm>
                <a:off x="32929" y="625680"/>
                <a:ext cx="335868" cy="608073"/>
              </a:xfrm>
              <a:custGeom>
                <a:avLst/>
                <a:gdLst>
                  <a:gd name="T0" fmla="*/ 12 w 30"/>
                  <a:gd name="T1" fmla="*/ 34 h 54"/>
                  <a:gd name="T2" fmla="*/ 10 w 30"/>
                  <a:gd name="T3" fmla="*/ 25 h 54"/>
                  <a:gd name="T4" fmla="*/ 6 w 30"/>
                  <a:gd name="T5" fmla="*/ 12 h 54"/>
                  <a:gd name="T6" fmla="*/ 0 w 30"/>
                  <a:gd name="T7" fmla="*/ 0 h 54"/>
                  <a:gd name="T8" fmla="*/ 7 w 30"/>
                  <a:gd name="T9" fmla="*/ 12 h 54"/>
                  <a:gd name="T10" fmla="*/ 11 w 30"/>
                  <a:gd name="T11" fmla="*/ 25 h 54"/>
                  <a:gd name="T12" fmla="*/ 13 w 30"/>
                  <a:gd name="T13" fmla="*/ 33 h 54"/>
                  <a:gd name="T14" fmla="*/ 18 w 30"/>
                  <a:gd name="T15" fmla="*/ 39 h 54"/>
                  <a:gd name="T16" fmla="*/ 30 w 30"/>
                  <a:gd name="T17" fmla="*/ 53 h 54"/>
                  <a:gd name="T18" fmla="*/ 29 w 30"/>
                  <a:gd name="T19" fmla="*/ 54 h 54"/>
                  <a:gd name="T20" fmla="*/ 17 w 30"/>
                  <a:gd name="T21" fmla="*/ 40 h 54"/>
                  <a:gd name="T22" fmla="*/ 12 w 30"/>
                  <a:gd name="T23" fmla="*/ 34 h 54"/>
                  <a:gd name="T24" fmla="*/ 12 w 30"/>
                  <a:gd name="T25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54">
                    <a:moveTo>
                      <a:pt x="12" y="34"/>
                    </a:moveTo>
                    <a:cubicBezTo>
                      <a:pt x="12" y="31"/>
                      <a:pt x="11" y="28"/>
                      <a:pt x="10" y="25"/>
                    </a:cubicBezTo>
                    <a:cubicBezTo>
                      <a:pt x="9" y="21"/>
                      <a:pt x="8" y="16"/>
                      <a:pt x="6" y="12"/>
                    </a:cubicBezTo>
                    <a:cubicBezTo>
                      <a:pt x="5" y="8"/>
                      <a:pt x="3" y="4"/>
                      <a:pt x="0" y="0"/>
                    </a:cubicBezTo>
                    <a:cubicBezTo>
                      <a:pt x="4" y="3"/>
                      <a:pt x="6" y="7"/>
                      <a:pt x="7" y="12"/>
                    </a:cubicBezTo>
                    <a:cubicBezTo>
                      <a:pt x="9" y="16"/>
                      <a:pt x="10" y="21"/>
                      <a:pt x="11" y="25"/>
                    </a:cubicBezTo>
                    <a:cubicBezTo>
                      <a:pt x="12" y="28"/>
                      <a:pt x="13" y="30"/>
                      <a:pt x="13" y="33"/>
                    </a:cubicBezTo>
                    <a:cubicBezTo>
                      <a:pt x="16" y="35"/>
                      <a:pt x="17" y="37"/>
                      <a:pt x="18" y="39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6" y="38"/>
                      <a:pt x="15" y="36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Freeform 414"/>
              <p:cNvSpPr>
                <a:spLocks noEditPoints="1"/>
              </p:cNvSpPr>
              <p:nvPr/>
            </p:nvSpPr>
            <p:spPr bwMode="auto">
              <a:xfrm>
                <a:off x="0" y="614703"/>
                <a:ext cx="324891" cy="676124"/>
              </a:xfrm>
              <a:custGeom>
                <a:avLst/>
                <a:gdLst>
                  <a:gd name="T0" fmla="*/ 6 w 29"/>
                  <a:gd name="T1" fmla="*/ 35 h 60"/>
                  <a:gd name="T2" fmla="*/ 6 w 29"/>
                  <a:gd name="T3" fmla="*/ 35 h 60"/>
                  <a:gd name="T4" fmla="*/ 9 w 29"/>
                  <a:gd name="T5" fmla="*/ 39 h 60"/>
                  <a:gd name="T6" fmla="*/ 7 w 29"/>
                  <a:gd name="T7" fmla="*/ 51 h 60"/>
                  <a:gd name="T8" fmla="*/ 14 w 29"/>
                  <a:gd name="T9" fmla="*/ 48 h 60"/>
                  <a:gd name="T10" fmla="*/ 17 w 29"/>
                  <a:gd name="T11" fmla="*/ 52 h 60"/>
                  <a:gd name="T12" fmla="*/ 25 w 29"/>
                  <a:gd name="T13" fmla="*/ 60 h 60"/>
                  <a:gd name="T14" fmla="*/ 29 w 29"/>
                  <a:gd name="T15" fmla="*/ 58 h 60"/>
                  <a:gd name="T16" fmla="*/ 8 w 29"/>
                  <a:gd name="T17" fmla="*/ 27 h 60"/>
                  <a:gd name="T18" fmla="*/ 3 w 29"/>
                  <a:gd name="T19" fmla="*/ 0 h 60"/>
                  <a:gd name="T20" fmla="*/ 3 w 29"/>
                  <a:gd name="T21" fmla="*/ 24 h 60"/>
                  <a:gd name="T22" fmla="*/ 6 w 29"/>
                  <a:gd name="T23" fmla="*/ 35 h 60"/>
                  <a:gd name="T24" fmla="*/ 10 w 29"/>
                  <a:gd name="T25" fmla="*/ 47 h 60"/>
                  <a:gd name="T26" fmla="*/ 10 w 29"/>
                  <a:gd name="T27" fmla="*/ 47 h 60"/>
                  <a:gd name="T28" fmla="*/ 10 w 29"/>
                  <a:gd name="T29" fmla="*/ 42 h 60"/>
                  <a:gd name="T30" fmla="*/ 13 w 29"/>
                  <a:gd name="T31" fmla="*/ 46 h 60"/>
                  <a:gd name="T32" fmla="*/ 10 w 29"/>
                  <a:gd name="T33" fmla="*/ 4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60">
                    <a:moveTo>
                      <a:pt x="6" y="35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7" y="36"/>
                      <a:pt x="8" y="38"/>
                      <a:pt x="9" y="39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5" y="50"/>
                      <a:pt x="16" y="51"/>
                      <a:pt x="17" y="52"/>
                    </a:cubicBezTo>
                    <a:cubicBezTo>
                      <a:pt x="20" y="55"/>
                      <a:pt x="22" y="58"/>
                      <a:pt x="25" y="60"/>
                    </a:cubicBezTo>
                    <a:cubicBezTo>
                      <a:pt x="27" y="60"/>
                      <a:pt x="28" y="59"/>
                      <a:pt x="29" y="58"/>
                    </a:cubicBezTo>
                    <a:cubicBezTo>
                      <a:pt x="20" y="49"/>
                      <a:pt x="13" y="39"/>
                      <a:pt x="8" y="27"/>
                    </a:cubicBezTo>
                    <a:cubicBezTo>
                      <a:pt x="6" y="19"/>
                      <a:pt x="4" y="10"/>
                      <a:pt x="3" y="0"/>
                    </a:cubicBezTo>
                    <a:cubicBezTo>
                      <a:pt x="0" y="5"/>
                      <a:pt x="0" y="14"/>
                      <a:pt x="3" y="24"/>
                    </a:cubicBezTo>
                    <a:cubicBezTo>
                      <a:pt x="6" y="35"/>
                      <a:pt x="6" y="35"/>
                      <a:pt x="6" y="35"/>
                    </a:cubicBezTo>
                    <a:close/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4"/>
                      <a:pt x="12" y="45"/>
                      <a:pt x="13" y="46"/>
                    </a:cubicBezTo>
                    <a:cubicBezTo>
                      <a:pt x="10" y="47"/>
                      <a:pt x="10" y="47"/>
                      <a:pt x="10" y="4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Freeform 415"/>
              <p:cNvSpPr>
                <a:spLocks/>
              </p:cNvSpPr>
              <p:nvPr/>
            </p:nvSpPr>
            <p:spPr bwMode="auto">
              <a:xfrm>
                <a:off x="111956" y="1088868"/>
                <a:ext cx="32929" cy="54881"/>
              </a:xfrm>
              <a:custGeom>
                <a:avLst/>
                <a:gdLst>
                  <a:gd name="T0" fmla="*/ 3 w 3"/>
                  <a:gd name="T1" fmla="*/ 4 h 5"/>
                  <a:gd name="T2" fmla="*/ 0 w 3"/>
                  <a:gd name="T3" fmla="*/ 5 h 5"/>
                  <a:gd name="T4" fmla="*/ 0 w 3"/>
                  <a:gd name="T5" fmla="*/ 0 h 5"/>
                  <a:gd name="T6" fmla="*/ 3 w 3"/>
                  <a:gd name="T7" fmla="*/ 4 h 5"/>
                  <a:gd name="T8" fmla="*/ 3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Freeform 416"/>
              <p:cNvSpPr>
                <a:spLocks/>
              </p:cNvSpPr>
              <p:nvPr/>
            </p:nvSpPr>
            <p:spPr bwMode="auto">
              <a:xfrm>
                <a:off x="65856" y="1154725"/>
                <a:ext cx="392943" cy="518069"/>
              </a:xfrm>
              <a:custGeom>
                <a:avLst/>
                <a:gdLst>
                  <a:gd name="T0" fmla="*/ 8 w 35"/>
                  <a:gd name="T1" fmla="*/ 0 h 46"/>
                  <a:gd name="T2" fmla="*/ 11 w 35"/>
                  <a:gd name="T3" fmla="*/ 4 h 46"/>
                  <a:gd name="T4" fmla="*/ 4 w 35"/>
                  <a:gd name="T5" fmla="*/ 7 h 46"/>
                  <a:gd name="T6" fmla="*/ 3 w 35"/>
                  <a:gd name="T7" fmla="*/ 21 h 46"/>
                  <a:gd name="T8" fmla="*/ 6 w 35"/>
                  <a:gd name="T9" fmla="*/ 14 h 46"/>
                  <a:gd name="T10" fmla="*/ 13 w 35"/>
                  <a:gd name="T11" fmla="*/ 37 h 46"/>
                  <a:gd name="T12" fmla="*/ 35 w 35"/>
                  <a:gd name="T13" fmla="*/ 41 h 46"/>
                  <a:gd name="T14" fmla="*/ 26 w 35"/>
                  <a:gd name="T15" fmla="*/ 44 h 46"/>
                  <a:gd name="T16" fmla="*/ 24 w 35"/>
                  <a:gd name="T17" fmla="*/ 44 h 46"/>
                  <a:gd name="T18" fmla="*/ 16 w 35"/>
                  <a:gd name="T19" fmla="*/ 45 h 46"/>
                  <a:gd name="T20" fmla="*/ 8 w 35"/>
                  <a:gd name="T21" fmla="*/ 45 h 46"/>
                  <a:gd name="T22" fmla="*/ 5 w 35"/>
                  <a:gd name="T23" fmla="*/ 20 h 46"/>
                  <a:gd name="T24" fmla="*/ 4 w 35"/>
                  <a:gd name="T25" fmla="*/ 31 h 46"/>
                  <a:gd name="T26" fmla="*/ 4 w 35"/>
                  <a:gd name="T27" fmla="*/ 32 h 46"/>
                  <a:gd name="T28" fmla="*/ 5 w 35"/>
                  <a:gd name="T29" fmla="*/ 43 h 46"/>
                  <a:gd name="T30" fmla="*/ 3 w 35"/>
                  <a:gd name="T31" fmla="*/ 44 h 46"/>
                  <a:gd name="T32" fmla="*/ 3 w 35"/>
                  <a:gd name="T33" fmla="*/ 46 h 46"/>
                  <a:gd name="T34" fmla="*/ 1 w 35"/>
                  <a:gd name="T35" fmla="*/ 44 h 46"/>
                  <a:gd name="T36" fmla="*/ 1 w 35"/>
                  <a:gd name="T37" fmla="*/ 27 h 46"/>
                  <a:gd name="T38" fmla="*/ 1 w 35"/>
                  <a:gd name="T39" fmla="*/ 3 h 46"/>
                  <a:gd name="T40" fmla="*/ 8 w 35"/>
                  <a:gd name="T41" fmla="*/ 0 h 46"/>
                  <a:gd name="T42" fmla="*/ 8 w 35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46">
                    <a:moveTo>
                      <a:pt x="8" y="0"/>
                    </a:moveTo>
                    <a:cubicBezTo>
                      <a:pt x="9" y="2"/>
                      <a:pt x="10" y="3"/>
                      <a:pt x="11" y="4"/>
                    </a:cubicBezTo>
                    <a:cubicBezTo>
                      <a:pt x="8" y="5"/>
                      <a:pt x="6" y="6"/>
                      <a:pt x="4" y="7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10" y="21"/>
                      <a:pt x="12" y="29"/>
                      <a:pt x="13" y="37"/>
                    </a:cubicBezTo>
                    <a:cubicBezTo>
                      <a:pt x="19" y="41"/>
                      <a:pt x="26" y="42"/>
                      <a:pt x="35" y="41"/>
                    </a:cubicBezTo>
                    <a:cubicBezTo>
                      <a:pt x="32" y="42"/>
                      <a:pt x="29" y="43"/>
                      <a:pt x="26" y="44"/>
                    </a:cubicBezTo>
                    <a:cubicBezTo>
                      <a:pt x="25" y="44"/>
                      <a:pt x="24" y="44"/>
                      <a:pt x="24" y="44"/>
                    </a:cubicBezTo>
                    <a:cubicBezTo>
                      <a:pt x="21" y="45"/>
                      <a:pt x="18" y="45"/>
                      <a:pt x="16" y="45"/>
                    </a:cubicBezTo>
                    <a:cubicBezTo>
                      <a:pt x="13" y="45"/>
                      <a:pt x="11" y="46"/>
                      <a:pt x="8" y="45"/>
                    </a:cubicBezTo>
                    <a:cubicBezTo>
                      <a:pt x="9" y="36"/>
                      <a:pt x="8" y="28"/>
                      <a:pt x="5" y="20"/>
                    </a:cubicBezTo>
                    <a:cubicBezTo>
                      <a:pt x="5" y="24"/>
                      <a:pt x="4" y="28"/>
                      <a:pt x="4" y="31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5"/>
                      <a:pt x="3" y="45"/>
                      <a:pt x="3" y="46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19"/>
                      <a:pt x="0" y="11"/>
                      <a:pt x="1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Freeform 417"/>
              <p:cNvSpPr>
                <a:spLocks noEditPoints="1"/>
              </p:cNvSpPr>
              <p:nvPr/>
            </p:nvSpPr>
            <p:spPr bwMode="auto">
              <a:xfrm>
                <a:off x="100980" y="1200825"/>
                <a:ext cx="357820" cy="428066"/>
              </a:xfrm>
              <a:custGeom>
                <a:avLst/>
                <a:gdLst>
                  <a:gd name="T0" fmla="*/ 0 w 32"/>
                  <a:gd name="T1" fmla="*/ 17 h 38"/>
                  <a:gd name="T2" fmla="*/ 0 w 32"/>
                  <a:gd name="T3" fmla="*/ 17 h 38"/>
                  <a:gd name="T4" fmla="*/ 3 w 32"/>
                  <a:gd name="T5" fmla="*/ 10 h 38"/>
                  <a:gd name="T6" fmla="*/ 10 w 32"/>
                  <a:gd name="T7" fmla="*/ 33 h 38"/>
                  <a:gd name="T8" fmla="*/ 32 w 32"/>
                  <a:gd name="T9" fmla="*/ 37 h 38"/>
                  <a:gd name="T10" fmla="*/ 30 w 32"/>
                  <a:gd name="T11" fmla="*/ 10 h 38"/>
                  <a:gd name="T12" fmla="*/ 29 w 32"/>
                  <a:gd name="T13" fmla="*/ 11 h 38"/>
                  <a:gd name="T14" fmla="*/ 28 w 32"/>
                  <a:gd name="T15" fmla="*/ 11 h 38"/>
                  <a:gd name="T16" fmla="*/ 28 w 32"/>
                  <a:gd name="T17" fmla="*/ 12 h 38"/>
                  <a:gd name="T18" fmla="*/ 27 w 32"/>
                  <a:gd name="T19" fmla="*/ 12 h 38"/>
                  <a:gd name="T20" fmla="*/ 28 w 32"/>
                  <a:gd name="T21" fmla="*/ 13 h 38"/>
                  <a:gd name="T22" fmla="*/ 27 w 32"/>
                  <a:gd name="T23" fmla="*/ 14 h 38"/>
                  <a:gd name="T24" fmla="*/ 26 w 32"/>
                  <a:gd name="T25" fmla="*/ 14 h 38"/>
                  <a:gd name="T26" fmla="*/ 25 w 32"/>
                  <a:gd name="T27" fmla="*/ 17 h 38"/>
                  <a:gd name="T28" fmla="*/ 23 w 32"/>
                  <a:gd name="T29" fmla="*/ 19 h 38"/>
                  <a:gd name="T30" fmla="*/ 22 w 32"/>
                  <a:gd name="T31" fmla="*/ 19 h 38"/>
                  <a:gd name="T32" fmla="*/ 20 w 32"/>
                  <a:gd name="T33" fmla="*/ 20 h 38"/>
                  <a:gd name="T34" fmla="*/ 20 w 32"/>
                  <a:gd name="T35" fmla="*/ 20 h 38"/>
                  <a:gd name="T36" fmla="*/ 18 w 32"/>
                  <a:gd name="T37" fmla="*/ 20 h 38"/>
                  <a:gd name="T38" fmla="*/ 17 w 32"/>
                  <a:gd name="T39" fmla="*/ 19 h 38"/>
                  <a:gd name="T40" fmla="*/ 16 w 32"/>
                  <a:gd name="T41" fmla="*/ 20 h 38"/>
                  <a:gd name="T42" fmla="*/ 16 w 32"/>
                  <a:gd name="T43" fmla="*/ 17 h 38"/>
                  <a:gd name="T44" fmla="*/ 16 w 32"/>
                  <a:gd name="T45" fmla="*/ 17 h 38"/>
                  <a:gd name="T46" fmla="*/ 16 w 32"/>
                  <a:gd name="T47" fmla="*/ 17 h 38"/>
                  <a:gd name="T48" fmla="*/ 16 w 32"/>
                  <a:gd name="T49" fmla="*/ 17 h 38"/>
                  <a:gd name="T50" fmla="*/ 18 w 32"/>
                  <a:gd name="T51" fmla="*/ 11 h 38"/>
                  <a:gd name="T52" fmla="*/ 21 w 32"/>
                  <a:gd name="T53" fmla="*/ 8 h 38"/>
                  <a:gd name="T54" fmla="*/ 20 w 32"/>
                  <a:gd name="T55" fmla="*/ 6 h 38"/>
                  <a:gd name="T56" fmla="*/ 16 w 32"/>
                  <a:gd name="T57" fmla="*/ 8 h 38"/>
                  <a:gd name="T58" fmla="*/ 8 w 32"/>
                  <a:gd name="T59" fmla="*/ 0 h 38"/>
                  <a:gd name="T60" fmla="*/ 1 w 32"/>
                  <a:gd name="T61" fmla="*/ 3 h 38"/>
                  <a:gd name="T62" fmla="*/ 0 w 32"/>
                  <a:gd name="T63" fmla="*/ 17 h 38"/>
                  <a:gd name="T64" fmla="*/ 29 w 32"/>
                  <a:gd name="T65" fmla="*/ 12 h 38"/>
                  <a:gd name="T66" fmla="*/ 29 w 32"/>
                  <a:gd name="T67" fmla="*/ 12 h 38"/>
                  <a:gd name="T68" fmla="*/ 32 w 32"/>
                  <a:gd name="T69" fmla="*/ 36 h 38"/>
                  <a:gd name="T70" fmla="*/ 30 w 32"/>
                  <a:gd name="T71" fmla="*/ 36 h 38"/>
                  <a:gd name="T72" fmla="*/ 28 w 32"/>
                  <a:gd name="T73" fmla="*/ 24 h 38"/>
                  <a:gd name="T74" fmla="*/ 28 w 32"/>
                  <a:gd name="T75" fmla="*/ 13 h 38"/>
                  <a:gd name="T76" fmla="*/ 29 w 32"/>
                  <a:gd name="T77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" h="38"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7" y="17"/>
                      <a:pt x="9" y="25"/>
                      <a:pt x="10" y="33"/>
                    </a:cubicBezTo>
                    <a:cubicBezTo>
                      <a:pt x="16" y="37"/>
                      <a:pt x="23" y="38"/>
                      <a:pt x="32" y="37"/>
                    </a:cubicBezTo>
                    <a:cubicBezTo>
                      <a:pt x="30" y="28"/>
                      <a:pt x="30" y="19"/>
                      <a:pt x="30" y="10"/>
                    </a:cubicBezTo>
                    <a:cubicBezTo>
                      <a:pt x="30" y="10"/>
                      <a:pt x="30" y="11"/>
                      <a:pt x="29" y="11"/>
                    </a:cubicBezTo>
                    <a:cubicBezTo>
                      <a:pt x="29" y="11"/>
                      <a:pt x="29" y="11"/>
                      <a:pt x="28" y="11"/>
                    </a:cubicBezTo>
                    <a:cubicBezTo>
                      <a:pt x="28" y="11"/>
                      <a:pt x="28" y="12"/>
                      <a:pt x="28" y="12"/>
                    </a:cubicBezTo>
                    <a:cubicBezTo>
                      <a:pt x="28" y="12"/>
                      <a:pt x="28" y="12"/>
                      <a:pt x="27" y="12"/>
                    </a:cubicBezTo>
                    <a:cubicBezTo>
                      <a:pt x="27" y="12"/>
                      <a:pt x="28" y="13"/>
                      <a:pt x="28" y="13"/>
                    </a:cubicBezTo>
                    <a:cubicBezTo>
                      <a:pt x="28" y="13"/>
                      <a:pt x="27" y="14"/>
                      <a:pt x="27" y="14"/>
                    </a:cubicBezTo>
                    <a:cubicBezTo>
                      <a:pt x="27" y="14"/>
                      <a:pt x="26" y="14"/>
                      <a:pt x="26" y="14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9"/>
                      <a:pt x="23" y="20"/>
                      <a:pt x="23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20"/>
                      <a:pt x="21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20"/>
                      <a:pt x="18" y="21"/>
                      <a:pt x="18" y="20"/>
                    </a:cubicBezTo>
                    <a:cubicBezTo>
                      <a:pt x="17" y="20"/>
                      <a:pt x="17" y="20"/>
                      <a:pt x="17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0"/>
                      <a:pt x="15" y="19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7"/>
                      <a:pt x="18" y="8"/>
                      <a:pt x="16" y="8"/>
                    </a:cubicBezTo>
                    <a:cubicBezTo>
                      <a:pt x="13" y="6"/>
                      <a:pt x="11" y="3"/>
                      <a:pt x="8" y="0"/>
                    </a:cubicBezTo>
                    <a:cubicBezTo>
                      <a:pt x="5" y="1"/>
                      <a:pt x="3" y="2"/>
                      <a:pt x="1" y="3"/>
                    </a:cubicBezTo>
                    <a:cubicBezTo>
                      <a:pt x="0" y="17"/>
                      <a:pt x="0" y="17"/>
                      <a:pt x="0" y="17"/>
                    </a:cubicBezTo>
                    <a:close/>
                    <a:moveTo>
                      <a:pt x="29" y="12"/>
                    </a:move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7"/>
                      <a:pt x="30" y="25"/>
                      <a:pt x="32" y="36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0"/>
                      <a:pt x="28" y="16"/>
                      <a:pt x="28" y="13"/>
                    </a:cubicBezTo>
                    <a:cubicBezTo>
                      <a:pt x="29" y="12"/>
                      <a:pt x="29" y="12"/>
                      <a:pt x="29" y="1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Freeform 418"/>
              <p:cNvSpPr>
                <a:spLocks/>
              </p:cNvSpPr>
              <p:nvPr/>
            </p:nvSpPr>
            <p:spPr bwMode="auto">
              <a:xfrm>
                <a:off x="414896" y="1334732"/>
                <a:ext cx="43904" cy="272206"/>
              </a:xfrm>
              <a:custGeom>
                <a:avLst/>
                <a:gdLst>
                  <a:gd name="T0" fmla="*/ 0 w 4"/>
                  <a:gd name="T1" fmla="*/ 1 h 24"/>
                  <a:gd name="T2" fmla="*/ 1 w 4"/>
                  <a:gd name="T3" fmla="*/ 0 h 24"/>
                  <a:gd name="T4" fmla="*/ 4 w 4"/>
                  <a:gd name="T5" fmla="*/ 24 h 24"/>
                  <a:gd name="T6" fmla="*/ 2 w 4"/>
                  <a:gd name="T7" fmla="*/ 24 h 24"/>
                  <a:gd name="T8" fmla="*/ 0 w 4"/>
                  <a:gd name="T9" fmla="*/ 12 h 24"/>
                  <a:gd name="T10" fmla="*/ 0 w 4"/>
                  <a:gd name="T11" fmla="*/ 1 h 24"/>
                  <a:gd name="T12" fmla="*/ 0 w 4"/>
                  <a:gd name="T1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4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2" y="13"/>
                      <a:pt x="4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8"/>
                      <a:pt x="0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Freeform 419"/>
              <p:cNvSpPr>
                <a:spLocks noEditPoints="1"/>
              </p:cNvSpPr>
              <p:nvPr/>
            </p:nvSpPr>
            <p:spPr bwMode="auto">
              <a:xfrm>
                <a:off x="267816" y="559824"/>
                <a:ext cx="90004" cy="111956"/>
              </a:xfrm>
              <a:custGeom>
                <a:avLst/>
                <a:gdLst>
                  <a:gd name="T0" fmla="*/ 0 w 41"/>
                  <a:gd name="T1" fmla="*/ 0 h 51"/>
                  <a:gd name="T2" fmla="*/ 0 w 41"/>
                  <a:gd name="T3" fmla="*/ 0 h 51"/>
                  <a:gd name="T4" fmla="*/ 5 w 41"/>
                  <a:gd name="T5" fmla="*/ 15 h 51"/>
                  <a:gd name="T6" fmla="*/ 36 w 41"/>
                  <a:gd name="T7" fmla="*/ 51 h 51"/>
                  <a:gd name="T8" fmla="*/ 36 w 41"/>
                  <a:gd name="T9" fmla="*/ 46 h 51"/>
                  <a:gd name="T10" fmla="*/ 36 w 41"/>
                  <a:gd name="T11" fmla="*/ 46 h 51"/>
                  <a:gd name="T12" fmla="*/ 41 w 41"/>
                  <a:gd name="T13" fmla="*/ 41 h 51"/>
                  <a:gd name="T14" fmla="*/ 11 w 41"/>
                  <a:gd name="T15" fmla="*/ 5 h 51"/>
                  <a:gd name="T16" fmla="*/ 0 w 41"/>
                  <a:gd name="T17" fmla="*/ 0 h 51"/>
                  <a:gd name="T18" fmla="*/ 0 w 41"/>
                  <a:gd name="T19" fmla="*/ 0 h 51"/>
                  <a:gd name="T20" fmla="*/ 5 w 41"/>
                  <a:gd name="T21" fmla="*/ 5 h 51"/>
                  <a:gd name="T22" fmla="*/ 5 w 41"/>
                  <a:gd name="T23" fmla="*/ 5 h 51"/>
                  <a:gd name="T24" fmla="*/ 36 w 41"/>
                  <a:gd name="T25" fmla="*/ 41 h 51"/>
                  <a:gd name="T26" fmla="*/ 36 w 41"/>
                  <a:gd name="T27" fmla="*/ 41 h 51"/>
                  <a:gd name="T28" fmla="*/ 5 w 41"/>
                  <a:gd name="T29" fmla="*/ 10 h 51"/>
                  <a:gd name="T30" fmla="*/ 5 w 41"/>
                  <a:gd name="T31" fmla="*/ 5 h 51"/>
                  <a:gd name="T32" fmla="*/ 5 w 41"/>
                  <a:gd name="T3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51">
                    <a:moveTo>
                      <a:pt x="0" y="0"/>
                    </a:moveTo>
                    <a:lnTo>
                      <a:pt x="0" y="0"/>
                    </a:lnTo>
                    <a:lnTo>
                      <a:pt x="5" y="15"/>
                    </a:lnTo>
                    <a:lnTo>
                      <a:pt x="36" y="51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41" y="41"/>
                    </a:lnTo>
                    <a:lnTo>
                      <a:pt x="11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5" y="5"/>
                    </a:moveTo>
                    <a:lnTo>
                      <a:pt x="5" y="5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Freeform 420"/>
              <p:cNvSpPr>
                <a:spLocks/>
              </p:cNvSpPr>
              <p:nvPr/>
            </p:nvSpPr>
            <p:spPr bwMode="auto">
              <a:xfrm>
                <a:off x="278792" y="570799"/>
                <a:ext cx="68052" cy="79028"/>
              </a:xfrm>
              <a:custGeom>
                <a:avLst/>
                <a:gdLst>
                  <a:gd name="T0" fmla="*/ 0 w 31"/>
                  <a:gd name="T1" fmla="*/ 5 h 36"/>
                  <a:gd name="T2" fmla="*/ 0 w 31"/>
                  <a:gd name="T3" fmla="*/ 0 h 36"/>
                  <a:gd name="T4" fmla="*/ 31 w 31"/>
                  <a:gd name="T5" fmla="*/ 36 h 36"/>
                  <a:gd name="T6" fmla="*/ 31 w 31"/>
                  <a:gd name="T7" fmla="*/ 36 h 36"/>
                  <a:gd name="T8" fmla="*/ 0 w 31"/>
                  <a:gd name="T9" fmla="*/ 5 h 36"/>
                  <a:gd name="T10" fmla="*/ 0 w 31"/>
                  <a:gd name="T11" fmla="*/ 5 h 36"/>
                  <a:gd name="T12" fmla="*/ 0 w 31"/>
                  <a:gd name="T13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6">
                    <a:moveTo>
                      <a:pt x="0" y="5"/>
                    </a:moveTo>
                    <a:lnTo>
                      <a:pt x="0" y="0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Freeform 421"/>
              <p:cNvSpPr>
                <a:spLocks/>
              </p:cNvSpPr>
              <p:nvPr/>
            </p:nvSpPr>
            <p:spPr bwMode="auto">
              <a:xfrm>
                <a:off x="256840" y="535676"/>
                <a:ext cx="90004" cy="180007"/>
              </a:xfrm>
              <a:custGeom>
                <a:avLst/>
                <a:gdLst>
                  <a:gd name="T0" fmla="*/ 0 w 41"/>
                  <a:gd name="T1" fmla="*/ 0 h 82"/>
                  <a:gd name="T2" fmla="*/ 5 w 41"/>
                  <a:gd name="T3" fmla="*/ 11 h 82"/>
                  <a:gd name="T4" fmla="*/ 10 w 41"/>
                  <a:gd name="T5" fmla="*/ 26 h 82"/>
                  <a:gd name="T6" fmla="*/ 41 w 41"/>
                  <a:gd name="T7" fmla="*/ 62 h 82"/>
                  <a:gd name="T8" fmla="*/ 36 w 41"/>
                  <a:gd name="T9" fmla="*/ 67 h 82"/>
                  <a:gd name="T10" fmla="*/ 41 w 41"/>
                  <a:gd name="T11" fmla="*/ 72 h 82"/>
                  <a:gd name="T12" fmla="*/ 36 w 41"/>
                  <a:gd name="T13" fmla="*/ 82 h 82"/>
                  <a:gd name="T14" fmla="*/ 26 w 41"/>
                  <a:gd name="T15" fmla="*/ 72 h 82"/>
                  <a:gd name="T16" fmla="*/ 31 w 41"/>
                  <a:gd name="T17" fmla="*/ 67 h 82"/>
                  <a:gd name="T18" fmla="*/ 0 w 41"/>
                  <a:gd name="T19" fmla="*/ 21 h 82"/>
                  <a:gd name="T20" fmla="*/ 0 w 41"/>
                  <a:gd name="T21" fmla="*/ 0 h 82"/>
                  <a:gd name="T22" fmla="*/ 0 w 41"/>
                  <a:gd name="T23" fmla="*/ 0 h 82"/>
                  <a:gd name="T24" fmla="*/ 0 w 41"/>
                  <a:gd name="T2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82">
                    <a:moveTo>
                      <a:pt x="0" y="0"/>
                    </a:moveTo>
                    <a:lnTo>
                      <a:pt x="5" y="11"/>
                    </a:lnTo>
                    <a:lnTo>
                      <a:pt x="10" y="26"/>
                    </a:lnTo>
                    <a:lnTo>
                      <a:pt x="41" y="62"/>
                    </a:lnTo>
                    <a:lnTo>
                      <a:pt x="36" y="67"/>
                    </a:lnTo>
                    <a:lnTo>
                      <a:pt x="41" y="72"/>
                    </a:lnTo>
                    <a:lnTo>
                      <a:pt x="36" y="82"/>
                    </a:lnTo>
                    <a:lnTo>
                      <a:pt x="26" y="72"/>
                    </a:lnTo>
                    <a:lnTo>
                      <a:pt x="31" y="67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Freeform 422"/>
              <p:cNvSpPr>
                <a:spLocks/>
              </p:cNvSpPr>
              <p:nvPr/>
            </p:nvSpPr>
            <p:spPr bwMode="auto">
              <a:xfrm>
                <a:off x="346843" y="649827"/>
                <a:ext cx="68052" cy="90004"/>
              </a:xfrm>
              <a:custGeom>
                <a:avLst/>
                <a:gdLst>
                  <a:gd name="T0" fmla="*/ 1 w 6"/>
                  <a:gd name="T1" fmla="*/ 0 h 8"/>
                  <a:gd name="T2" fmla="*/ 2 w 6"/>
                  <a:gd name="T3" fmla="*/ 0 h 8"/>
                  <a:gd name="T4" fmla="*/ 5 w 6"/>
                  <a:gd name="T5" fmla="*/ 6 h 8"/>
                  <a:gd name="T6" fmla="*/ 6 w 6"/>
                  <a:gd name="T7" fmla="*/ 8 h 8"/>
                  <a:gd name="T8" fmla="*/ 0 w 6"/>
                  <a:gd name="T9" fmla="*/ 1 h 8"/>
                  <a:gd name="T10" fmla="*/ 1 w 6"/>
                  <a:gd name="T11" fmla="*/ 0 h 8"/>
                  <a:gd name="T12" fmla="*/ 1 w 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1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2"/>
                      <a:pt x="3" y="4"/>
                      <a:pt x="5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Freeform 423"/>
              <p:cNvSpPr>
                <a:spLocks/>
              </p:cNvSpPr>
              <p:nvPr/>
            </p:nvSpPr>
            <p:spPr bwMode="auto">
              <a:xfrm>
                <a:off x="346843" y="660803"/>
                <a:ext cx="90004" cy="338062"/>
              </a:xfrm>
              <a:custGeom>
                <a:avLst/>
                <a:gdLst>
                  <a:gd name="T0" fmla="*/ 0 w 8"/>
                  <a:gd name="T1" fmla="*/ 0 h 30"/>
                  <a:gd name="T2" fmla="*/ 0 w 8"/>
                  <a:gd name="T3" fmla="*/ 0 h 30"/>
                  <a:gd name="T4" fmla="*/ 6 w 8"/>
                  <a:gd name="T5" fmla="*/ 7 h 30"/>
                  <a:gd name="T6" fmla="*/ 6 w 8"/>
                  <a:gd name="T7" fmla="*/ 8 h 30"/>
                  <a:gd name="T8" fmla="*/ 8 w 8"/>
                  <a:gd name="T9" fmla="*/ 15 h 30"/>
                  <a:gd name="T10" fmla="*/ 6 w 8"/>
                  <a:gd name="T11" fmla="*/ 19 h 30"/>
                  <a:gd name="T12" fmla="*/ 5 w 8"/>
                  <a:gd name="T13" fmla="*/ 20 h 30"/>
                  <a:gd name="T14" fmla="*/ 2 w 8"/>
                  <a:gd name="T15" fmla="*/ 24 h 30"/>
                  <a:gd name="T16" fmla="*/ 2 w 8"/>
                  <a:gd name="T17" fmla="*/ 28 h 30"/>
                  <a:gd name="T18" fmla="*/ 2 w 8"/>
                  <a:gd name="T19" fmla="*/ 30 h 30"/>
                  <a:gd name="T20" fmla="*/ 2 w 8"/>
                  <a:gd name="T21" fmla="*/ 30 h 30"/>
                  <a:gd name="T22" fmla="*/ 0 w 8"/>
                  <a:gd name="T23" fmla="*/ 22 h 30"/>
                  <a:gd name="T24" fmla="*/ 0 w 8"/>
                  <a:gd name="T25" fmla="*/ 21 h 30"/>
                  <a:gd name="T26" fmla="*/ 5 w 8"/>
                  <a:gd name="T27" fmla="*/ 15 h 30"/>
                  <a:gd name="T28" fmla="*/ 6 w 8"/>
                  <a:gd name="T29" fmla="*/ 9 h 30"/>
                  <a:gd name="T30" fmla="*/ 0 w 8"/>
                  <a:gd name="T31" fmla="*/ 0 h 30"/>
                  <a:gd name="T32" fmla="*/ 0 w 8"/>
                  <a:gd name="T3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3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10"/>
                      <a:pt x="8" y="12"/>
                      <a:pt x="8" y="15"/>
                    </a:cubicBezTo>
                    <a:cubicBezTo>
                      <a:pt x="7" y="16"/>
                      <a:pt x="7" y="17"/>
                      <a:pt x="6" y="19"/>
                    </a:cubicBezTo>
                    <a:cubicBezTo>
                      <a:pt x="6" y="19"/>
                      <a:pt x="5" y="20"/>
                      <a:pt x="5" y="20"/>
                    </a:cubicBezTo>
                    <a:cubicBezTo>
                      <a:pt x="3" y="22"/>
                      <a:pt x="3" y="23"/>
                      <a:pt x="2" y="24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19"/>
                      <a:pt x="4" y="17"/>
                      <a:pt x="5" y="15"/>
                    </a:cubicBezTo>
                    <a:cubicBezTo>
                      <a:pt x="6" y="14"/>
                      <a:pt x="7" y="12"/>
                      <a:pt x="6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Freeform 424"/>
              <p:cNvSpPr>
                <a:spLocks/>
              </p:cNvSpPr>
              <p:nvPr/>
            </p:nvSpPr>
            <p:spPr bwMode="auto">
              <a:xfrm>
                <a:off x="335868" y="671779"/>
                <a:ext cx="79028" cy="212936"/>
              </a:xfrm>
              <a:custGeom>
                <a:avLst/>
                <a:gdLst>
                  <a:gd name="T0" fmla="*/ 1 w 7"/>
                  <a:gd name="T1" fmla="*/ 2 h 19"/>
                  <a:gd name="T2" fmla="*/ 0 w 7"/>
                  <a:gd name="T3" fmla="*/ 1 h 19"/>
                  <a:gd name="T4" fmla="*/ 1 w 7"/>
                  <a:gd name="T5" fmla="*/ 0 h 19"/>
                  <a:gd name="T6" fmla="*/ 7 w 7"/>
                  <a:gd name="T7" fmla="*/ 9 h 19"/>
                  <a:gd name="T8" fmla="*/ 1 w 7"/>
                  <a:gd name="T9" fmla="*/ 19 h 19"/>
                  <a:gd name="T10" fmla="*/ 1 w 7"/>
                  <a:gd name="T11" fmla="*/ 16 h 19"/>
                  <a:gd name="T12" fmla="*/ 3 w 7"/>
                  <a:gd name="T13" fmla="*/ 14 h 19"/>
                  <a:gd name="T14" fmla="*/ 3 w 7"/>
                  <a:gd name="T15" fmla="*/ 12 h 19"/>
                  <a:gd name="T16" fmla="*/ 4 w 7"/>
                  <a:gd name="T17" fmla="*/ 6 h 19"/>
                  <a:gd name="T18" fmla="*/ 1 w 7"/>
                  <a:gd name="T19" fmla="*/ 2 h 19"/>
                  <a:gd name="T20" fmla="*/ 1 w 7"/>
                  <a:gd name="T21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9">
                    <a:moveTo>
                      <a:pt x="1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3"/>
                      <a:pt x="5" y="6"/>
                      <a:pt x="7" y="9"/>
                    </a:cubicBezTo>
                    <a:cubicBezTo>
                      <a:pt x="7" y="12"/>
                      <a:pt x="5" y="15"/>
                      <a:pt x="1" y="1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5"/>
                      <a:pt x="3" y="14"/>
                    </a:cubicBezTo>
                    <a:cubicBezTo>
                      <a:pt x="3" y="13"/>
                      <a:pt x="3" y="13"/>
                      <a:pt x="3" y="12"/>
                    </a:cubicBezTo>
                    <a:cubicBezTo>
                      <a:pt x="5" y="10"/>
                      <a:pt x="5" y="7"/>
                      <a:pt x="4" y="6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Freeform 425"/>
              <p:cNvSpPr>
                <a:spLocks/>
              </p:cNvSpPr>
              <p:nvPr/>
            </p:nvSpPr>
            <p:spPr bwMode="auto">
              <a:xfrm>
                <a:off x="368795" y="649827"/>
                <a:ext cx="35123" cy="65856"/>
              </a:xfrm>
              <a:custGeom>
                <a:avLst/>
                <a:gdLst>
                  <a:gd name="T0" fmla="*/ 0 w 3"/>
                  <a:gd name="T1" fmla="*/ 0 h 6"/>
                  <a:gd name="T2" fmla="*/ 1 w 3"/>
                  <a:gd name="T3" fmla="*/ 1 h 6"/>
                  <a:gd name="T4" fmla="*/ 3 w 3"/>
                  <a:gd name="T5" fmla="*/ 6 h 6"/>
                  <a:gd name="T6" fmla="*/ 0 w 3"/>
                  <a:gd name="T7" fmla="*/ 0 h 6"/>
                  <a:gd name="T8" fmla="*/ 0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Freeform 426"/>
              <p:cNvSpPr>
                <a:spLocks noEditPoints="1"/>
              </p:cNvSpPr>
              <p:nvPr/>
            </p:nvSpPr>
            <p:spPr bwMode="auto">
              <a:xfrm>
                <a:off x="403919" y="840810"/>
                <a:ext cx="79028" cy="439042"/>
              </a:xfrm>
              <a:custGeom>
                <a:avLst/>
                <a:gdLst>
                  <a:gd name="T0" fmla="*/ 3 w 7"/>
                  <a:gd name="T1" fmla="*/ 16 h 39"/>
                  <a:gd name="T2" fmla="*/ 3 w 7"/>
                  <a:gd name="T3" fmla="*/ 16 h 39"/>
                  <a:gd name="T4" fmla="*/ 1 w 7"/>
                  <a:gd name="T5" fmla="*/ 35 h 39"/>
                  <a:gd name="T6" fmla="*/ 4 w 7"/>
                  <a:gd name="T7" fmla="*/ 39 h 39"/>
                  <a:gd name="T8" fmla="*/ 5 w 7"/>
                  <a:gd name="T9" fmla="*/ 37 h 39"/>
                  <a:gd name="T10" fmla="*/ 7 w 7"/>
                  <a:gd name="T11" fmla="*/ 14 h 39"/>
                  <a:gd name="T12" fmla="*/ 3 w 7"/>
                  <a:gd name="T13" fmla="*/ 0 h 39"/>
                  <a:gd name="T14" fmla="*/ 0 w 7"/>
                  <a:gd name="T15" fmla="*/ 6 h 39"/>
                  <a:gd name="T16" fmla="*/ 3 w 7"/>
                  <a:gd name="T17" fmla="*/ 16 h 39"/>
                  <a:gd name="T18" fmla="*/ 3 w 7"/>
                  <a:gd name="T19" fmla="*/ 2 h 39"/>
                  <a:gd name="T20" fmla="*/ 3 w 7"/>
                  <a:gd name="T21" fmla="*/ 2 h 39"/>
                  <a:gd name="T22" fmla="*/ 6 w 7"/>
                  <a:gd name="T23" fmla="*/ 14 h 39"/>
                  <a:gd name="T24" fmla="*/ 6 w 7"/>
                  <a:gd name="T25" fmla="*/ 26 h 39"/>
                  <a:gd name="T26" fmla="*/ 4 w 7"/>
                  <a:gd name="T27" fmla="*/ 37 h 39"/>
                  <a:gd name="T28" fmla="*/ 3 w 7"/>
                  <a:gd name="T29" fmla="*/ 36 h 39"/>
                  <a:gd name="T30" fmla="*/ 5 w 7"/>
                  <a:gd name="T31" fmla="*/ 26 h 39"/>
                  <a:gd name="T32" fmla="*/ 5 w 7"/>
                  <a:gd name="T33" fmla="*/ 14 h 39"/>
                  <a:gd name="T34" fmla="*/ 2 w 7"/>
                  <a:gd name="T35" fmla="*/ 3 h 39"/>
                  <a:gd name="T36" fmla="*/ 3 w 7"/>
                  <a:gd name="T37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9">
                    <a:moveTo>
                      <a:pt x="3" y="16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7" y="29"/>
                      <a:pt x="7" y="22"/>
                      <a:pt x="7" y="1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16"/>
                      <a:pt x="3" y="16"/>
                      <a:pt x="3" y="16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6" y="21"/>
                      <a:pt x="6" y="2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2"/>
                      <a:pt x="5" y="18"/>
                      <a:pt x="5" y="1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Freeform 427"/>
              <p:cNvSpPr>
                <a:spLocks/>
              </p:cNvSpPr>
              <p:nvPr/>
            </p:nvSpPr>
            <p:spPr bwMode="auto">
              <a:xfrm>
                <a:off x="425871" y="862762"/>
                <a:ext cx="43904" cy="395138"/>
              </a:xfrm>
              <a:custGeom>
                <a:avLst/>
                <a:gdLst>
                  <a:gd name="T0" fmla="*/ 0 w 4"/>
                  <a:gd name="T1" fmla="*/ 1 h 35"/>
                  <a:gd name="T2" fmla="*/ 1 w 4"/>
                  <a:gd name="T3" fmla="*/ 0 h 35"/>
                  <a:gd name="T4" fmla="*/ 4 w 4"/>
                  <a:gd name="T5" fmla="*/ 12 h 35"/>
                  <a:gd name="T6" fmla="*/ 4 w 4"/>
                  <a:gd name="T7" fmla="*/ 24 h 35"/>
                  <a:gd name="T8" fmla="*/ 2 w 4"/>
                  <a:gd name="T9" fmla="*/ 35 h 35"/>
                  <a:gd name="T10" fmla="*/ 1 w 4"/>
                  <a:gd name="T11" fmla="*/ 34 h 35"/>
                  <a:gd name="T12" fmla="*/ 3 w 4"/>
                  <a:gd name="T13" fmla="*/ 24 h 35"/>
                  <a:gd name="T14" fmla="*/ 3 w 4"/>
                  <a:gd name="T15" fmla="*/ 12 h 35"/>
                  <a:gd name="T16" fmla="*/ 0 w 4"/>
                  <a:gd name="T17" fmla="*/ 1 h 35"/>
                  <a:gd name="T18" fmla="*/ 0 w 4"/>
                  <a:gd name="T19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5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5"/>
                      <a:pt x="4" y="19"/>
                      <a:pt x="4" y="2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0"/>
                      <a:pt x="3" y="16"/>
                      <a:pt x="3" y="1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Freeform 428"/>
              <p:cNvSpPr>
                <a:spLocks/>
              </p:cNvSpPr>
              <p:nvPr/>
            </p:nvSpPr>
            <p:spPr bwMode="auto">
              <a:xfrm>
                <a:off x="368795" y="974717"/>
                <a:ext cx="35123" cy="68052"/>
              </a:xfrm>
              <a:custGeom>
                <a:avLst/>
                <a:gdLst>
                  <a:gd name="T0" fmla="*/ 16 w 16"/>
                  <a:gd name="T1" fmla="*/ 26 h 31"/>
                  <a:gd name="T2" fmla="*/ 16 w 16"/>
                  <a:gd name="T3" fmla="*/ 31 h 31"/>
                  <a:gd name="T4" fmla="*/ 0 w 16"/>
                  <a:gd name="T5" fmla="*/ 11 h 31"/>
                  <a:gd name="T6" fmla="*/ 0 w 16"/>
                  <a:gd name="T7" fmla="*/ 0 h 31"/>
                  <a:gd name="T8" fmla="*/ 16 w 16"/>
                  <a:gd name="T9" fmla="*/ 26 h 31"/>
                  <a:gd name="T10" fmla="*/ 16 w 16"/>
                  <a:gd name="T11" fmla="*/ 26 h 31"/>
                  <a:gd name="T12" fmla="*/ 16 w 16"/>
                  <a:gd name="T1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1">
                    <a:moveTo>
                      <a:pt x="16" y="26"/>
                    </a:moveTo>
                    <a:lnTo>
                      <a:pt x="16" y="3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Freeform 429"/>
              <p:cNvSpPr>
                <a:spLocks/>
              </p:cNvSpPr>
              <p:nvPr/>
            </p:nvSpPr>
            <p:spPr bwMode="auto">
              <a:xfrm>
                <a:off x="368795" y="9988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Freeform 430"/>
              <p:cNvSpPr>
                <a:spLocks/>
              </p:cNvSpPr>
              <p:nvPr/>
            </p:nvSpPr>
            <p:spPr bwMode="auto">
              <a:xfrm>
                <a:off x="368795" y="998865"/>
                <a:ext cx="35123" cy="111956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3 w 3"/>
                  <a:gd name="T5" fmla="*/ 5 h 10"/>
                  <a:gd name="T6" fmla="*/ 2 w 3"/>
                  <a:gd name="T7" fmla="*/ 10 h 10"/>
                  <a:gd name="T8" fmla="*/ 0 w 3"/>
                  <a:gd name="T9" fmla="*/ 7 h 10"/>
                  <a:gd name="T10" fmla="*/ 0 w 3"/>
                  <a:gd name="T11" fmla="*/ 0 h 10"/>
                  <a:gd name="T12" fmla="*/ 0 w 3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5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Freeform 431"/>
              <p:cNvSpPr>
                <a:spLocks noEditPoints="1"/>
              </p:cNvSpPr>
              <p:nvPr/>
            </p:nvSpPr>
            <p:spPr bwMode="auto">
              <a:xfrm>
                <a:off x="190984" y="952765"/>
                <a:ext cx="87808" cy="79028"/>
              </a:xfrm>
              <a:custGeom>
                <a:avLst/>
                <a:gdLst>
                  <a:gd name="T0" fmla="*/ 8 w 8"/>
                  <a:gd name="T1" fmla="*/ 4 h 7"/>
                  <a:gd name="T2" fmla="*/ 8 w 8"/>
                  <a:gd name="T3" fmla="*/ 4 h 7"/>
                  <a:gd name="T4" fmla="*/ 7 w 8"/>
                  <a:gd name="T5" fmla="*/ 0 h 7"/>
                  <a:gd name="T6" fmla="*/ 0 w 8"/>
                  <a:gd name="T7" fmla="*/ 3 h 7"/>
                  <a:gd name="T8" fmla="*/ 8 w 8"/>
                  <a:gd name="T9" fmla="*/ 5 h 7"/>
                  <a:gd name="T10" fmla="*/ 8 w 8"/>
                  <a:gd name="T11" fmla="*/ 4 h 7"/>
                  <a:gd name="T12" fmla="*/ 0 w 8"/>
                  <a:gd name="T13" fmla="*/ 3 h 7"/>
                  <a:gd name="T14" fmla="*/ 0 w 8"/>
                  <a:gd name="T15" fmla="*/ 3 h 7"/>
                  <a:gd name="T16" fmla="*/ 7 w 8"/>
                  <a:gd name="T17" fmla="*/ 1 h 7"/>
                  <a:gd name="T18" fmla="*/ 8 w 8"/>
                  <a:gd name="T19" fmla="*/ 4 h 7"/>
                  <a:gd name="T20" fmla="*/ 6 w 8"/>
                  <a:gd name="T21" fmla="*/ 2 h 7"/>
                  <a:gd name="T22" fmla="*/ 1 w 8"/>
                  <a:gd name="T23" fmla="*/ 3 h 7"/>
                  <a:gd name="T24" fmla="*/ 0 w 8"/>
                  <a:gd name="T2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7">
                    <a:moveTo>
                      <a:pt x="8" y="4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6"/>
                      <a:pt x="6" y="7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lose/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Freeform 432"/>
              <p:cNvSpPr>
                <a:spLocks/>
              </p:cNvSpPr>
              <p:nvPr/>
            </p:nvSpPr>
            <p:spPr bwMode="auto">
              <a:xfrm>
                <a:off x="190984" y="963742"/>
                <a:ext cx="87808" cy="35123"/>
              </a:xfrm>
              <a:custGeom>
                <a:avLst/>
                <a:gdLst>
                  <a:gd name="T0" fmla="*/ 5 w 40"/>
                  <a:gd name="T1" fmla="*/ 10 h 16"/>
                  <a:gd name="T2" fmla="*/ 0 w 40"/>
                  <a:gd name="T3" fmla="*/ 10 h 16"/>
                  <a:gd name="T4" fmla="*/ 35 w 40"/>
                  <a:gd name="T5" fmla="*/ 0 h 16"/>
                  <a:gd name="T6" fmla="*/ 40 w 40"/>
                  <a:gd name="T7" fmla="*/ 16 h 16"/>
                  <a:gd name="T8" fmla="*/ 30 w 40"/>
                  <a:gd name="T9" fmla="*/ 5 h 16"/>
                  <a:gd name="T10" fmla="*/ 5 w 40"/>
                  <a:gd name="T11" fmla="*/ 10 h 16"/>
                  <a:gd name="T12" fmla="*/ 5 w 40"/>
                  <a:gd name="T13" fmla="*/ 10 h 16"/>
                  <a:gd name="T14" fmla="*/ 5 w 40"/>
                  <a:gd name="T15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6">
                    <a:moveTo>
                      <a:pt x="5" y="10"/>
                    </a:moveTo>
                    <a:lnTo>
                      <a:pt x="0" y="10"/>
                    </a:lnTo>
                    <a:lnTo>
                      <a:pt x="35" y="0"/>
                    </a:lnTo>
                    <a:lnTo>
                      <a:pt x="40" y="16"/>
                    </a:lnTo>
                    <a:lnTo>
                      <a:pt x="30" y="5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Freeform 433"/>
              <p:cNvSpPr>
                <a:spLocks/>
              </p:cNvSpPr>
              <p:nvPr/>
            </p:nvSpPr>
            <p:spPr bwMode="auto">
              <a:xfrm>
                <a:off x="302939" y="1088868"/>
                <a:ext cx="76833" cy="111956"/>
              </a:xfrm>
              <a:custGeom>
                <a:avLst/>
                <a:gdLst>
                  <a:gd name="T0" fmla="*/ 5 w 7"/>
                  <a:gd name="T1" fmla="*/ 10 h 10"/>
                  <a:gd name="T2" fmla="*/ 0 w 7"/>
                  <a:gd name="T3" fmla="*/ 4 h 10"/>
                  <a:gd name="T4" fmla="*/ 6 w 7"/>
                  <a:gd name="T5" fmla="*/ 0 h 10"/>
                  <a:gd name="T6" fmla="*/ 7 w 7"/>
                  <a:gd name="T7" fmla="*/ 5 h 10"/>
                  <a:gd name="T8" fmla="*/ 5 w 7"/>
                  <a:gd name="T9" fmla="*/ 10 h 10"/>
                  <a:gd name="T10" fmla="*/ 5 w 7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5" y="1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3" y="5"/>
                      <a:pt x="5" y="3"/>
                      <a:pt x="6" y="0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Freeform 434"/>
              <p:cNvSpPr>
                <a:spLocks noEditPoints="1"/>
              </p:cNvSpPr>
              <p:nvPr/>
            </p:nvSpPr>
            <p:spPr bwMode="auto">
              <a:xfrm>
                <a:off x="357820" y="1222777"/>
                <a:ext cx="100980" cy="136103"/>
              </a:xfrm>
              <a:custGeom>
                <a:avLst/>
                <a:gdLst>
                  <a:gd name="T0" fmla="*/ 4 w 9"/>
                  <a:gd name="T1" fmla="*/ 0 h 12"/>
                  <a:gd name="T2" fmla="*/ 4 w 9"/>
                  <a:gd name="T3" fmla="*/ 0 h 12"/>
                  <a:gd name="T4" fmla="*/ 1 w 9"/>
                  <a:gd name="T5" fmla="*/ 0 h 12"/>
                  <a:gd name="T6" fmla="*/ 0 w 9"/>
                  <a:gd name="T7" fmla="*/ 6 h 12"/>
                  <a:gd name="T8" fmla="*/ 4 w 9"/>
                  <a:gd name="T9" fmla="*/ 12 h 12"/>
                  <a:gd name="T10" fmla="*/ 5 w 9"/>
                  <a:gd name="T11" fmla="*/ 11 h 12"/>
                  <a:gd name="T12" fmla="*/ 4 w 9"/>
                  <a:gd name="T13" fmla="*/ 10 h 12"/>
                  <a:gd name="T14" fmla="*/ 3 w 9"/>
                  <a:gd name="T15" fmla="*/ 9 h 12"/>
                  <a:gd name="T16" fmla="*/ 4 w 9"/>
                  <a:gd name="T17" fmla="*/ 9 h 12"/>
                  <a:gd name="T18" fmla="*/ 5 w 9"/>
                  <a:gd name="T19" fmla="*/ 10 h 12"/>
                  <a:gd name="T20" fmla="*/ 5 w 9"/>
                  <a:gd name="T21" fmla="*/ 9 h 12"/>
                  <a:gd name="T22" fmla="*/ 5 w 9"/>
                  <a:gd name="T23" fmla="*/ 8 h 12"/>
                  <a:gd name="T24" fmla="*/ 6 w 9"/>
                  <a:gd name="T25" fmla="*/ 8 h 12"/>
                  <a:gd name="T26" fmla="*/ 6 w 9"/>
                  <a:gd name="T27" fmla="*/ 9 h 12"/>
                  <a:gd name="T28" fmla="*/ 7 w 9"/>
                  <a:gd name="T29" fmla="*/ 8 h 12"/>
                  <a:gd name="T30" fmla="*/ 7 w 9"/>
                  <a:gd name="T31" fmla="*/ 8 h 12"/>
                  <a:gd name="T32" fmla="*/ 6 w 9"/>
                  <a:gd name="T33" fmla="*/ 7 h 12"/>
                  <a:gd name="T34" fmla="*/ 8 w 9"/>
                  <a:gd name="T35" fmla="*/ 7 h 12"/>
                  <a:gd name="T36" fmla="*/ 8 w 9"/>
                  <a:gd name="T37" fmla="*/ 6 h 12"/>
                  <a:gd name="T38" fmla="*/ 7 w 9"/>
                  <a:gd name="T39" fmla="*/ 5 h 12"/>
                  <a:gd name="T40" fmla="*/ 5 w 9"/>
                  <a:gd name="T41" fmla="*/ 2 h 12"/>
                  <a:gd name="T42" fmla="*/ 9 w 9"/>
                  <a:gd name="T43" fmla="*/ 6 h 12"/>
                  <a:gd name="T44" fmla="*/ 9 w 9"/>
                  <a:gd name="T45" fmla="*/ 5 h 12"/>
                  <a:gd name="T46" fmla="*/ 8 w 9"/>
                  <a:gd name="T47" fmla="*/ 5 h 12"/>
                  <a:gd name="T48" fmla="*/ 5 w 9"/>
                  <a:gd name="T49" fmla="*/ 1 h 12"/>
                  <a:gd name="T50" fmla="*/ 4 w 9"/>
                  <a:gd name="T51" fmla="*/ 0 h 12"/>
                  <a:gd name="T52" fmla="*/ 7 w 9"/>
                  <a:gd name="T53" fmla="*/ 6 h 12"/>
                  <a:gd name="T54" fmla="*/ 7 w 9"/>
                  <a:gd name="T55" fmla="*/ 6 h 12"/>
                  <a:gd name="T56" fmla="*/ 3 w 9"/>
                  <a:gd name="T57" fmla="*/ 2 h 12"/>
                  <a:gd name="T58" fmla="*/ 2 w 9"/>
                  <a:gd name="T59" fmla="*/ 1 h 12"/>
                  <a:gd name="T60" fmla="*/ 1 w 9"/>
                  <a:gd name="T61" fmla="*/ 1 h 12"/>
                  <a:gd name="T62" fmla="*/ 3 w 9"/>
                  <a:gd name="T63" fmla="*/ 1 h 12"/>
                  <a:gd name="T64" fmla="*/ 5 w 9"/>
                  <a:gd name="T65" fmla="*/ 2 h 12"/>
                  <a:gd name="T66" fmla="*/ 5 w 9"/>
                  <a:gd name="T67" fmla="*/ 2 h 12"/>
                  <a:gd name="T68" fmla="*/ 8 w 9"/>
                  <a:gd name="T69" fmla="*/ 6 h 12"/>
                  <a:gd name="T70" fmla="*/ 7 w 9"/>
                  <a:gd name="T7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1"/>
                      <a:pt x="5" y="11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4" y="10"/>
                      <a:pt x="4" y="9"/>
                      <a:pt x="3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6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  <a:moveTo>
                      <a:pt x="7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6" y="5"/>
                      <a:pt x="4" y="3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Freeform 435"/>
              <p:cNvSpPr>
                <a:spLocks/>
              </p:cNvSpPr>
              <p:nvPr/>
            </p:nvSpPr>
            <p:spPr bwMode="auto">
              <a:xfrm>
                <a:off x="368795" y="1233752"/>
                <a:ext cx="79028" cy="57075"/>
              </a:xfrm>
              <a:custGeom>
                <a:avLst/>
                <a:gdLst>
                  <a:gd name="T0" fmla="*/ 7 w 7"/>
                  <a:gd name="T1" fmla="*/ 5 h 5"/>
                  <a:gd name="T2" fmla="*/ 6 w 7"/>
                  <a:gd name="T3" fmla="*/ 5 h 5"/>
                  <a:gd name="T4" fmla="*/ 2 w 7"/>
                  <a:gd name="T5" fmla="*/ 1 h 5"/>
                  <a:gd name="T6" fmla="*/ 1 w 7"/>
                  <a:gd name="T7" fmla="*/ 0 h 5"/>
                  <a:gd name="T8" fmla="*/ 0 w 7"/>
                  <a:gd name="T9" fmla="*/ 0 h 5"/>
                  <a:gd name="T10" fmla="*/ 2 w 7"/>
                  <a:gd name="T11" fmla="*/ 0 h 5"/>
                  <a:gd name="T12" fmla="*/ 4 w 7"/>
                  <a:gd name="T13" fmla="*/ 1 h 5"/>
                  <a:gd name="T14" fmla="*/ 4 w 7"/>
                  <a:gd name="T15" fmla="*/ 1 h 5"/>
                  <a:gd name="T16" fmla="*/ 7 w 7"/>
                  <a:gd name="T17" fmla="*/ 5 h 5"/>
                  <a:gd name="T18" fmla="*/ 7 w 7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3" y="2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Freeform 436"/>
              <p:cNvSpPr>
                <a:spLocks/>
              </p:cNvSpPr>
              <p:nvPr/>
            </p:nvSpPr>
            <p:spPr bwMode="auto">
              <a:xfrm>
                <a:off x="425871" y="1301804"/>
                <a:ext cx="21952" cy="10977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1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Freeform 437"/>
              <p:cNvSpPr>
                <a:spLocks/>
              </p:cNvSpPr>
              <p:nvPr/>
            </p:nvSpPr>
            <p:spPr bwMode="auto">
              <a:xfrm>
                <a:off x="414896" y="1244729"/>
                <a:ext cx="43904" cy="46100"/>
              </a:xfrm>
              <a:custGeom>
                <a:avLst/>
                <a:gdLst>
                  <a:gd name="T0" fmla="*/ 3 w 4"/>
                  <a:gd name="T1" fmla="*/ 4 h 4"/>
                  <a:gd name="T2" fmla="*/ 2 w 4"/>
                  <a:gd name="T3" fmla="*/ 3 h 4"/>
                  <a:gd name="T4" fmla="*/ 0 w 4"/>
                  <a:gd name="T5" fmla="*/ 0 h 4"/>
                  <a:gd name="T6" fmla="*/ 4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Freeform 438"/>
              <p:cNvSpPr>
                <a:spLocks/>
              </p:cNvSpPr>
              <p:nvPr/>
            </p:nvSpPr>
            <p:spPr bwMode="auto">
              <a:xfrm>
                <a:off x="392943" y="1323756"/>
                <a:ext cx="21952" cy="10977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1 w 2"/>
                  <a:gd name="T7" fmla="*/ 1 h 1"/>
                  <a:gd name="T8" fmla="*/ 0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Freeform 439"/>
              <p:cNvSpPr>
                <a:spLocks/>
              </p:cNvSpPr>
              <p:nvPr/>
            </p:nvSpPr>
            <p:spPr bwMode="auto">
              <a:xfrm>
                <a:off x="414896" y="1312780"/>
                <a:ext cx="10977" cy="10977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Freeform 440"/>
              <p:cNvSpPr>
                <a:spLocks noEditPoints="1"/>
              </p:cNvSpPr>
              <p:nvPr/>
            </p:nvSpPr>
            <p:spPr bwMode="auto">
              <a:xfrm>
                <a:off x="278792" y="1301804"/>
                <a:ext cx="114151" cy="136103"/>
              </a:xfrm>
              <a:custGeom>
                <a:avLst/>
                <a:gdLst>
                  <a:gd name="T0" fmla="*/ 10 w 10"/>
                  <a:gd name="T1" fmla="*/ 5 h 12"/>
                  <a:gd name="T2" fmla="*/ 10 w 10"/>
                  <a:gd name="T3" fmla="*/ 5 h 12"/>
                  <a:gd name="T4" fmla="*/ 5 w 10"/>
                  <a:gd name="T5" fmla="*/ 0 h 12"/>
                  <a:gd name="T6" fmla="*/ 3 w 10"/>
                  <a:gd name="T7" fmla="*/ 2 h 12"/>
                  <a:gd name="T8" fmla="*/ 0 w 10"/>
                  <a:gd name="T9" fmla="*/ 8 h 12"/>
                  <a:gd name="T10" fmla="*/ 0 w 10"/>
                  <a:gd name="T11" fmla="*/ 8 h 12"/>
                  <a:gd name="T12" fmla="*/ 2 w 10"/>
                  <a:gd name="T13" fmla="*/ 4 h 12"/>
                  <a:gd name="T14" fmla="*/ 2 w 10"/>
                  <a:gd name="T15" fmla="*/ 5 h 12"/>
                  <a:gd name="T16" fmla="*/ 0 w 10"/>
                  <a:gd name="T17" fmla="*/ 11 h 12"/>
                  <a:gd name="T18" fmla="*/ 1 w 10"/>
                  <a:gd name="T19" fmla="*/ 10 h 12"/>
                  <a:gd name="T20" fmla="*/ 2 w 10"/>
                  <a:gd name="T21" fmla="*/ 9 h 12"/>
                  <a:gd name="T22" fmla="*/ 4 w 10"/>
                  <a:gd name="T23" fmla="*/ 5 h 12"/>
                  <a:gd name="T24" fmla="*/ 4 w 10"/>
                  <a:gd name="T25" fmla="*/ 7 h 12"/>
                  <a:gd name="T26" fmla="*/ 2 w 10"/>
                  <a:gd name="T27" fmla="*/ 11 h 12"/>
                  <a:gd name="T28" fmla="*/ 4 w 10"/>
                  <a:gd name="T29" fmla="*/ 11 h 12"/>
                  <a:gd name="T30" fmla="*/ 5 w 10"/>
                  <a:gd name="T31" fmla="*/ 10 h 12"/>
                  <a:gd name="T32" fmla="*/ 6 w 10"/>
                  <a:gd name="T33" fmla="*/ 6 h 12"/>
                  <a:gd name="T34" fmla="*/ 6 w 10"/>
                  <a:gd name="T35" fmla="*/ 7 h 12"/>
                  <a:gd name="T36" fmla="*/ 4 w 10"/>
                  <a:gd name="T37" fmla="*/ 11 h 12"/>
                  <a:gd name="T38" fmla="*/ 6 w 10"/>
                  <a:gd name="T39" fmla="*/ 10 h 12"/>
                  <a:gd name="T40" fmla="*/ 8 w 10"/>
                  <a:gd name="T41" fmla="*/ 6 h 12"/>
                  <a:gd name="T42" fmla="*/ 8 w 10"/>
                  <a:gd name="T43" fmla="*/ 8 h 12"/>
                  <a:gd name="T44" fmla="*/ 7 w 10"/>
                  <a:gd name="T45" fmla="*/ 10 h 12"/>
                  <a:gd name="T46" fmla="*/ 9 w 10"/>
                  <a:gd name="T47" fmla="*/ 8 h 12"/>
                  <a:gd name="T48" fmla="*/ 10 w 10"/>
                  <a:gd name="T49" fmla="*/ 5 h 12"/>
                  <a:gd name="T50" fmla="*/ 5 w 10"/>
                  <a:gd name="T51" fmla="*/ 0 h 12"/>
                  <a:gd name="T52" fmla="*/ 5 w 10"/>
                  <a:gd name="T53" fmla="*/ 0 h 12"/>
                  <a:gd name="T54" fmla="*/ 10 w 10"/>
                  <a:gd name="T55" fmla="*/ 5 h 12"/>
                  <a:gd name="T56" fmla="*/ 8 w 10"/>
                  <a:gd name="T57" fmla="*/ 8 h 12"/>
                  <a:gd name="T58" fmla="*/ 9 w 10"/>
                  <a:gd name="T59" fmla="*/ 5 h 12"/>
                  <a:gd name="T60" fmla="*/ 5 w 10"/>
                  <a:gd name="T61" fmla="*/ 1 h 12"/>
                  <a:gd name="T62" fmla="*/ 5 w 10"/>
                  <a:gd name="T6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" h="12">
                    <a:moveTo>
                      <a:pt x="10" y="5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0"/>
                      <a:pt x="4" y="11"/>
                    </a:cubicBezTo>
                    <a:cubicBezTo>
                      <a:pt x="5" y="11"/>
                      <a:pt x="5" y="11"/>
                      <a:pt x="6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8" y="10"/>
                      <a:pt x="9" y="8"/>
                    </a:cubicBezTo>
                    <a:cubicBezTo>
                      <a:pt x="10" y="5"/>
                      <a:pt x="10" y="5"/>
                      <a:pt x="10" y="5"/>
                    </a:cubicBezTo>
                    <a:close/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Freeform 441"/>
              <p:cNvSpPr>
                <a:spLocks/>
              </p:cNvSpPr>
              <p:nvPr/>
            </p:nvSpPr>
            <p:spPr bwMode="auto">
              <a:xfrm>
                <a:off x="335868" y="1301804"/>
                <a:ext cx="57075" cy="90004"/>
              </a:xfrm>
              <a:custGeom>
                <a:avLst/>
                <a:gdLst>
                  <a:gd name="T0" fmla="*/ 0 w 26"/>
                  <a:gd name="T1" fmla="*/ 5 h 41"/>
                  <a:gd name="T2" fmla="*/ 0 w 26"/>
                  <a:gd name="T3" fmla="*/ 0 h 41"/>
                  <a:gd name="T4" fmla="*/ 26 w 26"/>
                  <a:gd name="T5" fmla="*/ 26 h 41"/>
                  <a:gd name="T6" fmla="*/ 15 w 26"/>
                  <a:gd name="T7" fmla="*/ 41 h 41"/>
                  <a:gd name="T8" fmla="*/ 20 w 26"/>
                  <a:gd name="T9" fmla="*/ 26 h 41"/>
                  <a:gd name="T10" fmla="*/ 0 w 26"/>
                  <a:gd name="T11" fmla="*/ 5 h 41"/>
                  <a:gd name="T12" fmla="*/ 0 w 26"/>
                  <a:gd name="T13" fmla="*/ 5 h 41"/>
                  <a:gd name="T14" fmla="*/ 0 w 26"/>
                  <a:gd name="T15" fmla="*/ 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41">
                    <a:moveTo>
                      <a:pt x="0" y="5"/>
                    </a:moveTo>
                    <a:lnTo>
                      <a:pt x="0" y="0"/>
                    </a:lnTo>
                    <a:lnTo>
                      <a:pt x="26" y="26"/>
                    </a:lnTo>
                    <a:lnTo>
                      <a:pt x="15" y="41"/>
                    </a:lnTo>
                    <a:lnTo>
                      <a:pt x="20" y="2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Freeform 442"/>
              <p:cNvSpPr>
                <a:spLocks/>
              </p:cNvSpPr>
              <p:nvPr/>
            </p:nvSpPr>
            <p:spPr bwMode="auto">
              <a:xfrm>
                <a:off x="278792" y="1222777"/>
                <a:ext cx="125128" cy="169032"/>
              </a:xfrm>
              <a:custGeom>
                <a:avLst/>
                <a:gdLst>
                  <a:gd name="T0" fmla="*/ 11 w 11"/>
                  <a:gd name="T1" fmla="*/ 12 h 15"/>
                  <a:gd name="T2" fmla="*/ 10 w 11"/>
                  <a:gd name="T3" fmla="*/ 12 h 15"/>
                  <a:gd name="T4" fmla="*/ 5 w 11"/>
                  <a:gd name="T5" fmla="*/ 7 h 15"/>
                  <a:gd name="T6" fmla="*/ 3 w 11"/>
                  <a:gd name="T7" fmla="*/ 9 h 15"/>
                  <a:gd name="T8" fmla="*/ 0 w 11"/>
                  <a:gd name="T9" fmla="*/ 15 h 15"/>
                  <a:gd name="T10" fmla="*/ 0 w 11"/>
                  <a:gd name="T11" fmla="*/ 15 h 15"/>
                  <a:gd name="T12" fmla="*/ 2 w 11"/>
                  <a:gd name="T13" fmla="*/ 9 h 15"/>
                  <a:gd name="T14" fmla="*/ 5 w 11"/>
                  <a:gd name="T15" fmla="*/ 6 h 15"/>
                  <a:gd name="T16" fmla="*/ 4 w 11"/>
                  <a:gd name="T17" fmla="*/ 4 h 15"/>
                  <a:gd name="T18" fmla="*/ 8 w 11"/>
                  <a:gd name="T19" fmla="*/ 0 h 15"/>
                  <a:gd name="T20" fmla="*/ 7 w 11"/>
                  <a:gd name="T21" fmla="*/ 6 h 15"/>
                  <a:gd name="T22" fmla="*/ 11 w 11"/>
                  <a:gd name="T23" fmla="*/ 12 h 15"/>
                  <a:gd name="T24" fmla="*/ 11 w 11"/>
                  <a:gd name="T2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5">
                    <a:moveTo>
                      <a:pt x="11" y="12"/>
                    </a:moveTo>
                    <a:cubicBezTo>
                      <a:pt x="11" y="12"/>
                      <a:pt x="10" y="12"/>
                      <a:pt x="10" y="12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3"/>
                      <a:pt x="7" y="2"/>
                      <a:pt x="8" y="0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Freeform 443"/>
              <p:cNvSpPr>
                <a:spLocks/>
              </p:cNvSpPr>
              <p:nvPr/>
            </p:nvSpPr>
            <p:spPr bwMode="auto">
              <a:xfrm>
                <a:off x="291964" y="1358880"/>
                <a:ext cx="32929" cy="68052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2 h 6"/>
                  <a:gd name="T4" fmla="*/ 1 w 3"/>
                  <a:gd name="T5" fmla="*/ 6 h 6"/>
                  <a:gd name="T6" fmla="*/ 0 w 3"/>
                  <a:gd name="T7" fmla="*/ 5 h 6"/>
                  <a:gd name="T8" fmla="*/ 1 w 3"/>
                  <a:gd name="T9" fmla="*/ 4 h 6"/>
                  <a:gd name="T10" fmla="*/ 3 w 3"/>
                  <a:gd name="T11" fmla="*/ 0 h 6"/>
                  <a:gd name="T12" fmla="*/ 3 w 3"/>
                  <a:gd name="T13" fmla="*/ 0 h 6"/>
                  <a:gd name="T14" fmla="*/ 3 w 3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Freeform 444"/>
              <p:cNvSpPr>
                <a:spLocks/>
              </p:cNvSpPr>
              <p:nvPr/>
            </p:nvSpPr>
            <p:spPr bwMode="auto">
              <a:xfrm>
                <a:off x="324891" y="1369855"/>
                <a:ext cx="21952" cy="5707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1 h 5"/>
                  <a:gd name="T4" fmla="*/ 0 w 2"/>
                  <a:gd name="T5" fmla="*/ 5 h 5"/>
                  <a:gd name="T6" fmla="*/ 0 w 2"/>
                  <a:gd name="T7" fmla="*/ 5 h 5"/>
                  <a:gd name="T8" fmla="*/ 1 w 2"/>
                  <a:gd name="T9" fmla="*/ 4 h 5"/>
                  <a:gd name="T10" fmla="*/ 2 w 2"/>
                  <a:gd name="T11" fmla="*/ 0 h 5"/>
                  <a:gd name="T12" fmla="*/ 2 w 2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Freeform 445"/>
              <p:cNvSpPr>
                <a:spLocks/>
              </p:cNvSpPr>
              <p:nvPr/>
            </p:nvSpPr>
            <p:spPr bwMode="auto">
              <a:xfrm>
                <a:off x="346843" y="1369855"/>
                <a:ext cx="21952" cy="4390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2 h 4"/>
                  <a:gd name="T4" fmla="*/ 1 w 2"/>
                  <a:gd name="T5" fmla="*/ 4 h 4"/>
                  <a:gd name="T6" fmla="*/ 0 w 2"/>
                  <a:gd name="T7" fmla="*/ 4 h 4"/>
                  <a:gd name="T8" fmla="*/ 2 w 2"/>
                  <a:gd name="T9" fmla="*/ 0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Freeform 446"/>
              <p:cNvSpPr>
                <a:spLocks/>
              </p:cNvSpPr>
              <p:nvPr/>
            </p:nvSpPr>
            <p:spPr bwMode="auto">
              <a:xfrm>
                <a:off x="267816" y="1347903"/>
                <a:ext cx="35123" cy="79028"/>
              </a:xfrm>
              <a:custGeom>
                <a:avLst/>
                <a:gdLst>
                  <a:gd name="T0" fmla="*/ 1 w 3"/>
                  <a:gd name="T1" fmla="*/ 4 h 7"/>
                  <a:gd name="T2" fmla="*/ 3 w 3"/>
                  <a:gd name="T3" fmla="*/ 0 h 7"/>
                  <a:gd name="T4" fmla="*/ 3 w 3"/>
                  <a:gd name="T5" fmla="*/ 1 h 7"/>
                  <a:gd name="T6" fmla="*/ 1 w 3"/>
                  <a:gd name="T7" fmla="*/ 7 h 7"/>
                  <a:gd name="T8" fmla="*/ 1 w 3"/>
                  <a:gd name="T9" fmla="*/ 4 h 7"/>
                  <a:gd name="T10" fmla="*/ 1 w 3"/>
                  <a:gd name="T11" fmla="*/ 4 h 7"/>
                  <a:gd name="T12" fmla="*/ 1 w 3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1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Freeform 447"/>
              <p:cNvSpPr>
                <a:spLocks/>
              </p:cNvSpPr>
              <p:nvPr/>
            </p:nvSpPr>
            <p:spPr bwMode="auto">
              <a:xfrm>
                <a:off x="223912" y="1650842"/>
                <a:ext cx="180007" cy="654172"/>
              </a:xfrm>
              <a:custGeom>
                <a:avLst/>
                <a:gdLst>
                  <a:gd name="T0" fmla="*/ 10 w 16"/>
                  <a:gd name="T1" fmla="*/ 0 h 58"/>
                  <a:gd name="T2" fmla="*/ 3 w 16"/>
                  <a:gd name="T3" fmla="*/ 6 h 58"/>
                  <a:gd name="T4" fmla="*/ 2 w 16"/>
                  <a:gd name="T5" fmla="*/ 15 h 58"/>
                  <a:gd name="T6" fmla="*/ 6 w 16"/>
                  <a:gd name="T7" fmla="*/ 36 h 58"/>
                  <a:gd name="T8" fmla="*/ 6 w 16"/>
                  <a:gd name="T9" fmla="*/ 44 h 58"/>
                  <a:gd name="T10" fmla="*/ 16 w 16"/>
                  <a:gd name="T11" fmla="*/ 57 h 58"/>
                  <a:gd name="T12" fmla="*/ 6 w 16"/>
                  <a:gd name="T13" fmla="*/ 53 h 58"/>
                  <a:gd name="T14" fmla="*/ 3 w 16"/>
                  <a:gd name="T15" fmla="*/ 46 h 58"/>
                  <a:gd name="T16" fmla="*/ 3 w 16"/>
                  <a:gd name="T17" fmla="*/ 37 h 58"/>
                  <a:gd name="T18" fmla="*/ 0 w 16"/>
                  <a:gd name="T19" fmla="*/ 21 h 58"/>
                  <a:gd name="T20" fmla="*/ 0 w 16"/>
                  <a:gd name="T21" fmla="*/ 12 h 58"/>
                  <a:gd name="T22" fmla="*/ 2 w 16"/>
                  <a:gd name="T23" fmla="*/ 1 h 58"/>
                  <a:gd name="T24" fmla="*/ 10 w 16"/>
                  <a:gd name="T25" fmla="*/ 0 h 58"/>
                  <a:gd name="T26" fmla="*/ 10 w 16"/>
                  <a:gd name="T2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58">
                    <a:moveTo>
                      <a:pt x="10" y="0"/>
                    </a:moveTo>
                    <a:cubicBezTo>
                      <a:pt x="7" y="1"/>
                      <a:pt x="5" y="3"/>
                      <a:pt x="3" y="6"/>
                    </a:cubicBezTo>
                    <a:cubicBezTo>
                      <a:pt x="4" y="10"/>
                      <a:pt x="3" y="13"/>
                      <a:pt x="2" y="15"/>
                    </a:cubicBezTo>
                    <a:cubicBezTo>
                      <a:pt x="3" y="23"/>
                      <a:pt x="4" y="30"/>
                      <a:pt x="6" y="36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51"/>
                      <a:pt x="11" y="55"/>
                      <a:pt x="16" y="57"/>
                    </a:cubicBezTo>
                    <a:cubicBezTo>
                      <a:pt x="13" y="58"/>
                      <a:pt x="10" y="57"/>
                      <a:pt x="6" y="53"/>
                    </a:cubicBezTo>
                    <a:cubicBezTo>
                      <a:pt x="6" y="51"/>
                      <a:pt x="5" y="48"/>
                      <a:pt x="3" y="46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8"/>
                      <a:pt x="0" y="15"/>
                      <a:pt x="0" y="12"/>
                    </a:cubicBezTo>
                    <a:cubicBezTo>
                      <a:pt x="1" y="9"/>
                      <a:pt x="2" y="5"/>
                      <a:pt x="2" y="1"/>
                    </a:cubicBezTo>
                    <a:cubicBezTo>
                      <a:pt x="4" y="1"/>
                      <a:pt x="7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Freeform 448"/>
              <p:cNvSpPr>
                <a:spLocks noEditPoints="1"/>
              </p:cNvSpPr>
              <p:nvPr/>
            </p:nvSpPr>
            <p:spPr bwMode="auto">
              <a:xfrm>
                <a:off x="245864" y="1650842"/>
                <a:ext cx="169032" cy="643197"/>
              </a:xfrm>
              <a:custGeom>
                <a:avLst/>
                <a:gdLst>
                  <a:gd name="T0" fmla="*/ 1 w 15"/>
                  <a:gd name="T1" fmla="*/ 6 h 57"/>
                  <a:gd name="T2" fmla="*/ 1 w 15"/>
                  <a:gd name="T3" fmla="*/ 6 h 57"/>
                  <a:gd name="T4" fmla="*/ 0 w 15"/>
                  <a:gd name="T5" fmla="*/ 15 h 57"/>
                  <a:gd name="T6" fmla="*/ 4 w 15"/>
                  <a:gd name="T7" fmla="*/ 36 h 57"/>
                  <a:gd name="T8" fmla="*/ 4 w 15"/>
                  <a:gd name="T9" fmla="*/ 44 h 57"/>
                  <a:gd name="T10" fmla="*/ 14 w 15"/>
                  <a:gd name="T11" fmla="*/ 57 h 57"/>
                  <a:gd name="T12" fmla="*/ 15 w 15"/>
                  <a:gd name="T13" fmla="*/ 56 h 57"/>
                  <a:gd name="T14" fmla="*/ 8 w 15"/>
                  <a:gd name="T15" fmla="*/ 35 h 57"/>
                  <a:gd name="T16" fmla="*/ 7 w 15"/>
                  <a:gd name="T17" fmla="*/ 9 h 57"/>
                  <a:gd name="T18" fmla="*/ 10 w 15"/>
                  <a:gd name="T19" fmla="*/ 0 h 57"/>
                  <a:gd name="T20" fmla="*/ 8 w 15"/>
                  <a:gd name="T21" fmla="*/ 0 h 57"/>
                  <a:gd name="T22" fmla="*/ 1 w 15"/>
                  <a:gd name="T23" fmla="*/ 6 h 57"/>
                  <a:gd name="T24" fmla="*/ 9 w 15"/>
                  <a:gd name="T25" fmla="*/ 1 h 57"/>
                  <a:gd name="T26" fmla="*/ 9 w 15"/>
                  <a:gd name="T27" fmla="*/ 1 h 57"/>
                  <a:gd name="T28" fmla="*/ 7 w 15"/>
                  <a:gd name="T29" fmla="*/ 9 h 57"/>
                  <a:gd name="T30" fmla="*/ 8 w 15"/>
                  <a:gd name="T31" fmla="*/ 24 h 57"/>
                  <a:gd name="T32" fmla="*/ 7 w 15"/>
                  <a:gd name="T33" fmla="*/ 35 h 57"/>
                  <a:gd name="T34" fmla="*/ 10 w 15"/>
                  <a:gd name="T35" fmla="*/ 48 h 57"/>
                  <a:gd name="T36" fmla="*/ 14 w 15"/>
                  <a:gd name="T37" fmla="*/ 56 h 57"/>
                  <a:gd name="T38" fmla="*/ 12 w 15"/>
                  <a:gd name="T39" fmla="*/ 55 h 57"/>
                  <a:gd name="T40" fmla="*/ 9 w 15"/>
                  <a:gd name="T41" fmla="*/ 48 h 57"/>
                  <a:gd name="T42" fmla="*/ 6 w 15"/>
                  <a:gd name="T43" fmla="*/ 36 h 57"/>
                  <a:gd name="T44" fmla="*/ 6 w 15"/>
                  <a:gd name="T45" fmla="*/ 9 h 57"/>
                  <a:gd name="T46" fmla="*/ 8 w 15"/>
                  <a:gd name="T47" fmla="*/ 1 h 57"/>
                  <a:gd name="T48" fmla="*/ 9 w 15"/>
                  <a:gd name="T4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" h="57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10"/>
                      <a:pt x="1" y="13"/>
                      <a:pt x="0" y="15"/>
                    </a:cubicBezTo>
                    <a:cubicBezTo>
                      <a:pt x="1" y="23"/>
                      <a:pt x="2" y="30"/>
                      <a:pt x="4" y="36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51"/>
                      <a:pt x="9" y="55"/>
                      <a:pt x="14" y="57"/>
                    </a:cubicBezTo>
                    <a:cubicBezTo>
                      <a:pt x="14" y="57"/>
                      <a:pt x="15" y="56"/>
                      <a:pt x="15" y="56"/>
                    </a:cubicBezTo>
                    <a:cubicBezTo>
                      <a:pt x="11" y="49"/>
                      <a:pt x="8" y="42"/>
                      <a:pt x="8" y="35"/>
                    </a:cubicBezTo>
                    <a:cubicBezTo>
                      <a:pt x="9" y="25"/>
                      <a:pt x="8" y="17"/>
                      <a:pt x="7" y="9"/>
                    </a:cubicBezTo>
                    <a:cubicBezTo>
                      <a:pt x="9" y="6"/>
                      <a:pt x="10" y="3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5" y="1"/>
                      <a:pt x="3" y="3"/>
                      <a:pt x="1" y="6"/>
                    </a:cubicBezTo>
                    <a:close/>
                    <a:moveTo>
                      <a:pt x="9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3"/>
                      <a:pt x="8" y="6"/>
                      <a:pt x="7" y="9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9"/>
                      <a:pt x="8" y="43"/>
                      <a:pt x="10" y="48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8" y="44"/>
                      <a:pt x="7" y="40"/>
                      <a:pt x="6" y="36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6"/>
                      <a:pt x="8" y="3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Freeform 449"/>
              <p:cNvSpPr>
                <a:spLocks/>
              </p:cNvSpPr>
              <p:nvPr/>
            </p:nvSpPr>
            <p:spPr bwMode="auto">
              <a:xfrm>
                <a:off x="313916" y="1661818"/>
                <a:ext cx="90004" cy="619049"/>
              </a:xfrm>
              <a:custGeom>
                <a:avLst/>
                <a:gdLst>
                  <a:gd name="T0" fmla="*/ 2 w 8"/>
                  <a:gd name="T1" fmla="*/ 0 h 55"/>
                  <a:gd name="T2" fmla="*/ 3 w 8"/>
                  <a:gd name="T3" fmla="*/ 0 h 55"/>
                  <a:gd name="T4" fmla="*/ 1 w 8"/>
                  <a:gd name="T5" fmla="*/ 8 h 55"/>
                  <a:gd name="T6" fmla="*/ 2 w 8"/>
                  <a:gd name="T7" fmla="*/ 23 h 55"/>
                  <a:gd name="T8" fmla="*/ 1 w 8"/>
                  <a:gd name="T9" fmla="*/ 34 h 55"/>
                  <a:gd name="T10" fmla="*/ 4 w 8"/>
                  <a:gd name="T11" fmla="*/ 47 h 55"/>
                  <a:gd name="T12" fmla="*/ 8 w 8"/>
                  <a:gd name="T13" fmla="*/ 55 h 55"/>
                  <a:gd name="T14" fmla="*/ 6 w 8"/>
                  <a:gd name="T15" fmla="*/ 54 h 55"/>
                  <a:gd name="T16" fmla="*/ 3 w 8"/>
                  <a:gd name="T17" fmla="*/ 47 h 55"/>
                  <a:gd name="T18" fmla="*/ 0 w 8"/>
                  <a:gd name="T19" fmla="*/ 35 h 55"/>
                  <a:gd name="T20" fmla="*/ 0 w 8"/>
                  <a:gd name="T21" fmla="*/ 8 h 55"/>
                  <a:gd name="T22" fmla="*/ 2 w 8"/>
                  <a:gd name="T23" fmla="*/ 0 h 55"/>
                  <a:gd name="T24" fmla="*/ 2 w 8"/>
                  <a:gd name="T2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5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2" y="5"/>
                      <a:pt x="1" y="8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38"/>
                      <a:pt x="2" y="42"/>
                      <a:pt x="4" y="47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2" y="43"/>
                      <a:pt x="1" y="39"/>
                      <a:pt x="0" y="3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5"/>
                      <a:pt x="2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Freeform 450"/>
              <p:cNvSpPr>
                <a:spLocks/>
              </p:cNvSpPr>
              <p:nvPr/>
            </p:nvSpPr>
            <p:spPr bwMode="auto">
              <a:xfrm>
                <a:off x="234888" y="2168911"/>
                <a:ext cx="291964" cy="180007"/>
              </a:xfrm>
              <a:custGeom>
                <a:avLst/>
                <a:gdLst>
                  <a:gd name="T0" fmla="*/ 2 w 26"/>
                  <a:gd name="T1" fmla="*/ 0 h 16"/>
                  <a:gd name="T2" fmla="*/ 5 w 26"/>
                  <a:gd name="T3" fmla="*/ 7 h 16"/>
                  <a:gd name="T4" fmla="*/ 15 w 26"/>
                  <a:gd name="T5" fmla="*/ 11 h 16"/>
                  <a:gd name="T6" fmla="*/ 16 w 26"/>
                  <a:gd name="T7" fmla="*/ 10 h 16"/>
                  <a:gd name="T8" fmla="*/ 25 w 26"/>
                  <a:gd name="T9" fmla="*/ 13 h 16"/>
                  <a:gd name="T10" fmla="*/ 26 w 26"/>
                  <a:gd name="T11" fmla="*/ 14 h 16"/>
                  <a:gd name="T12" fmla="*/ 10 w 26"/>
                  <a:gd name="T13" fmla="*/ 13 h 16"/>
                  <a:gd name="T14" fmla="*/ 2 w 26"/>
                  <a:gd name="T15" fmla="*/ 8 h 16"/>
                  <a:gd name="T16" fmla="*/ 0 w 26"/>
                  <a:gd name="T17" fmla="*/ 2 h 16"/>
                  <a:gd name="T18" fmla="*/ 2 w 26"/>
                  <a:gd name="T19" fmla="*/ 0 h 16"/>
                  <a:gd name="T20" fmla="*/ 2 w 26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6">
                    <a:moveTo>
                      <a:pt x="2" y="0"/>
                    </a:moveTo>
                    <a:cubicBezTo>
                      <a:pt x="4" y="2"/>
                      <a:pt x="5" y="5"/>
                      <a:pt x="5" y="7"/>
                    </a:cubicBezTo>
                    <a:cubicBezTo>
                      <a:pt x="9" y="11"/>
                      <a:pt x="12" y="12"/>
                      <a:pt x="15" y="11"/>
                    </a:cubicBezTo>
                    <a:cubicBezTo>
                      <a:pt x="15" y="11"/>
                      <a:pt x="16" y="10"/>
                      <a:pt x="16" y="10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18" y="16"/>
                      <a:pt x="13" y="16"/>
                      <a:pt x="10" y="13"/>
                    </a:cubicBezTo>
                    <a:cubicBezTo>
                      <a:pt x="7" y="9"/>
                      <a:pt x="4" y="7"/>
                      <a:pt x="2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Freeform 451"/>
              <p:cNvSpPr>
                <a:spLocks/>
              </p:cNvSpPr>
              <p:nvPr/>
            </p:nvSpPr>
            <p:spPr bwMode="auto">
              <a:xfrm>
                <a:off x="155861" y="2215011"/>
                <a:ext cx="147080" cy="201959"/>
              </a:xfrm>
              <a:custGeom>
                <a:avLst/>
                <a:gdLst>
                  <a:gd name="T0" fmla="*/ 11 w 13"/>
                  <a:gd name="T1" fmla="*/ 9 h 18"/>
                  <a:gd name="T2" fmla="*/ 13 w 13"/>
                  <a:gd name="T3" fmla="*/ 16 h 18"/>
                  <a:gd name="T4" fmla="*/ 3 w 13"/>
                  <a:gd name="T5" fmla="*/ 13 h 18"/>
                  <a:gd name="T6" fmla="*/ 0 w 13"/>
                  <a:gd name="T7" fmla="*/ 3 h 18"/>
                  <a:gd name="T8" fmla="*/ 0 w 13"/>
                  <a:gd name="T9" fmla="*/ 0 h 18"/>
                  <a:gd name="T10" fmla="*/ 3 w 13"/>
                  <a:gd name="T11" fmla="*/ 9 h 18"/>
                  <a:gd name="T12" fmla="*/ 9 w 13"/>
                  <a:gd name="T13" fmla="*/ 11 h 18"/>
                  <a:gd name="T14" fmla="*/ 11 w 13"/>
                  <a:gd name="T15" fmla="*/ 9 h 18"/>
                  <a:gd name="T16" fmla="*/ 11 w 13"/>
                  <a:gd name="T1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1" y="9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0" y="18"/>
                      <a:pt x="7" y="16"/>
                      <a:pt x="3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11"/>
                      <a:pt x="7" y="12"/>
                      <a:pt x="9" y="11"/>
                    </a:cubicBezTo>
                    <a:cubicBezTo>
                      <a:pt x="10" y="10"/>
                      <a:pt x="10" y="10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Freeform 452"/>
              <p:cNvSpPr>
                <a:spLocks noEditPoints="1"/>
              </p:cNvSpPr>
              <p:nvPr/>
            </p:nvSpPr>
            <p:spPr bwMode="auto">
              <a:xfrm>
                <a:off x="133909" y="1661818"/>
                <a:ext cx="144884" cy="676124"/>
              </a:xfrm>
              <a:custGeom>
                <a:avLst/>
                <a:gdLst>
                  <a:gd name="T0" fmla="*/ 11 w 13"/>
                  <a:gd name="T1" fmla="*/ 53 h 60"/>
                  <a:gd name="T2" fmla="*/ 11 w 13"/>
                  <a:gd name="T3" fmla="*/ 53 h 60"/>
                  <a:gd name="T4" fmla="*/ 9 w 13"/>
                  <a:gd name="T5" fmla="*/ 47 h 60"/>
                  <a:gd name="T6" fmla="*/ 9 w 13"/>
                  <a:gd name="T7" fmla="*/ 45 h 60"/>
                  <a:gd name="T8" fmla="*/ 7 w 13"/>
                  <a:gd name="T9" fmla="*/ 39 h 60"/>
                  <a:gd name="T10" fmla="*/ 8 w 13"/>
                  <a:gd name="T11" fmla="*/ 20 h 60"/>
                  <a:gd name="T12" fmla="*/ 8 w 13"/>
                  <a:gd name="T13" fmla="*/ 11 h 60"/>
                  <a:gd name="T14" fmla="*/ 10 w 13"/>
                  <a:gd name="T15" fmla="*/ 0 h 60"/>
                  <a:gd name="T16" fmla="*/ 2 w 13"/>
                  <a:gd name="T17" fmla="*/ 4 h 60"/>
                  <a:gd name="T18" fmla="*/ 0 w 13"/>
                  <a:gd name="T19" fmla="*/ 18 h 60"/>
                  <a:gd name="T20" fmla="*/ 4 w 13"/>
                  <a:gd name="T21" fmla="*/ 42 h 60"/>
                  <a:gd name="T22" fmla="*/ 11 w 13"/>
                  <a:gd name="T23" fmla="*/ 60 h 60"/>
                  <a:gd name="T24" fmla="*/ 13 w 13"/>
                  <a:gd name="T25" fmla="*/ 58 h 60"/>
                  <a:gd name="T26" fmla="*/ 11 w 13"/>
                  <a:gd name="T27" fmla="*/ 53 h 60"/>
                  <a:gd name="T28" fmla="*/ 11 w 13"/>
                  <a:gd name="T29" fmla="*/ 59 h 60"/>
                  <a:gd name="T30" fmla="*/ 11 w 13"/>
                  <a:gd name="T31" fmla="*/ 59 h 60"/>
                  <a:gd name="T32" fmla="*/ 8 w 13"/>
                  <a:gd name="T33" fmla="*/ 48 h 60"/>
                  <a:gd name="T34" fmla="*/ 5 w 13"/>
                  <a:gd name="T35" fmla="*/ 38 h 60"/>
                  <a:gd name="T36" fmla="*/ 6 w 13"/>
                  <a:gd name="T37" fmla="*/ 24 h 60"/>
                  <a:gd name="T38" fmla="*/ 7 w 13"/>
                  <a:gd name="T39" fmla="*/ 11 h 60"/>
                  <a:gd name="T40" fmla="*/ 8 w 13"/>
                  <a:gd name="T41" fmla="*/ 1 h 60"/>
                  <a:gd name="T42" fmla="*/ 9 w 13"/>
                  <a:gd name="T43" fmla="*/ 1 h 60"/>
                  <a:gd name="T44" fmla="*/ 8 w 13"/>
                  <a:gd name="T45" fmla="*/ 11 h 60"/>
                  <a:gd name="T46" fmla="*/ 7 w 13"/>
                  <a:gd name="T47" fmla="*/ 24 h 60"/>
                  <a:gd name="T48" fmla="*/ 6 w 13"/>
                  <a:gd name="T49" fmla="*/ 38 h 60"/>
                  <a:gd name="T50" fmla="*/ 9 w 13"/>
                  <a:gd name="T51" fmla="*/ 48 h 60"/>
                  <a:gd name="T52" fmla="*/ 12 w 13"/>
                  <a:gd name="T53" fmla="*/ 58 h 60"/>
                  <a:gd name="T54" fmla="*/ 11 w 13"/>
                  <a:gd name="T55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" h="60">
                    <a:moveTo>
                      <a:pt x="11" y="53"/>
                    </a:moveTo>
                    <a:cubicBezTo>
                      <a:pt x="11" y="53"/>
                      <a:pt x="11" y="53"/>
                      <a:pt x="11" y="53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32"/>
                      <a:pt x="7" y="26"/>
                      <a:pt x="8" y="20"/>
                    </a:cubicBezTo>
                    <a:cubicBezTo>
                      <a:pt x="8" y="17"/>
                      <a:pt x="8" y="14"/>
                      <a:pt x="8" y="11"/>
                    </a:cubicBezTo>
                    <a:cubicBezTo>
                      <a:pt x="9" y="8"/>
                      <a:pt x="10" y="4"/>
                      <a:pt x="10" y="0"/>
                    </a:cubicBezTo>
                    <a:cubicBezTo>
                      <a:pt x="6" y="1"/>
                      <a:pt x="4" y="2"/>
                      <a:pt x="2" y="4"/>
                    </a:cubicBezTo>
                    <a:cubicBezTo>
                      <a:pt x="0" y="9"/>
                      <a:pt x="0" y="13"/>
                      <a:pt x="0" y="18"/>
                    </a:cubicBezTo>
                    <a:cubicBezTo>
                      <a:pt x="1" y="26"/>
                      <a:pt x="2" y="34"/>
                      <a:pt x="4" y="42"/>
                    </a:cubicBezTo>
                    <a:cubicBezTo>
                      <a:pt x="4" y="50"/>
                      <a:pt x="7" y="56"/>
                      <a:pt x="11" y="60"/>
                    </a:cubicBezTo>
                    <a:cubicBezTo>
                      <a:pt x="12" y="59"/>
                      <a:pt x="12" y="59"/>
                      <a:pt x="13" y="58"/>
                    </a:cubicBezTo>
                    <a:cubicBezTo>
                      <a:pt x="11" y="53"/>
                      <a:pt x="11" y="53"/>
                      <a:pt x="11" y="53"/>
                    </a:cubicBezTo>
                    <a:close/>
                    <a:moveTo>
                      <a:pt x="11" y="59"/>
                    </a:moveTo>
                    <a:cubicBezTo>
                      <a:pt x="11" y="59"/>
                      <a:pt x="11" y="59"/>
                      <a:pt x="11" y="5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7"/>
                      <a:pt x="8" y="4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4"/>
                      <a:pt x="9" y="7"/>
                      <a:pt x="8" y="11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1" y="59"/>
                      <a:pt x="11" y="59"/>
                      <a:pt x="11" y="5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Freeform 453"/>
              <p:cNvSpPr>
                <a:spLocks/>
              </p:cNvSpPr>
              <p:nvPr/>
            </p:nvSpPr>
            <p:spPr bwMode="auto">
              <a:xfrm>
                <a:off x="190984" y="1672794"/>
                <a:ext cx="76833" cy="654172"/>
              </a:xfrm>
              <a:custGeom>
                <a:avLst/>
                <a:gdLst>
                  <a:gd name="T0" fmla="*/ 7 w 7"/>
                  <a:gd name="T1" fmla="*/ 57 h 58"/>
                  <a:gd name="T2" fmla="*/ 6 w 7"/>
                  <a:gd name="T3" fmla="*/ 58 h 58"/>
                  <a:gd name="T4" fmla="*/ 3 w 7"/>
                  <a:gd name="T5" fmla="*/ 47 h 58"/>
                  <a:gd name="T6" fmla="*/ 0 w 7"/>
                  <a:gd name="T7" fmla="*/ 37 h 58"/>
                  <a:gd name="T8" fmla="*/ 1 w 7"/>
                  <a:gd name="T9" fmla="*/ 23 h 58"/>
                  <a:gd name="T10" fmla="*/ 2 w 7"/>
                  <a:gd name="T11" fmla="*/ 10 h 58"/>
                  <a:gd name="T12" fmla="*/ 3 w 7"/>
                  <a:gd name="T13" fmla="*/ 0 h 58"/>
                  <a:gd name="T14" fmla="*/ 4 w 7"/>
                  <a:gd name="T15" fmla="*/ 0 h 58"/>
                  <a:gd name="T16" fmla="*/ 3 w 7"/>
                  <a:gd name="T17" fmla="*/ 10 h 58"/>
                  <a:gd name="T18" fmla="*/ 2 w 7"/>
                  <a:gd name="T19" fmla="*/ 23 h 58"/>
                  <a:gd name="T20" fmla="*/ 1 w 7"/>
                  <a:gd name="T21" fmla="*/ 37 h 58"/>
                  <a:gd name="T22" fmla="*/ 4 w 7"/>
                  <a:gd name="T23" fmla="*/ 47 h 58"/>
                  <a:gd name="T24" fmla="*/ 7 w 7"/>
                  <a:gd name="T25" fmla="*/ 57 h 58"/>
                  <a:gd name="T26" fmla="*/ 7 w 7"/>
                  <a:gd name="T27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8">
                    <a:moveTo>
                      <a:pt x="7" y="57"/>
                    </a:moveTo>
                    <a:cubicBezTo>
                      <a:pt x="6" y="58"/>
                      <a:pt x="6" y="58"/>
                      <a:pt x="6" y="58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3" y="3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6"/>
                      <a:pt x="3" y="1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Freeform 454"/>
              <p:cNvSpPr>
                <a:spLocks/>
              </p:cNvSpPr>
              <p:nvPr/>
            </p:nvSpPr>
            <p:spPr bwMode="auto">
              <a:xfrm>
                <a:off x="100980" y="1380832"/>
                <a:ext cx="155861" cy="968088"/>
              </a:xfrm>
              <a:custGeom>
                <a:avLst/>
                <a:gdLst>
                  <a:gd name="T0" fmla="*/ 2 w 14"/>
                  <a:gd name="T1" fmla="*/ 26 h 86"/>
                  <a:gd name="T2" fmla="*/ 2 w 14"/>
                  <a:gd name="T3" fmla="*/ 23 h 86"/>
                  <a:gd name="T4" fmla="*/ 1 w 14"/>
                  <a:gd name="T5" fmla="*/ 12 h 86"/>
                  <a:gd name="T6" fmla="*/ 1 w 14"/>
                  <a:gd name="T7" fmla="*/ 11 h 86"/>
                  <a:gd name="T8" fmla="*/ 2 w 14"/>
                  <a:gd name="T9" fmla="*/ 0 h 86"/>
                  <a:gd name="T10" fmla="*/ 5 w 14"/>
                  <a:gd name="T11" fmla="*/ 25 h 86"/>
                  <a:gd name="T12" fmla="*/ 13 w 14"/>
                  <a:gd name="T13" fmla="*/ 25 h 86"/>
                  <a:gd name="T14" fmla="*/ 5 w 14"/>
                  <a:gd name="T15" fmla="*/ 29 h 86"/>
                  <a:gd name="T16" fmla="*/ 3 w 14"/>
                  <a:gd name="T17" fmla="*/ 43 h 86"/>
                  <a:gd name="T18" fmla="*/ 7 w 14"/>
                  <a:gd name="T19" fmla="*/ 67 h 86"/>
                  <a:gd name="T20" fmla="*/ 14 w 14"/>
                  <a:gd name="T21" fmla="*/ 85 h 86"/>
                  <a:gd name="T22" fmla="*/ 8 w 14"/>
                  <a:gd name="T23" fmla="*/ 83 h 86"/>
                  <a:gd name="T24" fmla="*/ 5 w 14"/>
                  <a:gd name="T25" fmla="*/ 74 h 86"/>
                  <a:gd name="T26" fmla="*/ 5 w 14"/>
                  <a:gd name="T27" fmla="*/ 65 h 86"/>
                  <a:gd name="T28" fmla="*/ 1 w 14"/>
                  <a:gd name="T29" fmla="*/ 47 h 86"/>
                  <a:gd name="T30" fmla="*/ 2 w 14"/>
                  <a:gd name="T31" fmla="*/ 26 h 86"/>
                  <a:gd name="T32" fmla="*/ 2 w 14"/>
                  <a:gd name="T33" fmla="*/ 2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86">
                    <a:moveTo>
                      <a:pt x="2" y="26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8"/>
                      <a:pt x="2" y="4"/>
                      <a:pt x="2" y="0"/>
                    </a:cubicBezTo>
                    <a:cubicBezTo>
                      <a:pt x="5" y="8"/>
                      <a:pt x="6" y="16"/>
                      <a:pt x="5" y="25"/>
                    </a:cubicBezTo>
                    <a:cubicBezTo>
                      <a:pt x="8" y="26"/>
                      <a:pt x="10" y="25"/>
                      <a:pt x="13" y="25"/>
                    </a:cubicBezTo>
                    <a:cubicBezTo>
                      <a:pt x="9" y="26"/>
                      <a:pt x="7" y="27"/>
                      <a:pt x="5" y="29"/>
                    </a:cubicBezTo>
                    <a:cubicBezTo>
                      <a:pt x="3" y="34"/>
                      <a:pt x="3" y="38"/>
                      <a:pt x="3" y="43"/>
                    </a:cubicBezTo>
                    <a:cubicBezTo>
                      <a:pt x="4" y="51"/>
                      <a:pt x="5" y="59"/>
                      <a:pt x="7" y="67"/>
                    </a:cubicBezTo>
                    <a:cubicBezTo>
                      <a:pt x="7" y="75"/>
                      <a:pt x="10" y="81"/>
                      <a:pt x="14" y="85"/>
                    </a:cubicBezTo>
                    <a:cubicBezTo>
                      <a:pt x="12" y="86"/>
                      <a:pt x="10" y="85"/>
                      <a:pt x="8" y="83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5" y="71"/>
                      <a:pt x="5" y="68"/>
                      <a:pt x="5" y="65"/>
                    </a:cubicBezTo>
                    <a:cubicBezTo>
                      <a:pt x="3" y="59"/>
                      <a:pt x="1" y="53"/>
                      <a:pt x="1" y="47"/>
                    </a:cubicBezTo>
                    <a:cubicBezTo>
                      <a:pt x="0" y="40"/>
                      <a:pt x="1" y="33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Плюс 121"/>
              <p:cNvSpPr/>
              <p:nvPr/>
            </p:nvSpPr>
            <p:spPr bwMode="auto">
              <a:xfrm>
                <a:off x="155859" y="689340"/>
                <a:ext cx="130942" cy="137636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solidFill>
                    <a:prstClr val="black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9" name="Рисунок 5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20" r="19591"/>
            <a:stretch/>
          </p:blipFill>
          <p:spPr bwMode="auto">
            <a:xfrm>
              <a:off x="657225" y="0"/>
              <a:ext cx="2590800" cy="2343150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" name="Rectangle 162"/>
          <p:cNvSpPr>
            <a:spLocks noChangeArrowheads="1"/>
          </p:cNvSpPr>
          <p:nvPr/>
        </p:nvSpPr>
        <p:spPr bwMode="auto">
          <a:xfrm>
            <a:off x="152400" y="187896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u-RU" altLang="ru-RU" sz="1100" smtClean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altLang="ru-RU" sz="1100" smtClean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ru-RU" alt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Группа 6"/>
          <p:cNvGrpSpPr/>
          <p:nvPr/>
        </p:nvGrpSpPr>
        <p:grpSpPr>
          <a:xfrm>
            <a:off x="4619734" y="782643"/>
            <a:ext cx="3205301" cy="2164796"/>
            <a:chOff x="4609956" y="1548601"/>
            <a:chExt cx="2884805" cy="2597785"/>
          </a:xfrm>
        </p:grpSpPr>
        <p:pic>
          <p:nvPicPr>
            <p:cNvPr id="3161" name="Рисунок 79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66"/>
            <a:stretch>
              <a:fillRect/>
            </a:stretch>
          </p:blipFill>
          <p:spPr bwMode="auto">
            <a:xfrm>
              <a:off x="5463759" y="3156397"/>
              <a:ext cx="1530350" cy="211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60" name="Рисунок 79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66"/>
            <a:stretch>
              <a:fillRect/>
            </a:stretch>
          </p:blipFill>
          <p:spPr bwMode="auto">
            <a:xfrm>
              <a:off x="5463759" y="2841035"/>
              <a:ext cx="1530350" cy="211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8" name="Рисунок 79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975"/>
            <a:stretch>
              <a:fillRect/>
            </a:stretch>
          </p:blipFill>
          <p:spPr bwMode="auto">
            <a:xfrm>
              <a:off x="5968584" y="3787029"/>
              <a:ext cx="1025525" cy="211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Прямая соединительная линия 36"/>
            <p:cNvCxnSpPr/>
            <p:nvPr/>
          </p:nvCxnSpPr>
          <p:spPr>
            <a:xfrm rot="5400000" flipH="1">
              <a:off x="6052359" y="2672950"/>
              <a:ext cx="0" cy="2884805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Группа 53"/>
            <p:cNvGrpSpPr/>
            <p:nvPr/>
          </p:nvGrpSpPr>
          <p:grpSpPr>
            <a:xfrm>
              <a:off x="4785360" y="1548601"/>
              <a:ext cx="2398395" cy="2597785"/>
              <a:chOff x="423400" y="-270395"/>
              <a:chExt cx="3755244" cy="4069543"/>
            </a:xfrm>
          </p:grpSpPr>
          <p:pic>
            <p:nvPicPr>
              <p:cNvPr id="55" name="Рисунок 54"/>
              <p:cNvPicPr>
                <a:picLocks noChangeAspect="1"/>
              </p:cNvPicPr>
              <p:nvPr/>
            </p:nvPicPr>
            <p:blipFill rotWithShape="1">
              <a:blip r:embed="rId12" cstate="print"/>
              <a:srcRect r="28755"/>
              <a:stretch/>
            </p:blipFill>
            <p:spPr>
              <a:xfrm>
                <a:off x="423400" y="230448"/>
                <a:ext cx="3275043" cy="3568700"/>
              </a:xfrm>
              <a:prstGeom prst="rect">
                <a:avLst/>
              </a:prstGeom>
            </p:spPr>
          </p:pic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881206" y="-270395"/>
                <a:ext cx="1297438" cy="800988"/>
              </a:xfrm>
              <a:prstGeom prst="rect">
                <a:avLst/>
              </a:prstGeom>
            </p:spPr>
          </p:pic>
        </p:grpSp>
        <p:pic>
          <p:nvPicPr>
            <p:cNvPr id="123" name="Рисунок 79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66"/>
            <a:stretch>
              <a:fillRect/>
            </a:stretch>
          </p:blipFill>
          <p:spPr bwMode="auto">
            <a:xfrm>
              <a:off x="5463759" y="3451919"/>
              <a:ext cx="1530350" cy="211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18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05979"/>
            <a:ext cx="7416824" cy="637579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Подача апелляции о нарушении Порядка проведения ГИА</a:t>
            </a:r>
            <a:endParaRPr lang="ru-RU" sz="2000" b="1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75606"/>
            <a:ext cx="7530002" cy="366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05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/>
            </a:r>
            <a:br>
              <a:rPr lang="ru-RU" sz="24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Нормативное  правовое  обеспечение</a:t>
            </a:r>
            <a:r>
              <a:rPr lang="ru-RU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/>
            </a:r>
            <a:br>
              <a:rPr lang="ru-RU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87574"/>
            <a:ext cx="7797874" cy="4032448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Федеральный закон от 29.12.2012 №273-ФЗ «Об образовании в Российской Федерации»</a:t>
            </a:r>
          </a:p>
          <a:p>
            <a:pPr marL="0" indent="0" algn="just">
              <a:buNone/>
            </a:pP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Федеральный закон от 30.12.2001 № 195-ФЗ «Кодекс Российской Федерации об административных правонарушениях» </a:t>
            </a:r>
          </a:p>
          <a:p>
            <a:pPr marL="0" indent="0" algn="just">
              <a:buNone/>
            </a:pP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Приказ </a:t>
            </a:r>
            <a:r>
              <a:rPr lang="ru-RU" alt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Министерства просвещения  Российской Федерации и Федеральной службы по надзору в сфере </a:t>
            </a: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    образования </a:t>
            </a:r>
            <a:r>
              <a:rPr lang="ru-RU" alt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и науки от 07.11.2018 № 190/1512 «Об утверждении Порядка проведения государственной итоговой аттестации по образовательным программам среднего общего образования</a:t>
            </a: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Министерства просвещения Российской Федерации и Федеральной службы по надзору в сфере образования и науки от </a:t>
            </a: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12.04.2021 №161/470 </a:t>
            </a:r>
            <a:r>
              <a:rPr lang="ru-RU" alt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«Об  утверждении единого расписания и продолжительности проведения единого государственного экзамена по каждому учебному предмету, требований к использованию средств обучения и воспитания при его проведении в </a:t>
            </a: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году» (зарегистрирован Министерством юстиции Российской Федерации </a:t>
            </a: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22 апреля 2021 </a:t>
            </a:r>
            <a:r>
              <a:rPr lang="ru-RU" alt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г., регистрационный № </a:t>
            </a: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63217)</a:t>
            </a:r>
            <a:endParaRPr lang="ru-RU" altLang="ru-RU" sz="12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Министерства просвещения Российской Федерации и Федеральной службы по надзору в сфере образования и науки от 16.03.2021 № 105/307 «Об особенностях проведения государственной итоговой аттестации по образовательным программам среднего общего образования в 2021 году» (зарегистрирован Министерством юстиции Российской Федерации 02 апреля 2021 г., регистрационный № 62971)</a:t>
            </a:r>
          </a:p>
          <a:p>
            <a:pPr marL="0" indent="0">
              <a:buNone/>
            </a:pPr>
            <a:r>
              <a:rPr lang="ru-RU" alt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Приказ департамента образования Ярославской области от 13.05.2021 № 122/01-04 « Об утверждении инструктивных материалов  по подготовке и проведению ГИА-11 с применением технологии передачи экзаменационных материалов по сети «Интернет» , технологии печати полного комплекта экзаменационных материалов в аудиториях пунктов проведения экзаменов и перевода бланков ответов участников в электронный вид в пунктах проведения экзаменов в Ярославской области в 2021 году»</a:t>
            </a:r>
          </a:p>
          <a:p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75" y="1059582"/>
            <a:ext cx="565398" cy="56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87" y="1624980"/>
            <a:ext cx="595250" cy="5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75" y="2220230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87" y="314781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50" y="3939902"/>
            <a:ext cx="5921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2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19672" y="205979"/>
            <a:ext cx="7067128" cy="4935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Профессиональная и служебная этика </a:t>
            </a:r>
            <a:endParaRPr lang="ru-RU" sz="2400" b="1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 descr="http://hotmax.com.ua/assets/images/stories/oplata/vstrecha_dvuh_biznesmen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31790"/>
            <a:ext cx="1727443" cy="97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80" y="699542"/>
            <a:ext cx="5902650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71928"/>
            <a:r>
              <a:rPr lang="ru-RU" sz="1200" b="1" dirty="0">
                <a:solidFill>
                  <a:srgbClr val="1F497D"/>
                </a:solidFill>
                <a:cs typeface="Times New Roman" panose="02020603050405020304" pitchFamily="18" charset="0"/>
              </a:rPr>
              <a:t>Работники ППЭ </a:t>
            </a:r>
            <a:r>
              <a:rPr lang="ru-RU" sz="1200" b="1" dirty="0" smtClean="0">
                <a:solidFill>
                  <a:srgbClr val="1F497D"/>
                </a:solidFill>
                <a:cs typeface="Times New Roman" panose="02020603050405020304" pitchFamily="18" charset="0"/>
              </a:rPr>
              <a:t>призваны:</a:t>
            </a:r>
            <a:endParaRPr lang="ru-RU" sz="1200" b="1" dirty="0">
              <a:solidFill>
                <a:srgbClr val="1F497D"/>
              </a:solidFill>
            </a:endParaRPr>
          </a:p>
          <a:p>
            <a:pPr marL="260193" indent="-260193" algn="just" defTabSz="971928"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rgbClr val="006AB3"/>
                </a:solidFill>
              </a:rPr>
              <a:t>уважать честь и достоинство обучающихся и других участников образовательных отношений</a:t>
            </a:r>
            <a:r>
              <a:rPr lang="ru-RU" sz="1200" b="1" dirty="0" smtClean="0">
                <a:solidFill>
                  <a:srgbClr val="006AB3"/>
                </a:solidFill>
              </a:rPr>
              <a:t>; </a:t>
            </a:r>
            <a:endParaRPr lang="ru-RU" sz="1200" b="1" dirty="0">
              <a:solidFill>
                <a:srgbClr val="006AB3"/>
              </a:solidFill>
            </a:endParaRPr>
          </a:p>
          <a:p>
            <a:pPr marL="260193" indent="-260193" algn="just" defTabSz="971928"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rgbClr val="006AB3"/>
                </a:solidFill>
              </a:rPr>
              <a:t>соблюдать трудовую дисциплину</a:t>
            </a:r>
          </a:p>
          <a:p>
            <a:pPr marL="260193" indent="-260193" algn="just" defTabSz="971928"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rgbClr val="006AB3"/>
                </a:solidFill>
              </a:rPr>
              <a:t>работнику ППЭ рекомендуется соблюдать культуру речи, не допускать использования в присутствии всех участников экзамена грубости, оскорбительных выражений или реплик;</a:t>
            </a:r>
          </a:p>
          <a:p>
            <a:pPr marL="260193" indent="-260193" algn="just" defTabSz="971928"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rgbClr val="006AB3"/>
                </a:solidFill>
              </a:rPr>
              <a:t>проявлять корректность и внимательность к участникам экзамена;</a:t>
            </a:r>
          </a:p>
          <a:p>
            <a:pPr marL="260193" indent="-260193" algn="just" defTabSz="971928"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rgbClr val="006AB3"/>
                </a:solidFill>
              </a:rPr>
              <a:t>внешний вид работников ППЭ должен способствовать уважительному отношению </a:t>
            </a:r>
            <a:r>
              <a:rPr lang="ru-RU" sz="1200" b="1" dirty="0" smtClean="0">
                <a:solidFill>
                  <a:srgbClr val="006AB3"/>
                </a:solidFill>
              </a:rPr>
              <a:t>к другим </a:t>
            </a:r>
            <a:r>
              <a:rPr lang="ru-RU" sz="1200" b="1" dirty="0">
                <a:solidFill>
                  <a:srgbClr val="006AB3"/>
                </a:solidFill>
              </a:rPr>
              <a:t>работникам ППЭ, соответствовать общепринятому деловому стилю, который отличают официальность, сдержанность, </a:t>
            </a:r>
            <a:r>
              <a:rPr lang="ru-RU" sz="1200" b="1" dirty="0" smtClean="0">
                <a:solidFill>
                  <a:srgbClr val="006AB3"/>
                </a:solidFill>
              </a:rPr>
              <a:t>аккуратность</a:t>
            </a:r>
            <a:endParaRPr lang="ru-RU" sz="1200" b="1" dirty="0">
              <a:solidFill>
                <a:srgbClr val="006AB3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971600" y="3075806"/>
            <a:ext cx="583064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just" defTabSz="1707833" eaLnBrk="1" fontAlgn="auto" hangingPunct="1">
              <a:spcBef>
                <a:spcPts val="0"/>
              </a:spcBef>
              <a:spcAft>
                <a:spcPts val="0"/>
              </a:spcAft>
              <a:defRPr sz="2400" b="1"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defTabSz="971928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1F497D"/>
                </a:solidFill>
              </a:rPr>
              <a:t>При выполнении обязанностей со стороны работника ППЭ не допускаются:</a:t>
            </a:r>
          </a:p>
          <a:p>
            <a:pPr marL="260193" indent="-260193" defTabSz="97192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1F497D"/>
                </a:solidFill>
              </a:rPr>
              <a:t>любого вида высказывания и действия дискриминационного характера по признакам пола, возраста, расы, национальности, языка, гражданства, социального, имущественного или семейного положения, политических или религиозных предпочтений</a:t>
            </a:r>
            <a:r>
              <a:rPr lang="ru-RU" sz="1200" dirty="0" smtClean="0">
                <a:solidFill>
                  <a:srgbClr val="1F497D"/>
                </a:solidFill>
              </a:rPr>
              <a:t>; </a:t>
            </a:r>
            <a:endParaRPr lang="ru-RU" sz="1200" dirty="0">
              <a:solidFill>
                <a:srgbClr val="1F497D"/>
              </a:solidFill>
            </a:endParaRPr>
          </a:p>
          <a:p>
            <a:pPr marL="260193" indent="-260193" defTabSz="97192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200" dirty="0" err="1">
                <a:solidFill>
                  <a:srgbClr val="1F497D"/>
                </a:solidFill>
              </a:rPr>
              <a:t>Г</a:t>
            </a:r>
            <a:r>
              <a:rPr lang="ru-RU" sz="1200" dirty="0" err="1">
                <a:solidFill>
                  <a:srgbClr val="1F497D"/>
                </a:solidFill>
              </a:rPr>
              <a:t>рубость</a:t>
            </a:r>
            <a:r>
              <a:rPr lang="ru-RU" sz="1200" dirty="0">
                <a:solidFill>
                  <a:srgbClr val="1F497D"/>
                </a:solidFill>
              </a:rPr>
              <a:t>, пренебрежительный тон, заносчивость, предвзятые замечания, предъявление неправомерных, незаслуженных обвинений, угроз, оскорбительных выражений или реплик; действия, препятствующие нормальному общению или провоцирующие противоправное поведение</a:t>
            </a:r>
          </a:p>
        </p:txBody>
      </p:sp>
    </p:spTree>
    <p:extLst>
      <p:ext uri="{BB962C8B-B14F-4D97-AF65-F5344CB8AC3E}">
        <p14:creationId xmlns:p14="http://schemas.microsoft.com/office/powerpoint/2010/main" val="38362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«Горячая линия» ППЭ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Контакты « горячей линии» поддержки ППЭ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/>
                </a:solidFill>
              </a:rPr>
              <a:t>Телефон «горячей линии»: 8-800-775-88-43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/>
                </a:solidFill>
              </a:rPr>
              <a:t>Адрес электронной почты: </a:t>
            </a:r>
            <a:r>
              <a:rPr lang="en-US" sz="2400" b="1" dirty="0" smtClean="0">
                <a:solidFill>
                  <a:schemeClr val="accent1"/>
                </a:solidFill>
              </a:rPr>
              <a:t>help-ppe@rustest.ru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951310"/>
            <a:ext cx="6694513" cy="37861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3100" b="1" kern="0" dirty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Контакты</a:t>
            </a:r>
            <a:br>
              <a:rPr lang="ru-RU" sz="3100" b="1" kern="0" dirty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</a:br>
            <a:endParaRPr lang="ru-RU" sz="3100" b="1" kern="0" dirty="0">
              <a:solidFill>
                <a:srgbClr val="002060"/>
              </a:solidFill>
              <a:latin typeface="Cambri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1707357"/>
            <a:ext cx="7993062" cy="2521744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Государственное учреждение Ярославской области</a:t>
            </a: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«Центр оценки и контроля качества образования»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Адрес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электронной почты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Verdana"/>
              </a:rPr>
              <a:t>chernyshova@coikko.ru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Телефоны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8(4852)28 08 83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                     8(980)742 52 35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chemeClr val="tx1"/>
              </a:solidFill>
              <a:latin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91680" y="195486"/>
            <a:ext cx="73448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Методические рекомендации </a:t>
            </a:r>
            <a:endParaRPr lang="ru-RU" sz="2000" b="1" kern="0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5486"/>
            <a:ext cx="8784976" cy="163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 smtClean="0">
              <a:solidFill>
                <a:srgbClr val="4F81BD">
                  <a:lumMod val="75000"/>
                </a:srgbClr>
              </a:solidFill>
              <a:latin typeface="Cambria" pitchFamily="18" charset="0"/>
              <a:cs typeface="Calibri" pitchFamily="34" charset="0"/>
            </a:endParaRPr>
          </a:p>
          <a:p>
            <a:pPr algn="just"/>
            <a:endParaRPr lang="ru-RU" altLang="ru-RU" sz="1200" b="1" dirty="0" smtClean="0">
              <a:solidFill>
                <a:srgbClr val="1F497D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 dirty="0" smtClean="0">
              <a:solidFill>
                <a:srgbClr val="1F497D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12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                    </a:t>
            </a:r>
            <a:endParaRPr lang="ru-RU" altLang="ru-RU" sz="1200" b="1" dirty="0" smtClean="0">
              <a:solidFill>
                <a:srgbClr val="1F497D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4F81BD">
                  <a:lumMod val="75000"/>
                </a:srgbClr>
              </a:solidFill>
              <a:latin typeface="Cambria" pitchFamily="18" charset="0"/>
              <a:cs typeface="Calibri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Calibri" pitchFamily="34" charset="0"/>
              </a:rPr>
              <a:t> </a:t>
            </a:r>
          </a:p>
          <a:p>
            <a:pPr algn="just"/>
            <a:endParaRPr lang="ru-RU" sz="1600" b="1" dirty="0">
              <a:solidFill>
                <a:srgbClr val="4F81BD">
                  <a:lumMod val="75000"/>
                </a:srgb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6076" y="868688"/>
            <a:ext cx="370841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Письмо ФГБУ «ФЦТ от 13.05.2021 №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616/02</a:t>
            </a:r>
          </a:p>
          <a:p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рекомендации по подготовке и проведению единого государственного экзамена в пунктах проведения экзаменов и использованием технологии передачи экзаменационных материалов 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по сети «Интернет» и сканирования в аудитории в 2021 году</a:t>
            </a:r>
          </a:p>
          <a:p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Методические рекомендации по подготовке  и проведению единого государственного экзамена по учебному предмету «Информатика и информационно-коммуникационные технологии (ИКТ)» в компьютерной форме с использованием технологии передачи экзаменационных материалов по сети «Интернет» и сканирования в аудитории в 2021 году</a:t>
            </a:r>
          </a:p>
          <a:p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D:\Рабочий стол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6147"/>
            <a:ext cx="3860129" cy="299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Рабочий стол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47" y="576384"/>
            <a:ext cx="3593629" cy="251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225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ru-RU" sz="2000" b="1" kern="0" dirty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Подготовка </a:t>
            </a: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ППЭ.  </a:t>
            </a: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Санитарно-эпидемиологические правила</a:t>
            </a:r>
            <a:b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</a:b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( </a:t>
            </a:r>
            <a:r>
              <a:rPr lang="ru-RU" sz="20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СП </a:t>
            </a: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3.1/2.4.3598-20, </a:t>
            </a:r>
            <a:r>
              <a:rPr lang="ru-RU" sz="20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СП </a:t>
            </a: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2.4.3648-20)</a:t>
            </a:r>
            <a:endParaRPr lang="ru-RU" sz="2000" b="1" kern="0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4154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32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3"/>
          <a:stretch>
            <a:fillRect/>
          </a:stretch>
        </p:blipFill>
        <p:spPr>
          <a:xfrm>
            <a:off x="2267744" y="1203598"/>
            <a:ext cx="3050002" cy="1280891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1635646"/>
            <a:ext cx="955933" cy="94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1347614"/>
            <a:ext cx="933404" cy="232153"/>
          </a:xfrm>
          <a:prstGeom prst="rect">
            <a:avLst/>
          </a:prstGeom>
        </p:spPr>
        <p:txBody>
          <a:bodyPr wrap="square" lIns="47030" tIns="23514" rIns="47030" bIns="23514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E2001A"/>
                </a:solidFill>
              </a:rPr>
              <a:t>Член ГЭК</a:t>
            </a:r>
            <a:endParaRPr lang="ru-RU" sz="1200" b="1" dirty="0">
              <a:solidFill>
                <a:srgbClr val="E2001A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13676" y="1203599"/>
            <a:ext cx="1395131" cy="416819"/>
          </a:xfrm>
          <a:prstGeom prst="rect">
            <a:avLst/>
          </a:prstGeom>
        </p:spPr>
        <p:txBody>
          <a:bodyPr wrap="square" lIns="47030" tIns="23514" rIns="47030" bIns="23514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E2001A"/>
                </a:solidFill>
              </a:rPr>
              <a:t>Руководитель </a:t>
            </a:r>
            <a:r>
              <a:rPr lang="ru-RU" sz="1200" b="1" dirty="0">
                <a:solidFill>
                  <a:srgbClr val="E2001A"/>
                </a:solidFill>
              </a:rPr>
              <a:t>ППЭ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81074" y="1261774"/>
            <a:ext cx="785873" cy="216764"/>
          </a:xfrm>
          <a:prstGeom prst="rect">
            <a:avLst/>
          </a:prstGeom>
        </p:spPr>
        <p:txBody>
          <a:bodyPr wrap="none" lIns="47030" tIns="23514" rIns="47030" bIns="23514">
            <a:spAutoFit/>
          </a:bodyPr>
          <a:lstStyle/>
          <a:p>
            <a:pPr algn="ctr"/>
            <a:r>
              <a:rPr lang="ru-RU" sz="1100" b="1" dirty="0">
                <a:solidFill>
                  <a:prstClr val="white"/>
                </a:solidFill>
              </a:rPr>
              <a:t>СЕГОДНЯ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80092" y="1606796"/>
            <a:ext cx="672060" cy="216764"/>
          </a:xfrm>
          <a:prstGeom prst="rect">
            <a:avLst/>
          </a:prstGeom>
        </p:spPr>
        <p:txBody>
          <a:bodyPr wrap="none" lIns="47030" tIns="23514" rIns="47030" bIns="23514">
            <a:spAutoFit/>
          </a:bodyPr>
          <a:lstStyle/>
          <a:p>
            <a:pPr algn="ctr"/>
            <a:r>
              <a:rPr lang="ru-RU" sz="1100" b="1" dirty="0">
                <a:solidFill>
                  <a:prstClr val="white"/>
                </a:solidFill>
              </a:rPr>
              <a:t>ЗАВТРА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0144" y="1692232"/>
            <a:ext cx="916040" cy="99970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7884368" y="1203598"/>
            <a:ext cx="1174806" cy="416819"/>
          </a:xfrm>
          <a:prstGeom prst="rect">
            <a:avLst/>
          </a:prstGeom>
        </p:spPr>
        <p:txBody>
          <a:bodyPr wrap="square" lIns="47030" tIns="23514" rIns="47030" bIns="23514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E2001A"/>
                </a:solidFill>
              </a:rPr>
              <a:t>Технический специалист</a:t>
            </a:r>
            <a:endParaRPr lang="ru-RU" sz="1200" b="1" dirty="0">
              <a:solidFill>
                <a:srgbClr val="E2001A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6459" y="1657950"/>
            <a:ext cx="1352835" cy="10452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6184" y="1720160"/>
            <a:ext cx="1263821" cy="97648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896395" y="1312929"/>
            <a:ext cx="1174806" cy="416819"/>
          </a:xfrm>
          <a:prstGeom prst="rect">
            <a:avLst/>
          </a:prstGeom>
        </p:spPr>
        <p:txBody>
          <a:bodyPr wrap="square" lIns="47030" tIns="23514" rIns="47030" bIns="23514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E2001A"/>
                </a:solidFill>
              </a:rPr>
              <a:t>Технический специалист</a:t>
            </a:r>
            <a:endParaRPr lang="ru-RU" sz="1200" b="1" dirty="0">
              <a:solidFill>
                <a:srgbClr val="E2001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073" y="2689464"/>
            <a:ext cx="3193103" cy="2937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lIns="47046" tIns="23523" rIns="47046" bIns="23523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техническая </a:t>
            </a:r>
            <a:r>
              <a:rPr lang="ru-RU" sz="1600" b="1" dirty="0" smtClean="0">
                <a:solidFill>
                  <a:prstClr val="black"/>
                </a:solidFill>
              </a:rPr>
              <a:t>подготовка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715766"/>
            <a:ext cx="4396546" cy="2937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lIns="47046" tIns="23523" rIns="47046" bIns="23523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контроль технической готовности </a:t>
            </a:r>
            <a:r>
              <a:rPr lang="ru-RU" sz="1600" b="1" dirty="0" smtClean="0">
                <a:solidFill>
                  <a:prstClr val="black"/>
                </a:solidFill>
              </a:rPr>
              <a:t>ППЭ</a:t>
            </a:r>
            <a:endParaRPr lang="ru-RU" sz="1600" dirty="0" smtClean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219822"/>
            <a:ext cx="8612104" cy="1278612"/>
          </a:xfrm>
          <a:prstGeom prst="rect">
            <a:avLst/>
          </a:prstGeom>
        </p:spPr>
        <p:txBody>
          <a:bodyPr wrap="square" lIns="47046" tIns="23523" rIns="47046" bIns="23523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Техническая подготовка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проводится в срок не </a:t>
            </a:r>
            <a:r>
              <a:rPr lang="ru-RU" sz="1600" dirty="0">
                <a:solidFill>
                  <a:srgbClr val="002060"/>
                </a:solidFill>
              </a:rPr>
              <a:t>ранее пяти </a:t>
            </a:r>
            <a:r>
              <a:rPr lang="ru-RU" sz="1600" dirty="0" smtClean="0">
                <a:solidFill>
                  <a:srgbClr val="002060"/>
                </a:solidFill>
              </a:rPr>
              <a:t>календарных дней </a:t>
            </a:r>
            <a:r>
              <a:rPr lang="ru-RU" sz="1600" dirty="0">
                <a:solidFill>
                  <a:srgbClr val="002060"/>
                </a:solidFill>
              </a:rPr>
              <a:t>и </a:t>
            </a:r>
            <a:r>
              <a:rPr lang="ru-RU" sz="1600" dirty="0">
                <a:solidFill>
                  <a:srgbClr val="FF0000"/>
                </a:solidFill>
              </a:rPr>
              <a:t>не позднее </a:t>
            </a:r>
            <a:r>
              <a:rPr lang="ru-RU" sz="1600" dirty="0" smtClean="0">
                <a:solidFill>
                  <a:srgbClr val="FF0000"/>
                </a:solidFill>
              </a:rPr>
              <a:t>17:00 </a:t>
            </a:r>
            <a:r>
              <a:rPr lang="ru-RU" sz="1600" dirty="0">
                <a:solidFill>
                  <a:srgbClr val="FF0000"/>
                </a:solidFill>
              </a:rPr>
              <a:t>местного времени </a:t>
            </a:r>
            <a:r>
              <a:rPr lang="ru-RU" sz="1600" dirty="0">
                <a:solidFill>
                  <a:srgbClr val="002060"/>
                </a:solidFill>
              </a:rPr>
              <a:t>календарного </a:t>
            </a:r>
            <a:r>
              <a:rPr lang="ru-RU" sz="1600" dirty="0" smtClean="0">
                <a:solidFill>
                  <a:srgbClr val="002060"/>
                </a:solidFill>
              </a:rPr>
              <a:t>дня, предшествующего  дню экзамена.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Контроль технической готовности проводится после технической подготовки </a:t>
            </a:r>
            <a:r>
              <a:rPr lang="ru-RU" sz="1600" dirty="0" smtClean="0">
                <a:solidFill>
                  <a:srgbClr val="FF0000"/>
                </a:solidFill>
              </a:rPr>
              <a:t>не ранее 2 рабочих дней и не позднее 17:00 календарного дня</a:t>
            </a:r>
            <a:r>
              <a:rPr lang="ru-RU" sz="1600" dirty="0" smtClean="0">
                <a:solidFill>
                  <a:srgbClr val="002060"/>
                </a:solidFill>
              </a:rPr>
              <a:t>, предшествующего дню экзамена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9632" y="123479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Подготовка ППЭ: организационно-технологические мероприятия, проводимые в ППЭ </a:t>
            </a:r>
          </a:p>
          <a:p>
            <a:pPr algn="ctr"/>
            <a:endParaRPr lang="ru-RU" b="1" kern="0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algn="ctr"/>
            <a:r>
              <a:rPr lang="ru-RU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Проверка готовности ППЭ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4698" y="22434"/>
            <a:ext cx="71287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Подготовка ППЭ к проведения экзамена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597767"/>
            <a:ext cx="8487954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П</a:t>
            </a:r>
            <a:r>
              <a:rPr lang="ru-RU" sz="1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роконтролировать</a:t>
            </a:r>
            <a:r>
              <a:rPr lang="ru-RU" sz="1200" dirty="0" smtClean="0">
                <a:solidFill>
                  <a:srgbClr val="1F497D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передачу в систему мониторинга готовности ППЭ электронных актов технической готовности со всех основных и резервных станций печати ЭМ, </a:t>
            </a:r>
            <a:r>
              <a:rPr lang="ru-RU" sz="12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КЕГЭ</a:t>
            </a:r>
            <a:r>
              <a:rPr lang="ru-RU" sz="12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, сканирования, авторизации </a:t>
            </a:r>
            <a:endParaRPr lang="ru-RU" sz="1200" dirty="0" smtClean="0">
              <a:solidFill>
                <a:srgbClr val="1F497D"/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Проконтролировать</a:t>
            </a:r>
            <a:r>
              <a:rPr lang="ru-RU" sz="1200" b="1" dirty="0" smtClean="0">
                <a:solidFill>
                  <a:srgbClr val="1F497D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передачу статуса «Контроль технической готовности завершён</a:t>
            </a:r>
            <a:r>
              <a:rPr lang="ru-RU" sz="1200" dirty="0" smtClean="0">
                <a:solidFill>
                  <a:srgbClr val="1F497D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Важно!</a:t>
            </a: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 </a:t>
            </a:r>
            <a:r>
              <a:rPr lang="ru-RU" sz="1200" dirty="0" smtClean="0">
                <a:solidFill>
                  <a:srgbClr val="1F497D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Статус «Контроль технической готовности завершен» может быть передан при условии наличия на федеральном портале сведений о количестве автоматически распределенных участников по аудиториям ППЭ («рассадка»), а также при наличии переданных электронных актов технической готовности станций печати ЭМ для каждой аудитории проведения </a:t>
            </a:r>
            <a:r>
              <a:rPr lang="ru-RU" sz="1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и всех станций КЕГЭ для каждой </a:t>
            </a:r>
            <a:r>
              <a:rPr lang="ru-RU" sz="14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аудитории проведения .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 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Черновики КЕГЭ 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Инструкции по использованию ПО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Перечни стандартного ПО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Инструкция для участников экзамена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Инструктаж организаторов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Код активации экзамена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Каждый член ГЭК должен убедиться в работоспособности своего </a:t>
            </a:r>
            <a:r>
              <a:rPr lang="ru-RU" sz="13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токена</a:t>
            </a:r>
            <a:r>
              <a:rPr lang="ru-RU" sz="13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 хотя бы одной станции печати ЭМ;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П</a:t>
            </a: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роконтролировать </a:t>
            </a:r>
            <a:r>
              <a:rPr lang="ru-RU" sz="13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удаление (в том числе из Корзины) всех файлов, сохранённых и/или созданных в ходе технической подготовки, контроля технической готовности, предыдущих дней экзамена (при </a:t>
            </a: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наличии</a:t>
            </a:r>
            <a:r>
              <a:rPr lang="ru-RU" sz="13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)</a:t>
            </a:r>
            <a:endParaRPr lang="ru-RU" sz="1400" b="1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1902" y="627534"/>
            <a:ext cx="8513983" cy="86409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046" tIns="23523" rIns="47046" bIns="23523" rtlCol="0" anchor="ctr"/>
          <a:lstStyle/>
          <a:p>
            <a:pPr algn="ctr"/>
            <a:r>
              <a:rPr lang="ru-RU" sz="14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Важно!</a:t>
            </a:r>
            <a:r>
              <a:rPr lang="ru-RU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400" dirty="0">
                <a:solidFill>
                  <a:prstClr val="white"/>
                </a:solidFill>
                <a:latin typeface="Cambria" pitchFamily="18" charset="0"/>
                <a:ea typeface="Cambria" pitchFamily="18" charset="0"/>
              </a:rPr>
              <a:t>Все члены ГЭК, назначенные на экзамен, должны пройти авторизацию в ППЭ, в который они назначены, не ранее двух рабочих дней до дня проведения экзамена и не позднее 17:00 местного времени календарного дня, предшествующего дню экзамена. </a:t>
            </a:r>
          </a:p>
        </p:txBody>
      </p:sp>
    </p:spTree>
    <p:extLst>
      <p:ext uri="{BB962C8B-B14F-4D97-AF65-F5344CB8AC3E}">
        <p14:creationId xmlns:p14="http://schemas.microsoft.com/office/powerpoint/2010/main" val="33809886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1470"/>
            <a:ext cx="3672408" cy="586109"/>
          </a:xfrm>
        </p:spPr>
        <p:txBody>
          <a:bodyPr/>
          <a:lstStyle/>
          <a:p>
            <a:r>
              <a:rPr lang="ru-RU" sz="2400" b="1" kern="0" dirty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График </a:t>
            </a:r>
            <a:r>
              <a:rPr lang="ru-RU" sz="24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КТГ </a:t>
            </a:r>
            <a:endParaRPr lang="ru-RU" sz="2400" b="1" kern="0" dirty="0">
              <a:solidFill>
                <a:srgbClr val="002060"/>
              </a:solidFill>
              <a:latin typeface="Cambria" pitchFamily="18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71550"/>
            <a:ext cx="4506110" cy="422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0" y="2334240"/>
            <a:ext cx="4139952" cy="60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995686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График проведения КТГ - </a:t>
            </a:r>
            <a:r>
              <a:rPr lang="ru-RU" sz="16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ГВЭ</a:t>
            </a:r>
            <a:endParaRPr lang="ru-RU" sz="1600" b="1" kern="0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402218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График проведения КТГ - ЕГЭ</a:t>
            </a:r>
          </a:p>
        </p:txBody>
      </p:sp>
    </p:spTree>
    <p:extLst>
      <p:ext uri="{BB962C8B-B14F-4D97-AF65-F5344CB8AC3E}">
        <p14:creationId xmlns:p14="http://schemas.microsoft.com/office/powerpoint/2010/main" val="28098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1990"/>
            <a:ext cx="9144000" cy="66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1763688" y="267494"/>
            <a:ext cx="712879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                                </a:t>
            </a: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Аудитории ППЭ</a:t>
            </a:r>
          </a:p>
          <a:p>
            <a:pPr indent="450850" eaLnBrk="0" hangingPunct="0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1043608" y="1059582"/>
            <a:ext cx="7128792" cy="3816424"/>
            <a:chOff x="611560" y="631721"/>
            <a:chExt cx="6758575" cy="3579190"/>
          </a:xfrm>
        </p:grpSpPr>
        <p:grpSp>
          <p:nvGrpSpPr>
            <p:cNvPr id="3" name="Группа 12"/>
            <p:cNvGrpSpPr/>
            <p:nvPr/>
          </p:nvGrpSpPr>
          <p:grpSpPr>
            <a:xfrm>
              <a:off x="5148064" y="1052736"/>
              <a:ext cx="792088" cy="3096344"/>
              <a:chOff x="5220072" y="1052736"/>
              <a:chExt cx="792088" cy="3096344"/>
            </a:xfrm>
          </p:grpSpPr>
          <p:sp>
            <p:nvSpPr>
              <p:cNvPr id="40" name="Прямоугольник 3"/>
              <p:cNvSpPr/>
              <p:nvPr/>
            </p:nvSpPr>
            <p:spPr>
              <a:xfrm>
                <a:off x="5580112" y="1052736"/>
                <a:ext cx="432048" cy="72008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white"/>
                    </a:solidFill>
                  </a:rPr>
                  <a:t>1</a:t>
                </a:r>
                <a:r>
                  <a:rPr lang="ru-RU" dirty="0" smtClean="0">
                    <a:solidFill>
                      <a:prstClr val="white"/>
                    </a:solidFill>
                  </a:rPr>
                  <a:t>А</a:t>
                </a: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Прямоугольник 4"/>
              <p:cNvSpPr/>
              <p:nvPr/>
            </p:nvSpPr>
            <p:spPr>
              <a:xfrm>
                <a:off x="5580112" y="2204864"/>
                <a:ext cx="432048" cy="72008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white"/>
                    </a:solidFill>
                  </a:rPr>
                  <a:t>1</a:t>
                </a:r>
                <a:r>
                  <a:rPr lang="ru-RU" dirty="0" smtClean="0">
                    <a:solidFill>
                      <a:prstClr val="white"/>
                    </a:solidFill>
                  </a:rPr>
                  <a:t>Б</a:t>
                </a: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Прямоугольник 5"/>
              <p:cNvSpPr/>
              <p:nvPr/>
            </p:nvSpPr>
            <p:spPr>
              <a:xfrm>
                <a:off x="5580112" y="3429000"/>
                <a:ext cx="432048" cy="72008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white"/>
                    </a:solidFill>
                  </a:rPr>
                  <a:t>1</a:t>
                </a:r>
                <a:r>
                  <a:rPr lang="ru-RU" dirty="0" smtClean="0">
                    <a:solidFill>
                      <a:prstClr val="white"/>
                    </a:solidFill>
                  </a:rPr>
                  <a:t>В</a:t>
                </a: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Овал 6"/>
              <p:cNvSpPr/>
              <p:nvPr/>
            </p:nvSpPr>
            <p:spPr>
              <a:xfrm>
                <a:off x="5220072" y="1052736"/>
                <a:ext cx="288032" cy="288032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Овал 7"/>
              <p:cNvSpPr/>
              <p:nvPr/>
            </p:nvSpPr>
            <p:spPr>
              <a:xfrm>
                <a:off x="5220072" y="2420888"/>
                <a:ext cx="288032" cy="288032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Овал 8"/>
              <p:cNvSpPr/>
              <p:nvPr/>
            </p:nvSpPr>
            <p:spPr>
              <a:xfrm>
                <a:off x="5220072" y="3861048"/>
                <a:ext cx="288032" cy="288032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Группа 27"/>
            <p:cNvGrpSpPr/>
            <p:nvPr/>
          </p:nvGrpSpPr>
          <p:grpSpPr>
            <a:xfrm>
              <a:off x="4572000" y="1052736"/>
              <a:ext cx="432048" cy="3096344"/>
              <a:chOff x="4572000" y="1052736"/>
              <a:chExt cx="432048" cy="3096344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4572000" y="1052736"/>
                <a:ext cx="432048" cy="72008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4572000" y="2204864"/>
                <a:ext cx="432048" cy="72008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4572000" y="3429000"/>
                <a:ext cx="432048" cy="72008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Группа 13"/>
            <p:cNvGrpSpPr/>
            <p:nvPr/>
          </p:nvGrpSpPr>
          <p:grpSpPr>
            <a:xfrm>
              <a:off x="3275856" y="1052736"/>
              <a:ext cx="792088" cy="3096344"/>
              <a:chOff x="5220072" y="1052736"/>
              <a:chExt cx="792088" cy="3096344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5580112" y="1052736"/>
                <a:ext cx="432048" cy="72008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prstClr val="white"/>
                    </a:solidFill>
                  </a:rPr>
                  <a:t>2А</a:t>
                </a: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5580112" y="2204864"/>
                <a:ext cx="432048" cy="72008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</a:rPr>
                  <a:t>2</a:t>
                </a:r>
                <a:r>
                  <a:rPr lang="ru-RU" dirty="0" smtClean="0">
                    <a:solidFill>
                      <a:prstClr val="white"/>
                    </a:solidFill>
                  </a:rPr>
                  <a:t>Б</a:t>
                </a: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5580112" y="3429000"/>
                <a:ext cx="432048" cy="72008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</a:rPr>
                  <a:t>2</a:t>
                </a:r>
                <a:r>
                  <a:rPr lang="ru-RU" dirty="0" smtClean="0">
                    <a:solidFill>
                      <a:prstClr val="white"/>
                    </a:solidFill>
                  </a:rPr>
                  <a:t>В</a:t>
                </a: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5220072" y="1052736"/>
                <a:ext cx="288032" cy="288032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5220072" y="2420888"/>
                <a:ext cx="288032" cy="288032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5220072" y="3861048"/>
                <a:ext cx="288032" cy="288032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Группа 20"/>
            <p:cNvGrpSpPr/>
            <p:nvPr/>
          </p:nvGrpSpPr>
          <p:grpSpPr>
            <a:xfrm>
              <a:off x="1403648" y="1052736"/>
              <a:ext cx="792088" cy="3096344"/>
              <a:chOff x="5220072" y="1052736"/>
              <a:chExt cx="792088" cy="3096344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5580112" y="1052736"/>
                <a:ext cx="432048" cy="72008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</a:rPr>
                  <a:t>3</a:t>
                </a:r>
                <a:r>
                  <a:rPr lang="ru-RU" dirty="0" smtClean="0">
                    <a:solidFill>
                      <a:prstClr val="white"/>
                    </a:solidFill>
                  </a:rPr>
                  <a:t>А</a:t>
                </a: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5580112" y="2204864"/>
                <a:ext cx="432048" cy="72008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</a:rPr>
                  <a:t>3</a:t>
                </a:r>
                <a:r>
                  <a:rPr lang="ru-RU" dirty="0" smtClean="0">
                    <a:solidFill>
                      <a:prstClr val="white"/>
                    </a:solidFill>
                  </a:rPr>
                  <a:t>Б</a:t>
                </a: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5580112" y="3429000"/>
                <a:ext cx="432048" cy="72008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mtClean="0">
                    <a:solidFill>
                      <a:prstClr val="white"/>
                    </a:solidFill>
                  </a:rPr>
                  <a:t>3В</a:t>
                </a: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5220072" y="1052736"/>
                <a:ext cx="288032" cy="288032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5220072" y="2420888"/>
                <a:ext cx="288032" cy="288032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5220072" y="3861048"/>
                <a:ext cx="288032" cy="288032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Группа 35"/>
            <p:cNvGrpSpPr/>
            <p:nvPr/>
          </p:nvGrpSpPr>
          <p:grpSpPr>
            <a:xfrm>
              <a:off x="2699792" y="1052736"/>
              <a:ext cx="432048" cy="3096344"/>
              <a:chOff x="4572000" y="1052736"/>
              <a:chExt cx="432048" cy="3096344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4572000" y="1052736"/>
                <a:ext cx="432048" cy="72008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4572000" y="2204864"/>
                <a:ext cx="432048" cy="72008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4572000" y="3429000"/>
                <a:ext cx="432048" cy="72008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1" name="Прямая со стрелкой 10"/>
            <p:cNvCxnSpPr/>
            <p:nvPr/>
          </p:nvCxnSpPr>
          <p:spPr>
            <a:xfrm>
              <a:off x="5292080" y="1412776"/>
              <a:ext cx="0" cy="936104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3707904" y="908720"/>
              <a:ext cx="144016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5292080" y="2852936"/>
              <a:ext cx="0" cy="936104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1763688" y="908720"/>
              <a:ext cx="144016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267744" y="631721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prstClr val="black"/>
                  </a:solidFill>
                </a:rPr>
                <a:t>1,5</a:t>
              </a:r>
              <a:endParaRPr lang="ru-RU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35784" y="631721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prstClr val="black"/>
                  </a:solidFill>
                </a:rPr>
                <a:t>1,5</a:t>
              </a:r>
              <a:endParaRPr lang="ru-RU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11848" y="178384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prstClr val="black"/>
                  </a:solidFill>
                </a:rPr>
                <a:t>1,5</a:t>
              </a:r>
              <a:endParaRPr lang="ru-RU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11848" y="306896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prstClr val="black"/>
                  </a:solidFill>
                </a:rPr>
                <a:t>1,5</a:t>
              </a:r>
              <a:endParaRPr lang="ru-RU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444208" y="1556792"/>
              <a:ext cx="648072" cy="10801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20" name="Рисунок 19" descr="Camcoder-Icon_3038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4248" y="692696"/>
              <a:ext cx="565887" cy="565887"/>
            </a:xfrm>
            <a:prstGeom prst="rect">
              <a:avLst/>
            </a:prstGeom>
          </p:spPr>
        </p:pic>
        <p:pic>
          <p:nvPicPr>
            <p:cNvPr id="21" name="Рисунок 20" descr="Camcoder-Icon_3038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611560" y="3645024"/>
              <a:ext cx="565887" cy="565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47214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Подготовка  экзамена. Упаковочный материал.</a:t>
            </a:r>
            <a:endParaRPr lang="ru-RU" sz="2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715223"/>
              </p:ext>
            </p:extLst>
          </p:nvPr>
        </p:nvGraphicFramePr>
        <p:xfrm>
          <a:off x="251520" y="915566"/>
          <a:ext cx="864096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69258769"/>
              </p:ext>
            </p:extLst>
          </p:nvPr>
        </p:nvGraphicFramePr>
        <p:xfrm>
          <a:off x="1187624" y="3651870"/>
          <a:ext cx="727280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923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11293</TotalTime>
  <Words>1216</Words>
  <Application>Microsoft Office PowerPoint</Application>
  <PresentationFormat>Экран (16:9)</PresentationFormat>
  <Paragraphs>269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1_Тема Office</vt:lpstr>
      <vt:lpstr>Подготовка лиц,  привлекаемых  к проведению  государственной итоговой аттестации  по образовательным программам среднего общего образования в пункте проведения экзаменов.  Особенности проведения  единого государственного экзамена  в 2021 году</vt:lpstr>
      <vt:lpstr> Нормативное  правовое  обеспечение </vt:lpstr>
      <vt:lpstr>Презентация PowerPoint</vt:lpstr>
      <vt:lpstr>           Подготовка ППЭ.  Санитарно-эпидемиологические правила ( СП 3.1/2.4.3598-20, СП 2.4.3648-20)</vt:lpstr>
      <vt:lpstr>Презентация PowerPoint</vt:lpstr>
      <vt:lpstr>Презентация PowerPoint</vt:lpstr>
      <vt:lpstr>График КТГ </vt:lpstr>
      <vt:lpstr>Презентация PowerPoint</vt:lpstr>
      <vt:lpstr>                Подготовка  экзамена. Упаковочный материал.</vt:lpstr>
      <vt:lpstr>Лица, имеющие право присутствовать  в ППЭ в день экзамена</vt:lpstr>
      <vt:lpstr>Обеспечение информационной безопасности</vt:lpstr>
      <vt:lpstr>Мониторинг ППЭ. Регламентные сроки и  статусы станции авторизации </vt:lpstr>
      <vt:lpstr>                        Плакаты ППЭ </vt:lpstr>
      <vt:lpstr>Презентация PowerPoint</vt:lpstr>
      <vt:lpstr>Работа с нарушениями</vt:lpstr>
      <vt:lpstr>Руководитель ППЭ и член ГЭК</vt:lpstr>
      <vt:lpstr>Презентация PowerPoint</vt:lpstr>
      <vt:lpstr>Презентация PowerPoint</vt:lpstr>
      <vt:lpstr>Подача апелляции о нарушении Порядка проведения ГИА</vt:lpstr>
      <vt:lpstr>Профессиональная и служебная этика </vt:lpstr>
      <vt:lpstr>«Горячая линия» ППЭ</vt:lpstr>
      <vt:lpstr> Контакты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Золотарева Елена Николаевна</dc:creator>
  <cp:lastModifiedBy>User341</cp:lastModifiedBy>
  <cp:revision>927</cp:revision>
  <cp:lastPrinted>2021-05-21T09:09:30Z</cp:lastPrinted>
  <dcterms:created xsi:type="dcterms:W3CDTF">2016-11-25T13:06:27Z</dcterms:created>
  <dcterms:modified xsi:type="dcterms:W3CDTF">2021-05-21T09:15:54Z</dcterms:modified>
</cp:coreProperties>
</file>