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B2B2B2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852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110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43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911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997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398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912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525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644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42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202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85E45-1001-49B9-B091-FBB7B736D4D2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05A46-401E-4ED9-A120-AAE84E03B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5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9"/>
          <p:cNvPicPr>
            <a:picLocks noChangeAspect="1" noChangeArrowheads="1"/>
          </p:cNvPicPr>
          <p:nvPr/>
        </p:nvPicPr>
        <p:blipFill>
          <a:blip r:embed="rId2" cstate="print"/>
          <a:srcRect b="46805"/>
          <a:stretch>
            <a:fillRect/>
          </a:stretch>
        </p:blipFill>
        <p:spPr bwMode="auto">
          <a:xfrm>
            <a:off x="523875" y="2565400"/>
            <a:ext cx="8193088" cy="3600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65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987" name="Заголовок 1"/>
          <p:cNvSpPr txBox="1">
            <a:spLocks/>
          </p:cNvSpPr>
          <p:nvPr/>
        </p:nvSpPr>
        <p:spPr bwMode="auto">
          <a:xfrm>
            <a:off x="395288" y="198438"/>
            <a:ext cx="8610600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solidFill>
                  <a:srgbClr val="FF0000"/>
                </a:solidFill>
              </a:rPr>
              <a:t>Мероприятие </a:t>
            </a:r>
            <a:r>
              <a:rPr lang="ru-RU" altLang="ru-RU" sz="1600" dirty="0">
                <a:solidFill>
                  <a:srgbClr val="FF0000"/>
                </a:solidFill>
              </a:rPr>
              <a:t>должно создаваться в том учебном году, в котором оно проходило. </a:t>
            </a:r>
            <a:r>
              <a:rPr lang="ru-RU" altLang="ru-RU" sz="1600" dirty="0" smtClean="0">
                <a:solidFill>
                  <a:srgbClr val="FF0000"/>
                </a:solidFill>
              </a:rPr>
              <a:t>Добавлять его можно под администратором системы. </a:t>
            </a:r>
            <a:r>
              <a:rPr lang="ru-RU" altLang="ru-RU" sz="1600" dirty="0" smtClean="0"/>
              <a:t>Например</a:t>
            </a:r>
            <a:r>
              <a:rPr lang="ru-RU" altLang="ru-RU" sz="1600" dirty="0"/>
              <a:t>, если мероприятие проходило </a:t>
            </a:r>
            <a:r>
              <a:rPr lang="ru-RU" altLang="ru-RU" sz="1600" dirty="0" smtClean="0"/>
              <a:t>19.09.2022, </a:t>
            </a:r>
            <a:r>
              <a:rPr lang="ru-RU" altLang="ru-RU" sz="1600" dirty="0"/>
              <a:t>нужно сначала установить соответствующий учебный год в левом верхнем углу экрана (</a:t>
            </a:r>
            <a:r>
              <a:rPr lang="ru-RU" altLang="ru-RU" sz="1600" dirty="0" smtClean="0"/>
              <a:t>2022-2023), </a:t>
            </a:r>
            <a:r>
              <a:rPr lang="ru-RU" altLang="ru-RU" sz="1600" dirty="0"/>
              <a:t>затем перейти в раздел «Мероприятия», нажать кнопку </a:t>
            </a:r>
            <a:r>
              <a:rPr lang="en-US" altLang="ru-RU" sz="1600" dirty="0"/>
              <a:t>[</a:t>
            </a:r>
            <a:r>
              <a:rPr lang="ru-RU" altLang="ru-RU" sz="1600" dirty="0"/>
              <a:t>Добавить</a:t>
            </a:r>
            <a:r>
              <a:rPr lang="en-US" altLang="ru-RU" sz="1600" dirty="0"/>
              <a:t>]</a:t>
            </a:r>
            <a:r>
              <a:rPr lang="ru-RU" altLang="ru-RU" sz="1600" dirty="0"/>
              <a:t>  и заполнить нужные поля в появившейся экранной форме. </a:t>
            </a:r>
            <a:r>
              <a:rPr lang="ru-RU" altLang="ru-RU" sz="1600" dirty="0" smtClean="0"/>
              <a:t>Галочкой отметить группу (класс), </a:t>
            </a:r>
            <a:r>
              <a:rPr lang="ru-RU" altLang="ru-RU" sz="1600" dirty="0"/>
              <a:t>дети из </a:t>
            </a:r>
            <a:r>
              <a:rPr lang="ru-RU" altLang="ru-RU" sz="1600" dirty="0" smtClean="0"/>
              <a:t>которого </a:t>
            </a:r>
            <a:r>
              <a:rPr lang="ru-RU" altLang="ru-RU" sz="1600" dirty="0"/>
              <a:t>принимали участие в данном мероприятии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6875463" y="3186113"/>
            <a:ext cx="35877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084888" y="3806825"/>
            <a:ext cx="360362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564904"/>
            <a:ext cx="3816350" cy="4051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65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403648" y="3789040"/>
            <a:ext cx="2160240" cy="72008"/>
          </a:xfrm>
          <a:prstGeom prst="rect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3501008"/>
            <a:ext cx="2160240" cy="72008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29937" y="6021288"/>
            <a:ext cx="45719" cy="45719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949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212" y="301253"/>
            <a:ext cx="8060358" cy="5209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80" t="14248"/>
          <a:stretch/>
        </p:blipFill>
        <p:spPr bwMode="auto">
          <a:xfrm>
            <a:off x="5883189" y="3822700"/>
            <a:ext cx="3085232" cy="28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3896497" y="2454876"/>
            <a:ext cx="2043655" cy="3926452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 txBox="1">
            <a:spLocks/>
          </p:cNvSpPr>
          <p:nvPr/>
        </p:nvSpPr>
        <p:spPr bwMode="auto">
          <a:xfrm>
            <a:off x="395536" y="620688"/>
            <a:ext cx="3527623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/>
              <a:t>Далее </a:t>
            </a:r>
            <a:r>
              <a:rPr lang="ru-RU" altLang="ru-RU" sz="1600" dirty="0" smtClean="0"/>
              <a:t>в одноименной вкладке вводятся </a:t>
            </a:r>
            <a:r>
              <a:rPr lang="ru-RU" altLang="ru-RU" sz="1600" dirty="0"/>
              <a:t>необходимые </a:t>
            </a:r>
            <a:r>
              <a:rPr lang="ru-RU" altLang="ru-RU" sz="1600" b="1" dirty="0"/>
              <a:t>дополнительные сведения о мероприятии</a:t>
            </a:r>
            <a:r>
              <a:rPr lang="ru-RU" altLang="ru-RU" sz="1600" dirty="0"/>
              <a:t> </a:t>
            </a:r>
            <a:r>
              <a:rPr lang="ru-RU" altLang="ru-RU" sz="1600" dirty="0" smtClean="0"/>
              <a:t>:</a:t>
            </a:r>
            <a:r>
              <a:rPr lang="ru-RU" altLang="ru-RU" sz="1600" dirty="0"/>
              <a:t/>
            </a:r>
            <a:br>
              <a:rPr lang="ru-RU" altLang="ru-RU" sz="1600" dirty="0"/>
            </a:br>
            <a:r>
              <a:rPr lang="ru-RU" altLang="ru-RU" sz="1600" dirty="0" smtClean="0"/>
              <a:t>«Предмет» – ВПР по какому предмету </a:t>
            </a:r>
            <a:r>
              <a:rPr lang="ru-RU" altLang="ru-RU" sz="1600" dirty="0" smtClean="0"/>
              <a:t>сопровождал общественный наблюдатель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 i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i="1" dirty="0" smtClean="0"/>
              <a:t>«Ссылка на сайт, на котором размещена информация о проведении мероприятия», сюда размещается ссылка на скан-копию Акта общественного наблюдения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i="1" dirty="0" smtClean="0"/>
              <a:t> </a:t>
            </a:r>
            <a:r>
              <a:rPr lang="ru-RU" altLang="ru-RU" sz="1600" i="1" dirty="0"/>
              <a:t/>
            </a:r>
            <a:br>
              <a:rPr lang="ru-RU" altLang="ru-RU" sz="1600" i="1" dirty="0"/>
            </a:br>
            <a:r>
              <a:rPr lang="ru-RU" altLang="ru-RU" sz="1600" i="1" dirty="0" smtClean="0"/>
              <a:t>«Способы организации проверки ВПР», где осуществляется выбор из нескольких вариантов организации проверки работ ВПР</a:t>
            </a:r>
            <a:endParaRPr lang="ru-RU" altLang="ru-RU" sz="1600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2656"/>
            <a:ext cx="4232697" cy="583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55976" y="5157192"/>
            <a:ext cx="417646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5517232"/>
            <a:ext cx="41764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2564904"/>
            <a:ext cx="41764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2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Тарыгина_МС</dc:creator>
  <cp:lastModifiedBy>USER</cp:lastModifiedBy>
  <cp:revision>3</cp:revision>
  <dcterms:created xsi:type="dcterms:W3CDTF">2022-09-16T14:01:52Z</dcterms:created>
  <dcterms:modified xsi:type="dcterms:W3CDTF">2022-09-16T14:23:39Z</dcterms:modified>
</cp:coreProperties>
</file>