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29" r:id="rId2"/>
    <p:sldId id="630" r:id="rId3"/>
    <p:sldId id="631" r:id="rId4"/>
    <p:sldId id="635" r:id="rId5"/>
    <p:sldId id="301" r:id="rId6"/>
    <p:sldId id="622" r:id="rId7"/>
    <p:sldId id="398" r:id="rId8"/>
    <p:sldId id="624" r:id="rId9"/>
    <p:sldId id="623" r:id="rId10"/>
    <p:sldId id="625" r:id="rId11"/>
    <p:sldId id="626" r:id="rId12"/>
    <p:sldId id="627" r:id="rId13"/>
    <p:sldId id="633" r:id="rId14"/>
    <p:sldId id="632" r:id="rId15"/>
    <p:sldId id="394" r:id="rId16"/>
    <p:sldId id="634" r:id="rId1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99"/>
    <a:srgbClr val="FFFFCC"/>
    <a:srgbClr val="FFCCCC"/>
    <a:srgbClr val="FFFFFF"/>
    <a:srgbClr val="CCECFF"/>
    <a:srgbClr val="0000FF"/>
    <a:srgbClr val="3333CC"/>
    <a:srgbClr val="FF66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 varScale="1">
        <p:scale>
          <a:sx n="144" d="100"/>
          <a:sy n="144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05.03.2020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latin typeface="Arial" charset="0"/>
              </a:rPr>
              <a:pPr algn="r"/>
              <a:t>12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latin typeface="Arial" charset="0"/>
              </a:rPr>
              <a:pPr algn="r"/>
              <a:t>6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latin typeface="Arial" charset="0"/>
              </a:rPr>
              <a:pPr algn="r"/>
              <a:t>7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latin typeface="Arial" charset="0"/>
              </a:rPr>
              <a:pPr algn="r"/>
              <a:t>8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latin typeface="Arial" charset="0"/>
              </a:rPr>
              <a:pPr algn="r"/>
              <a:t>9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latin typeface="Arial" charset="0"/>
              </a:rPr>
              <a:pPr algn="r"/>
              <a:t>10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60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08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81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32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30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7904" y="4299942"/>
            <a:ext cx="5187950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Александрова Елена Ивановна,</a:t>
            </a:r>
            <a:endParaRPr lang="ru-RU" sz="200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заместитель директора ГУ </a:t>
            </a: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ЯО ЦОиККО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281940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Итоги проведения тренировочного экзамена по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Биологии, 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Английскому языку (</a:t>
            </a:r>
            <a:r>
              <a:rPr lang="ru-RU" sz="3200" dirty="0" err="1" smtClean="0">
                <a:solidFill>
                  <a:srgbClr val="C00000"/>
                </a:solidFill>
              </a:rPr>
              <a:t>аудирование</a:t>
            </a:r>
            <a:r>
              <a:rPr lang="ru-RU" sz="3200" dirty="0" smtClean="0">
                <a:solidFill>
                  <a:srgbClr val="C00000"/>
                </a:solidFill>
              </a:rPr>
              <a:t>) </a:t>
            </a:r>
            <a:r>
              <a:rPr lang="ru-RU" sz="3200" smtClean="0">
                <a:solidFill>
                  <a:srgbClr val="C00000"/>
                </a:solidFill>
              </a:rPr>
              <a:t/>
            </a:r>
            <a:br>
              <a:rPr lang="ru-RU" sz="3200" smtClean="0">
                <a:solidFill>
                  <a:srgbClr val="C00000"/>
                </a:solidFill>
              </a:rPr>
            </a:br>
            <a:r>
              <a:rPr lang="ru-RU" sz="3200" smtClean="0">
                <a:solidFill>
                  <a:srgbClr val="C00000"/>
                </a:solidFill>
              </a:rPr>
              <a:t>20.02.2020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878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63688" y="12347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ТЕХНОЛОГИЧЕСКИЕ ОШИБКИ ПРИ ПРОВЕДЕНИИ ЭКЗАМЕНА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5552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ПРИВЯЗКА ДБО №2 КОМПЛЕКТУ УЧАСТНИКА</a:t>
            </a:r>
            <a:endParaRPr lang="ru-RU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03598"/>
            <a:ext cx="2160240" cy="107721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Нарушены правила  заполнения регистрационных полей ДБО № 2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4371950"/>
            <a:ext cx="4572000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ПОЛЯ ЗАПОЛНЯЮТСЯ ОРГАНИЗАТОРОМ В АУДИТОРИИ</a:t>
            </a:r>
            <a:endParaRPr lang="ru-RU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987574"/>
            <a:ext cx="5832648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vert="horz"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НАРУШЕНИЯ В ПРАВИЛАХ ЗАПОЛНЕНИЯ ДБО № 2</a:t>
            </a:r>
            <a:endParaRPr lang="ru-RU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563638"/>
            <a:ext cx="6336704" cy="277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860032" y="1995686"/>
            <a:ext cx="1872208" cy="3751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2283718"/>
            <a:ext cx="1152128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12347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ДОКУМЕНТАЛЬНОЕ СОПРОВОЖДЕНИЕ В ППЭ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336" y="851904"/>
            <a:ext cx="3646664" cy="429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852357"/>
            <a:ext cx="3888432" cy="42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67944" y="555526"/>
            <a:ext cx="1512168" cy="132343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Нарушены правила  заполнения формы ППЭ-12-04-МАШ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2139702"/>
            <a:ext cx="1512168" cy="144655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 формах ППЭ 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знак </a:t>
            </a: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Z</a:t>
            </a: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»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не проставляем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11560" y="1851670"/>
            <a:ext cx="3024336" cy="3096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796136" y="1779662"/>
            <a:ext cx="3024336" cy="31683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878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Картинки по запросу ппэ 12-04 маш егэ 201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" t="23609" r="2488" b="17293"/>
          <a:stretch/>
        </p:blipFill>
        <p:spPr bwMode="auto">
          <a:xfrm>
            <a:off x="3275856" y="627534"/>
            <a:ext cx="5708393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процесс 11"/>
          <p:cNvSpPr/>
          <p:nvPr/>
        </p:nvSpPr>
        <p:spPr>
          <a:xfrm>
            <a:off x="3203848" y="2931790"/>
            <a:ext cx="5832648" cy="20162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solidFill>
                <a:srgbClr val="025B9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600" dirty="0" smtClean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Организаторы в аудитории фиксируют каждый </a:t>
            </a:r>
            <a:r>
              <a:rPr lang="ru-RU" sz="1400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выход участника 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экзамена </a:t>
            </a:r>
            <a:r>
              <a:rPr lang="ru-RU" sz="1400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из аудитории 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в форме ППЭ-12-04-МАШ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Если </a:t>
            </a:r>
            <a:r>
              <a:rPr lang="ru-RU" sz="1400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один и тот же участник 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экзамена </a:t>
            </a:r>
            <a:r>
              <a:rPr lang="ru-RU" sz="1400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выходит несколько раз, 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то </a:t>
            </a:r>
            <a:r>
              <a:rPr lang="ru-RU" sz="1400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каждый его выход фиксируется в ведомости в новой 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строке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При </a:t>
            </a:r>
            <a:r>
              <a:rPr lang="ru-RU" sz="1400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нехватке места на одном листе записи продолжаются 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на </a:t>
            </a:r>
            <a:r>
              <a:rPr lang="ru-RU" sz="1400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следующем листе (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выдается  в </a:t>
            </a:r>
            <a:r>
              <a:rPr lang="ru-RU" sz="1400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Штабе ППЭ по схеме, установленной руководителем ППЭ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endParaRPr lang="ru-RU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99542"/>
            <a:ext cx="2968080" cy="391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79712" y="12347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ДОКУМЕНТАЛЬНОЕ СОПРОВОЖДЕНИЕ В ППЭ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164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97707"/>
            <a:ext cx="6699078" cy="364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12347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ДОКУМЕНТАЛЬНОЕ СОПРОВОЖДЕНИЕ В ППЭ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83518"/>
            <a:ext cx="5904656" cy="830997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 журнале учета участников экзамена, обратившихся к медицинскому работнику во время проведения экзамена знак 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Z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»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не проставляем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907704" y="2499742"/>
            <a:ext cx="2592288" cy="2304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7574"/>
            <a:ext cx="5466209" cy="2736304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79712" y="12347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ДОКУМЕНТАЛЬНОЕ СОПРОВОЖДЕНИЕ В ППЭ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1923678"/>
            <a:ext cx="2016224" cy="107721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Нарушены правила  заполнения формы ППЭ-12-03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1275606"/>
            <a:ext cx="720080" cy="3751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1" y="0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6" y="0"/>
            <a:ext cx="7261225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3975498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627534"/>
            <a:ext cx="7200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ВАЖНО!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ЕЩЕ РАЗ ОЗНАКОМИТЬСЯ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 ПОРЯДКОМ ПРОВЕДЕНИЯ ГИА, Правилами заполнения  бланков ЕГЭ, ИНСТРУКЦИЯМИ И ИНЫМИ МЕТОДИЧЕСКИМИ РЕКОМЕНДАЦИЯМИ, </a:t>
            </a:r>
            <a:r>
              <a:rPr lang="ru-RU" sz="20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РЕГЛАМЕНТОМ ПРОВЕДЕНИЯ ТРЕНИРОВОЧНЫХ ЭКЗАМЕНОВ</a:t>
            </a:r>
            <a:endParaRPr lang="ru-RU" sz="20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195486"/>
            <a:ext cx="4065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Обеспечение соблюдения Порядка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31790"/>
            <a:ext cx="50405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724128" y="314781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ВАЖНО!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ПРОЙТИ ОБУЧЕНИЕ  НА УЧЕБНОЙ ПЛАТФОРМЕ</a:t>
            </a:r>
            <a:endParaRPr lang="ru-RU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1" y="0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6" y="0"/>
            <a:ext cx="7261225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3975498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4" y="951310"/>
            <a:ext cx="7773987" cy="169244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СПАСИБО </a:t>
            </a:r>
            <a:b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</a:b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ЗА ВНИМАНИЕ!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339501"/>
          <a:ext cx="8856984" cy="480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4798566"/>
                <a:gridCol w="725982"/>
                <a:gridCol w="2468340"/>
              </a:tblGrid>
              <a:tr h="3002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Код ППЭ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Нарушения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Сроки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Контрольные сроки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02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Нарушение сроков выставления</a:t>
                      </a:r>
                      <a:r>
                        <a:rPr lang="ru-RU" sz="1200" baseline="0" dirty="0" smtClean="0"/>
                        <a:t> статуса «КТГ завершен»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17.53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позднее  17.00, 19.02.2020</a:t>
                      </a:r>
                      <a:endParaRPr lang="ru-RU" sz="1200" dirty="0"/>
                    </a:p>
                  </a:txBody>
                  <a:tcPr/>
                </a:tc>
              </a:tr>
              <a:tr h="2702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</a:t>
                      </a:r>
                      <a:r>
                        <a:rPr lang="en-US" sz="120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Нарушение сроков выставления</a:t>
                      </a:r>
                      <a:r>
                        <a:rPr lang="ru-RU" sz="1200" baseline="0" dirty="0" smtClean="0"/>
                        <a:t> статуса «КТГ завершен»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17.20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</a:t>
                      </a:r>
                      <a:r>
                        <a:rPr lang="ru-RU" sz="1200" smtClean="0"/>
                        <a:t>позднее  17.00, </a:t>
                      </a:r>
                      <a:r>
                        <a:rPr lang="ru-RU" sz="1200" dirty="0" smtClean="0"/>
                        <a:t>19.02.2020</a:t>
                      </a:r>
                      <a:endParaRPr lang="ru-RU" sz="1200" dirty="0"/>
                    </a:p>
                  </a:txBody>
                  <a:tcPr/>
                </a:tc>
              </a:tr>
              <a:tr h="4503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341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Несвоевременное выставление статуса «Экзамены успешно начались»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11.44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позднее 11.00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4503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062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Несвоевременное выставление статуса «Экзамены успешно начались»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позднее  11.00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4503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Несвоевременное выставление статуса «Экзамены успешно начались»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позднее  11.00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4503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Нарушение</a:t>
                      </a:r>
                      <a:r>
                        <a:rPr lang="ru-RU" sz="1200" baseline="0" dirty="0" smtClean="0"/>
                        <a:t> регламента передачи статуса «</a:t>
                      </a:r>
                      <a:r>
                        <a:rPr lang="ru-RU" sz="1200" baseline="0" dirty="0" err="1" smtClean="0"/>
                        <a:t>Аудирование</a:t>
                      </a:r>
                      <a:r>
                        <a:rPr lang="ru-RU" sz="1200" baseline="0" dirty="0" smtClean="0"/>
                        <a:t> успешно завершено»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10.38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10.40-11.35</a:t>
                      </a:r>
                      <a:endParaRPr lang="ru-RU" sz="1200" dirty="0"/>
                    </a:p>
                  </a:txBody>
                  <a:tcPr/>
                </a:tc>
              </a:tr>
              <a:tr h="4503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Нарушение</a:t>
                      </a:r>
                      <a:r>
                        <a:rPr lang="ru-RU" sz="1200" baseline="0" dirty="0" smtClean="0"/>
                        <a:t> регламента передачи статуса «</a:t>
                      </a:r>
                      <a:r>
                        <a:rPr lang="ru-RU" sz="1200" baseline="0" dirty="0" err="1" smtClean="0"/>
                        <a:t>Аудирование</a:t>
                      </a:r>
                      <a:r>
                        <a:rPr lang="ru-RU" sz="1200" baseline="0" dirty="0" smtClean="0"/>
                        <a:t> успешно завершено»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10.33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10.40-11.35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503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Нарушение</a:t>
                      </a:r>
                      <a:r>
                        <a:rPr lang="ru-RU" sz="1200" baseline="0" dirty="0" smtClean="0"/>
                        <a:t> регламента передачи статуса «</a:t>
                      </a:r>
                      <a:r>
                        <a:rPr lang="ru-RU" sz="1200" baseline="0" dirty="0" err="1" smtClean="0"/>
                        <a:t>Аудирование</a:t>
                      </a:r>
                      <a:r>
                        <a:rPr lang="ru-RU" sz="1200" baseline="0" dirty="0" smtClean="0"/>
                        <a:t> успешно завершено»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10.39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10.40-11.35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503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431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Нарушение</a:t>
                      </a:r>
                      <a:r>
                        <a:rPr lang="ru-RU" sz="1200" baseline="0" dirty="0" smtClean="0"/>
                        <a:t> регламента передачи статуса «</a:t>
                      </a:r>
                      <a:r>
                        <a:rPr lang="ru-RU" sz="1200" baseline="0" dirty="0" err="1" smtClean="0"/>
                        <a:t>Аудирование</a:t>
                      </a:r>
                      <a:r>
                        <a:rPr lang="ru-RU" sz="1200" baseline="0" dirty="0" smtClean="0"/>
                        <a:t> успешно завершено»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10.32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10.40-11.35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503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Нарушение</a:t>
                      </a:r>
                      <a:r>
                        <a:rPr lang="ru-RU" sz="1200" baseline="0" dirty="0" smtClean="0"/>
                        <a:t> регламента передачи статуса «</a:t>
                      </a:r>
                      <a:r>
                        <a:rPr lang="ru-RU" sz="1200" baseline="0" dirty="0" err="1" smtClean="0"/>
                        <a:t>Аудирование</a:t>
                      </a:r>
                      <a:r>
                        <a:rPr lang="ru-RU" sz="1200" baseline="0" dirty="0" smtClean="0"/>
                        <a:t> успешно завершено»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11.38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10.40-11.35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2907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нажали статус «Бланки переданы»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позднее</a:t>
                      </a:r>
                      <a:r>
                        <a:rPr lang="ru-RU" sz="1200" baseline="0" dirty="0" smtClean="0"/>
                        <a:t> 19.00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43608" y="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Нарушения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331640" y="0"/>
            <a:ext cx="7670304" cy="9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Тренировочные мероприятия на 2020 год</a:t>
            </a: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467544" y="771550"/>
          <a:ext cx="8128246" cy="3867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127"/>
                <a:gridCol w="2048341"/>
                <a:gridCol w="2554449"/>
                <a:gridCol w="1847329"/>
              </a:tblGrid>
              <a:tr h="478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Дата тренировочного мероприятия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Задействованные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ППЭ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Задействованные аудитории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99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13.03 2020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 (П)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ППЭ</a:t>
                      </a:r>
                      <a:r>
                        <a:rPr lang="ru-RU" sz="1400" baseline="0" dirty="0" smtClean="0"/>
                        <a:t> досрочного периода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аудитории</a:t>
                      </a:r>
                      <a:endParaRPr lang="ru-RU" sz="1400" dirty="0"/>
                    </a:p>
                  </a:txBody>
                  <a:tcPr/>
                </a:tc>
              </a:tr>
              <a:tr h="9661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26.03.2020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Обществознание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 расчетом участия организаторов в тренировочных</a:t>
                      </a:r>
                      <a:r>
                        <a:rPr lang="ru-RU" sz="1400" baseline="0" dirty="0" smtClean="0"/>
                        <a:t> мероприятиях не менее 2-х раз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 потребности</a:t>
                      </a:r>
                      <a:endParaRPr lang="ru-RU" sz="1400" dirty="0"/>
                    </a:p>
                  </a:txBody>
                  <a:tcPr/>
                </a:tc>
              </a:tr>
              <a:tr h="6757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География, английский язык (</a:t>
                      </a:r>
                      <a:r>
                        <a:rPr lang="ru-RU" sz="1400" dirty="0" err="1" smtClean="0"/>
                        <a:t>аудирование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ППЭ,</a:t>
                      </a:r>
                      <a:r>
                        <a:rPr lang="ru-RU" sz="1400" baseline="0" dirty="0" smtClean="0"/>
                        <a:t> у которых возникли проблемы в тренировке 20.02.2020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 потребности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599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13.05.2020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ППЭ основного периода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аудитории</a:t>
                      </a:r>
                      <a:endParaRPr lang="ru-RU" sz="1400" dirty="0"/>
                    </a:p>
                  </a:txBody>
                  <a:tcPr/>
                </a:tc>
              </a:tr>
              <a:tr h="6757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14.05.2020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Английский язык (устная часть)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ППЭ основного периода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Аудитории,</a:t>
                      </a:r>
                      <a:r>
                        <a:rPr lang="ru-RU" sz="1400" baseline="0" dirty="0" smtClean="0"/>
                        <a:t> задействованные в основном этапе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обучения специалистов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специалистов, привлекаемых к ГИА в досрочный период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12.03.2020.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специалистов, привлекаемых к ГИА в основной период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27.03.2020.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Доля, специалистов, завершивших обучение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100 %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общего количества специалистов, привлекаемых к ГИА 2020 в досрочный период.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Доля, специалистов, завершивших обучение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100%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общего количества специалистов, привлекаемых к ГИА 2020 в основной период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627534"/>
            <a:ext cx="7628384" cy="3456384"/>
          </a:xfrm>
        </p:spPr>
        <p:txBody>
          <a:bodyPr/>
          <a:lstStyle/>
          <a:p>
            <a:r>
              <a:rPr lang="ru-RU" sz="36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Итоги т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ренировочного экзамена </a:t>
            </a:r>
            <a:b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по технологии печати полного комплекта ЭМ в аудиториях ППЭ с применением технологии доставки ЭМ по сети «Интернет» по предметам «Биология», «Английский язык» </a:t>
            </a:r>
            <a:b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с участием обучающихся 11 классов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7904" y="4299942"/>
            <a:ext cx="5187950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ЦОиККО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878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63688" y="12347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ТЕХНОЛОГИЧЕСКИЕ ОШИБКИ ПРИ ПРОВЕДЕНИИ ЭКЗАМЕНА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55552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ОШИБКИ ПРИ ПРОВЕДЕНИИ ЭКЗАМЕНА</a:t>
            </a:r>
            <a:endParaRPr lang="ru-RU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203598"/>
            <a:ext cx="2088232" cy="107721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Несвоевременное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подтверждение окончания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печати ЭМ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1203598"/>
            <a:ext cx="345638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E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Подтверждение корректности печати должно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осуществляться после печати каждого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комплекта ЭМ,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u="sng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 том числе последнего напечатанного</a:t>
            </a:r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комплекта</a:t>
            </a:r>
            <a:endParaRPr lang="ru-RU" sz="1600" b="1" u="sng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1203598"/>
            <a:ext cx="2952328" cy="156966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Технологические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ошибки,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которые фиксируются на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федеральном ресурсе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«Мониторинг готовности ППЭ»</a:t>
            </a:r>
            <a:endParaRPr lang="en-US" sz="16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859782"/>
            <a:ext cx="280831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Время завершения печати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всех экзаменационных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материалов в аудитории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3939902"/>
            <a:ext cx="5544616" cy="107721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Руководитель ППЭ совместно с членами ГЭК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несут личную ответственность за окончание печати ЭМ в</a:t>
            </a:r>
            <a:r>
              <a:rPr lang="en-US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аудиториях и направление статуса в систему Мониторинга  «Экзамены успешно начались» до 11:00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859782"/>
            <a:ext cx="55545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139952" y="3291830"/>
            <a:ext cx="1440160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878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63688" y="12347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ТЕХНОЛОГИЧЕСКИЕ ОШИБКИ ПРИ ПРОВЕДЕНИИ ЭКЗАМЕНА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5552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ОШИБКИ ПЕЧАТИ ЭКЗАМЕНАЦИОННЫХ МАТЕРИАЛОВ</a:t>
            </a:r>
            <a:endParaRPr lang="ru-RU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03598"/>
            <a:ext cx="2736304" cy="83099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Печать ЭМ в аудитории ППЭ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ранее 10:00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1203598"/>
            <a:ext cx="30963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E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Печать ЭМ в аудитории ППЭ осуществляется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СТРОГО не ранее 10:00</a:t>
            </a:r>
            <a:endParaRPr lang="ru-RU" sz="1600" b="1" u="sng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507854"/>
            <a:ext cx="2736304" cy="95410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Неверное указание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 ПО Станция печати ЭМ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количества участников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 аудитории</a:t>
            </a:r>
            <a:endParaRPr lang="ru-RU" sz="14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3507854"/>
            <a:ext cx="309634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E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ПО Станция печати ЭМ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указывается фактическое количество участников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аудитории на момент печати ЭМ</a:t>
            </a:r>
            <a:endParaRPr lang="ru-RU" sz="1600" b="1" u="sng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1203598"/>
            <a:ext cx="2376264" cy="1200329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Технологические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Ошибки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при печати ЭМ в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аудитории ППЭ</a:t>
            </a:r>
            <a:endParaRPr lang="ru-RU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283718"/>
            <a:ext cx="58007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915816" y="2715766"/>
            <a:ext cx="1512168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878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63688" y="12347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ТЕХНОЛОГИЧЕСКИЕ ОШИБКИ ПРИ ПРОВЕДЕНИИ ЭКЗАМЕНА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5552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ПРИВЯЗКА ДБО №2 КОМПЛЕКТУ УЧАСТНИКА</a:t>
            </a:r>
            <a:endParaRPr lang="ru-RU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03598"/>
            <a:ext cx="2160240" cy="107721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Нарушены правила  заполнения регистрационных полей ДБО № 2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083918"/>
            <a:ext cx="4572000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ПОЛЯ ЗАПОЛНЯЮТСЯ ОРГАНИЗАТОРОМ В АУДИТОРИИ</a:t>
            </a:r>
            <a:endParaRPr lang="ru-RU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347614"/>
            <a:ext cx="626469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508104" y="915566"/>
            <a:ext cx="3456384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vert="horz"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ПРАВИЛА ЧИСТОПИСАНИЯ</a:t>
            </a:r>
            <a:endParaRPr lang="ru-RU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878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63688" y="12347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ТЕХНОЛОГИЧЕСКИЕ ОШИБКИ ПРИ ПРОВЕДЕНИИ ЭКЗАМЕНА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5552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ПРИВЯЗКА ДБО №2 КОМПЛЕКТУ УЧАСТНИКА</a:t>
            </a:r>
            <a:endParaRPr lang="ru-RU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203598"/>
            <a:ext cx="2160240" cy="107721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Нарушены правила  оформления регистрационных полей ДБО № 2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371950"/>
            <a:ext cx="4572000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ПОЛЯ ЗАПОЛНЯЮТСЯ ОРГАНИЗАТОРОМ В АУДИТОРИИ</a:t>
            </a:r>
            <a:endParaRPr lang="ru-RU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563638"/>
            <a:ext cx="5472608" cy="269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580112" y="1100232"/>
            <a:ext cx="3456384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vert="horz"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КОРРЕКТНОЕ  ИСПРАВЛЕНИЕ</a:t>
            </a:r>
            <a:endParaRPr lang="ru-RU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7092280" y="1491630"/>
            <a:ext cx="792088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711</Words>
  <Application>Microsoft Office PowerPoint</Application>
  <PresentationFormat>Экран (16:9)</PresentationFormat>
  <Paragraphs>175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Итоги проведения тренировочного экзамена по  Биологии,   Английскому языку (аудирование)  20.02.2020</vt:lpstr>
      <vt:lpstr>Слайд 2</vt:lpstr>
      <vt:lpstr>Слайд 3</vt:lpstr>
      <vt:lpstr>Сроки обучения специалистов</vt:lpstr>
      <vt:lpstr> Итоги тренировочного экзамена  по технологии печати полного комплекта ЭМ в аудиториях ППЭ с применением технологии доставки ЭМ по сети «Интернет» по предметам «Биология», «Английский язык»  с участием обучающихся 11 классов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Windows User</cp:lastModifiedBy>
  <cp:revision>412</cp:revision>
  <dcterms:created xsi:type="dcterms:W3CDTF">2016-11-25T13:06:27Z</dcterms:created>
  <dcterms:modified xsi:type="dcterms:W3CDTF">2020-03-05T13:39:12Z</dcterms:modified>
</cp:coreProperties>
</file>