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96" r:id="rId5"/>
    <p:sldId id="295" r:id="rId6"/>
    <p:sldId id="260" r:id="rId7"/>
    <p:sldId id="294" r:id="rId8"/>
    <p:sldId id="262" r:id="rId9"/>
    <p:sldId id="267" r:id="rId10"/>
    <p:sldId id="263" r:id="rId11"/>
    <p:sldId id="297" r:id="rId12"/>
    <p:sldId id="265" r:id="rId13"/>
    <p:sldId id="299" r:id="rId14"/>
    <p:sldId id="268" r:id="rId15"/>
    <p:sldId id="270" r:id="rId16"/>
    <p:sldId id="271" r:id="rId17"/>
    <p:sldId id="272" r:id="rId18"/>
    <p:sldId id="273" r:id="rId19"/>
    <p:sldId id="275" r:id="rId20"/>
    <p:sldId id="276" r:id="rId21"/>
    <p:sldId id="300" r:id="rId22"/>
    <p:sldId id="307" r:id="rId23"/>
    <p:sldId id="301" r:id="rId24"/>
    <p:sldId id="305" r:id="rId25"/>
    <p:sldId id="302" r:id="rId26"/>
    <p:sldId id="308" r:id="rId27"/>
    <p:sldId id="309" r:id="rId28"/>
    <p:sldId id="288" r:id="rId29"/>
    <p:sldId id="289" r:id="rId30"/>
    <p:sldId id="291" r:id="rId31"/>
    <p:sldId id="310" r:id="rId32"/>
    <p:sldId id="311" r:id="rId33"/>
    <p:sldId id="285" r:id="rId34"/>
    <p:sldId id="306" r:id="rId35"/>
    <p:sldId id="304" r:id="rId36"/>
    <p:sldId id="28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6666FF"/>
    <a:srgbClr val="FF9900"/>
    <a:srgbClr val="3366CC"/>
    <a:srgbClr val="9BF0FB"/>
    <a:srgbClr val="B5DEE1"/>
    <a:srgbClr val="FF9966"/>
    <a:srgbClr val="FCF2D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269" autoAdjust="0"/>
    <p:restoredTop sz="85354" autoAdjust="0"/>
  </p:normalViewPr>
  <p:slideViewPr>
    <p:cSldViewPr>
      <p:cViewPr>
        <p:scale>
          <a:sx n="100" d="100"/>
          <a:sy n="100" d="100"/>
        </p:scale>
        <p:origin x="-281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07/relationships/hdphoto" Target="../media/hdphoto1.wdp"/><Relationship Id="rId1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07/relationships/hdphoto" Target="../media/hdphoto1.wdp"/><Relationship Id="rId1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2E89D0-209A-43B0-832E-0469DEF99AD6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657316-4966-404C-8194-22DE279B8C6E}">
      <dgm:prSet phldrT="[Текст]" custT="1"/>
      <dgm:spPr>
        <a:solidFill>
          <a:srgbClr val="FF6600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Штаб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384786A-6373-44B1-8783-9A56850CB98C}" type="parTrans" cxnId="{7FB35E92-B81D-4F48-B214-2C9AB663D2EC}">
      <dgm:prSet/>
      <dgm:spPr/>
      <dgm:t>
        <a:bodyPr/>
        <a:lstStyle/>
        <a:p>
          <a:endParaRPr lang="ru-RU"/>
        </a:p>
      </dgm:t>
    </dgm:pt>
    <dgm:pt modelId="{0224794A-053F-448A-BC47-BB3514F4425D}" type="sibTrans" cxnId="{7FB35E92-B81D-4F48-B214-2C9AB663D2EC}">
      <dgm:prSet/>
      <dgm:spPr/>
      <dgm:t>
        <a:bodyPr/>
        <a:lstStyle/>
        <a:p>
          <a:endParaRPr lang="ru-RU"/>
        </a:p>
      </dgm:t>
    </dgm:pt>
    <dgm:pt modelId="{45D3851E-0A56-4D6E-A64C-5EFEC80A924F}">
      <dgm:prSet phldrT="[Текст]" custT="1"/>
      <dgm:spPr>
        <a:solidFill>
          <a:srgbClr val="FF6600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Аудитория проведения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F975364-790F-458F-8169-4FE46D3A7F14}" type="parTrans" cxnId="{0252BA4D-A93F-40F9-BCBB-03FE8B22CA3A}">
      <dgm:prSet/>
      <dgm:spPr/>
      <dgm:t>
        <a:bodyPr/>
        <a:lstStyle/>
        <a:p>
          <a:endParaRPr lang="ru-RU"/>
        </a:p>
      </dgm:t>
    </dgm:pt>
    <dgm:pt modelId="{CAEA258E-EBE9-49F0-B350-319A4401AFE0}" type="sibTrans" cxnId="{0252BA4D-A93F-40F9-BCBB-03FE8B22CA3A}">
      <dgm:prSet/>
      <dgm:spPr/>
      <dgm:t>
        <a:bodyPr/>
        <a:lstStyle/>
        <a:p>
          <a:endParaRPr lang="ru-RU"/>
        </a:p>
      </dgm:t>
    </dgm:pt>
    <dgm:pt modelId="{F89E426F-C715-492E-9F09-E31063414E02}">
      <dgm:prSet phldrT="[Текст]" custT="1"/>
      <dgm:spPr>
        <a:solidFill>
          <a:srgbClr val="FF6600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Аудитория ожидания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0404EC0-059A-42EA-8ECB-326FF6E272AB}" type="parTrans" cxnId="{412DCDFA-8B4D-486E-8379-2BFB07FFB416}">
      <dgm:prSet/>
      <dgm:spPr/>
      <dgm:t>
        <a:bodyPr/>
        <a:lstStyle/>
        <a:p>
          <a:endParaRPr lang="ru-RU"/>
        </a:p>
      </dgm:t>
    </dgm:pt>
    <dgm:pt modelId="{3A4E49CF-9F65-4847-B81B-411F1633FEF8}" type="sibTrans" cxnId="{412DCDFA-8B4D-486E-8379-2BFB07FFB416}">
      <dgm:prSet/>
      <dgm:spPr/>
      <dgm:t>
        <a:bodyPr/>
        <a:lstStyle/>
        <a:p>
          <a:endParaRPr lang="ru-RU"/>
        </a:p>
      </dgm:t>
    </dgm:pt>
    <dgm:pt modelId="{C75E0C3E-8AA2-4A4D-9BCB-5BB77641B70B}" type="pres">
      <dgm:prSet presAssocID="{D32E89D0-209A-43B0-832E-0469DEF99AD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90755E2-7AEF-4D07-BAE0-3DFE18E3DC42}" type="pres">
      <dgm:prSet presAssocID="{21657316-4966-404C-8194-22DE279B8C6E}" presName="composite" presStyleCnt="0"/>
      <dgm:spPr/>
    </dgm:pt>
    <dgm:pt modelId="{039F11CE-0D4E-463C-8765-3D82C67A40CD}" type="pres">
      <dgm:prSet presAssocID="{21657316-4966-404C-8194-22DE279B8C6E}" presName="ParentText" presStyleLbl="node1" presStyleIdx="0" presStyleCnt="3" custScaleX="122221" custLinFactX="8157" custLinFactY="333507" custLinFactNeighborX="100000" custLinFactNeighborY="4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66CA8-D68A-4D1D-984A-D3EF4E16A728}" type="pres">
      <dgm:prSet presAssocID="{21657316-4966-404C-8194-22DE279B8C6E}" presName="Image" presStyleLbl="bgImgPlace1" presStyleIdx="0" presStyleCnt="3" custScaleX="92863" custScaleY="113519" custLinFactY="23182" custLinFactNeighborX="55847" custLinFactNeighborY="100000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>
                        <a14:foregroundMark x1="26406" y1="50469" x2="26406" y2="50469"/>
                        <a14:foregroundMark x1="21875" y1="48125" x2="21875" y2="48125"/>
                        <a14:foregroundMark x1="24531" y1="27187" x2="24531" y2="27187"/>
                        <a14:foregroundMark x1="38281" y1="73281" x2="38281" y2="73281"/>
                        <a14:foregroundMark x1="63906" y1="75156" x2="63906" y2="75156"/>
                        <a14:foregroundMark x1="64219" y1="72188" x2="64219" y2="72188"/>
                        <a14:foregroundMark x1="74531" y1="74063" x2="74531" y2="74063"/>
                        <a14:foregroundMark x1="76094" y1="73281" x2="76094" y2="73281"/>
                        <a14:foregroundMark x1="77969" y1="73594" x2="77969" y2="73594"/>
                        <a14:foregroundMark x1="78438" y1="75781" x2="78438" y2="75781"/>
                        <a14:foregroundMark x1="77656" y1="71094" x2="77656" y2="71094"/>
                        <a14:foregroundMark x1="76094" y1="69531" x2="76094" y2="69531"/>
                        <a14:foregroundMark x1="75781" y1="69531" x2="75313" y2="70625"/>
                        <a14:foregroundMark x1="45938" y1="78438" x2="45938" y2="78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152E51AA-4D85-487A-AE24-8C13FB8C807A}" type="pres">
      <dgm:prSet presAssocID="{21657316-4966-404C-8194-22DE279B8C6E}" presName="ChildText" presStyleLbl="fgAcc1" presStyleIdx="0" presStyleCnt="0" custScaleX="140891" custScaleY="184601" custLinFactX="100000" custLinFactY="100000" custLinFactNeighborX="149046" custLinFactNeighborY="148935">
        <dgm:presLayoutVars>
          <dgm:chMax val="0"/>
          <dgm:chPref val="0"/>
          <dgm:bulletEnabled val="1"/>
        </dgm:presLayoutVars>
      </dgm:prSet>
      <dgm:spPr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  <dgm:pt modelId="{51200473-D121-4BDD-8499-11A1F017FF16}" type="pres">
      <dgm:prSet presAssocID="{0224794A-053F-448A-BC47-BB3514F4425D}" presName="sibTrans" presStyleCnt="0"/>
      <dgm:spPr/>
    </dgm:pt>
    <dgm:pt modelId="{036F6101-FC8F-4AB5-859E-8320E7CD9418}" type="pres">
      <dgm:prSet presAssocID="{45D3851E-0A56-4D6E-A64C-5EFEC80A924F}" presName="composite" presStyleCnt="0"/>
      <dgm:spPr/>
    </dgm:pt>
    <dgm:pt modelId="{74CA87B6-007B-4496-B491-A4AAC4C85522}" type="pres">
      <dgm:prSet presAssocID="{45D3851E-0A56-4D6E-A64C-5EFEC80A924F}" presName="ParentText" presStyleLbl="node1" presStyleIdx="1" presStyleCnt="3" custScaleX="130315" custLinFactNeighborX="30458" custLinFactNeighborY="-514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B5E50-591E-4713-B0F6-22777A89182C}" type="pres">
      <dgm:prSet presAssocID="{45D3851E-0A56-4D6E-A64C-5EFEC80A924F}" presName="Image" presStyleLbl="bgImgPlace1" presStyleIdx="1" presStyleCnt="3" custScaleX="56319" custScaleY="56195" custLinFactNeighborX="-16825" custLinFactNeighborY="14589"/>
      <dgm:spPr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522" r="96413">
                        <a14:foregroundMark x1="40109" y1="79457" x2="40109" y2="79457"/>
                        <a14:foregroundMark x1="7935" y1="80326" x2="59674" y2="65543"/>
                        <a14:foregroundMark x1="83913" y1="77717" x2="45435" y2="62609"/>
                        <a14:foregroundMark x1="63261" y1="71848" x2="44022" y2="75652"/>
                        <a14:foregroundMark x1="16848" y1="77717" x2="16522" y2="68913"/>
                        <a14:foregroundMark x1="16848" y1="72717" x2="50761" y2="68478"/>
                        <a14:foregroundMark x1="42935" y1="81957" x2="26522" y2="30978"/>
                        <a14:foregroundMark x1="84348" y1="66413" x2="82500" y2="16304"/>
                        <a14:foregroundMark x1="80435" y1="15000" x2="15870" y2="15435"/>
                        <a14:foregroundMark x1="14022" y1="19674" x2="14783" y2="63043"/>
                        <a14:foregroundMark x1="17609" y1="14565" x2="11196" y2="37391"/>
                        <a14:foregroundMark x1="47609" y1="16304" x2="49674" y2="44130"/>
                        <a14:foregroundMark x1="48261" y1="16739" x2="25761" y2="36957"/>
                        <a14:foregroundMark x1="15435" y1="42391" x2="92935" y2="81957"/>
                        <a14:foregroundMark x1="83261" y1="58370" x2="95000" y2="84130"/>
                        <a14:foregroundMark x1="87935" y1="72283" x2="38261" y2="84891"/>
                        <a14:foregroundMark x1="5435" y1="83696" x2="94348" y2="83696"/>
                        <a14:foregroundMark x1="36848" y1="85326" x2="16522" y2="65978"/>
                        <a14:foregroundMark x1="13370" y1="78587" x2="76848" y2="68043"/>
                        <a14:foregroundMark x1="63587" y1="78152" x2="22283" y2="61304"/>
                        <a14:foregroundMark x1="40109" y1="81957" x2="58587" y2="68043"/>
                        <a14:foregroundMark x1="61087" y1="76522" x2="84674" y2="67283"/>
                        <a14:foregroundMark x1="84674" y1="68913" x2="79348" y2="48696"/>
                        <a14:foregroundMark x1="79674" y1="45761" x2="67174" y2="63478"/>
                        <a14:foregroundMark x1="55435" y1="61739" x2="77174" y2="65978"/>
                        <a14:foregroundMark x1="78587" y1="62174" x2="49022" y2="73587"/>
                        <a14:foregroundMark x1="60109" y1="78587" x2="85000" y2="58370"/>
                        <a14:foregroundMark x1="19348" y1="81522" x2="15109" y2="20109"/>
                        <a14:foregroundMark x1="10870" y1="76087" x2="17283" y2="64674"/>
                        <a14:foregroundMark x1="19348" y1="68913" x2="41848" y2="61304"/>
                        <a14:foregroundMark x1="22935" y1="65543" x2="21196" y2="61739"/>
                        <a14:foregroundMark x1="37609" y1="67283" x2="57609" y2="58370"/>
                        <a14:foregroundMark x1="57174" y1="66848" x2="50109" y2="61304"/>
                        <a14:foregroundMark x1="36848" y1="65978" x2="50435" y2="58370"/>
                        <a14:foregroundMark x1="16522" y1="28478" x2="21522" y2="48261"/>
                        <a14:foregroundMark x1="17609" y1="18370" x2="63261" y2="18370"/>
                        <a14:foregroundMark x1="62935" y1="18804" x2="82500" y2="18804"/>
                        <a14:backgroundMark x1="12283" y1="33152" x2="11848" y2="39022"/>
                        <a14:backgroundMark x1="12935" y1="30978" x2="11522" y2="365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ECF21FA-888C-4BA1-8F00-D483EF12C0CE}" type="pres">
      <dgm:prSet presAssocID="{45D3851E-0A56-4D6E-A64C-5EFEC80A924F}" presName="ChildText" presStyleLbl="fgAcc1" presStyleIdx="0" presStyleCnt="0" custScaleX="128662" custScaleY="151762" custLinFactNeighborX="40203" custLinFactNeighborY="2640">
        <dgm:presLayoutVars>
          <dgm:chMax val="0"/>
          <dgm:chPref val="0"/>
          <dgm:bulletEnabled val="1"/>
        </dgm:presLayoutVars>
      </dgm:prSet>
      <dgm:spPr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  <dgm:pt modelId="{BC3DC869-9061-4478-9D72-106C119F4EE8}" type="pres">
      <dgm:prSet presAssocID="{CAEA258E-EBE9-49F0-B350-319A4401AFE0}" presName="sibTrans" presStyleCnt="0"/>
      <dgm:spPr/>
    </dgm:pt>
    <dgm:pt modelId="{83360DB9-786F-4061-ADE2-9B748CB442D2}" type="pres">
      <dgm:prSet presAssocID="{F89E426F-C715-492E-9F09-E31063414E02}" presName="composite" presStyleCnt="0"/>
      <dgm:spPr/>
    </dgm:pt>
    <dgm:pt modelId="{02086236-B0D0-4332-889A-67063800C973}" type="pres">
      <dgm:prSet presAssocID="{F89E426F-C715-492E-9F09-E31063414E02}" presName="ParentText" presStyleLbl="node1" presStyleIdx="2" presStyleCnt="3" custScaleX="128479" custLinFactY="-400000" custLinFactNeighborX="-59302" custLinFactNeighborY="-41763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ECF8E-F78C-4D47-ABEF-8E5FE6659C5E}" type="pres">
      <dgm:prSet presAssocID="{F89E426F-C715-492E-9F09-E31063414E02}" presName="Image" presStyleLbl="bgImgPlace1" presStyleIdx="2" presStyleCnt="3" custFlipVert="0" custFlipHor="0" custScaleX="1828" custScaleY="6761" custLinFactY="-45064" custLinFactNeighborX="-96695" custLinFactNeighborY="-100000"/>
      <dgm:spPr>
        <a:ln>
          <a:noFill/>
        </a:ln>
      </dgm:spPr>
      <dgm:t>
        <a:bodyPr/>
        <a:lstStyle/>
        <a:p>
          <a:endParaRPr lang="ru-RU"/>
        </a:p>
      </dgm:t>
    </dgm:pt>
    <dgm:pt modelId="{AAB91F8D-AF41-45B2-8DE0-DBD561710C46}" type="pres">
      <dgm:prSet presAssocID="{F89E426F-C715-492E-9F09-E31063414E02}" presName="ChildText" presStyleLbl="fgAcc1" presStyleIdx="0" presStyleCnt="0" custScaleX="121461" custScaleY="155805" custLinFactX="-100000" custLinFactY="-100000" custLinFactNeighborX="-113053" custLinFactNeighborY="-121841">
        <dgm:presLayoutVars>
          <dgm:chMax val="0"/>
          <dgm:chPref val="0"/>
          <dgm:bulletEnabled val="1"/>
        </dgm:presLayoutVars>
      </dgm:prSet>
      <dgm:spPr>
        <a:noFill/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</dgm:ptLst>
  <dgm:cxnLst>
    <dgm:cxn modelId="{7FB35E92-B81D-4F48-B214-2C9AB663D2EC}" srcId="{D32E89D0-209A-43B0-832E-0469DEF99AD6}" destId="{21657316-4966-404C-8194-22DE279B8C6E}" srcOrd="0" destOrd="0" parTransId="{3384786A-6373-44B1-8783-9A56850CB98C}" sibTransId="{0224794A-053F-448A-BC47-BB3514F4425D}"/>
    <dgm:cxn modelId="{4D299B77-7669-4195-8C17-922CEA42AE3A}" type="presOf" srcId="{F89E426F-C715-492E-9F09-E31063414E02}" destId="{02086236-B0D0-4332-889A-67063800C973}" srcOrd="0" destOrd="0" presId="urn:microsoft.com/office/officeart/2008/layout/TitledPictureBlocks"/>
    <dgm:cxn modelId="{412DCDFA-8B4D-486E-8379-2BFB07FFB416}" srcId="{D32E89D0-209A-43B0-832E-0469DEF99AD6}" destId="{F89E426F-C715-492E-9F09-E31063414E02}" srcOrd="2" destOrd="0" parTransId="{C0404EC0-059A-42EA-8ECB-326FF6E272AB}" sibTransId="{3A4E49CF-9F65-4847-B81B-411F1633FEF8}"/>
    <dgm:cxn modelId="{0252BA4D-A93F-40F9-BCBB-03FE8B22CA3A}" srcId="{D32E89D0-209A-43B0-832E-0469DEF99AD6}" destId="{45D3851E-0A56-4D6E-A64C-5EFEC80A924F}" srcOrd="1" destOrd="0" parTransId="{AF975364-790F-458F-8169-4FE46D3A7F14}" sibTransId="{CAEA258E-EBE9-49F0-B350-319A4401AFE0}"/>
    <dgm:cxn modelId="{1773E6F5-C5D0-471F-87E1-232621E4E58E}" type="presOf" srcId="{D32E89D0-209A-43B0-832E-0469DEF99AD6}" destId="{C75E0C3E-8AA2-4A4D-9BCB-5BB77641B70B}" srcOrd="0" destOrd="0" presId="urn:microsoft.com/office/officeart/2008/layout/TitledPictureBlocks"/>
    <dgm:cxn modelId="{90F98693-72AE-4EDE-A92E-477747490224}" type="presOf" srcId="{45D3851E-0A56-4D6E-A64C-5EFEC80A924F}" destId="{74CA87B6-007B-4496-B491-A4AAC4C85522}" srcOrd="0" destOrd="0" presId="urn:microsoft.com/office/officeart/2008/layout/TitledPictureBlocks"/>
    <dgm:cxn modelId="{9B290227-58ED-4C2A-80DB-4101F9CED708}" type="presOf" srcId="{21657316-4966-404C-8194-22DE279B8C6E}" destId="{039F11CE-0D4E-463C-8765-3D82C67A40CD}" srcOrd="0" destOrd="0" presId="urn:microsoft.com/office/officeart/2008/layout/TitledPictureBlocks"/>
    <dgm:cxn modelId="{EDB09B5F-8CBD-46CD-A824-22BAEF5CCFF4}" type="presParOf" srcId="{C75E0C3E-8AA2-4A4D-9BCB-5BB77641B70B}" destId="{090755E2-7AEF-4D07-BAE0-3DFE18E3DC42}" srcOrd="0" destOrd="0" presId="urn:microsoft.com/office/officeart/2008/layout/TitledPictureBlocks"/>
    <dgm:cxn modelId="{4EF8176F-E24F-4B91-B601-7B4C57579F6A}" type="presParOf" srcId="{090755E2-7AEF-4D07-BAE0-3DFE18E3DC42}" destId="{039F11CE-0D4E-463C-8765-3D82C67A40CD}" srcOrd="0" destOrd="0" presId="urn:microsoft.com/office/officeart/2008/layout/TitledPictureBlocks"/>
    <dgm:cxn modelId="{986B798E-8801-4224-B054-21F2791AEEAD}" type="presParOf" srcId="{090755E2-7AEF-4D07-BAE0-3DFE18E3DC42}" destId="{8E366CA8-D68A-4D1D-984A-D3EF4E16A728}" srcOrd="1" destOrd="0" presId="urn:microsoft.com/office/officeart/2008/layout/TitledPictureBlocks"/>
    <dgm:cxn modelId="{82C46BFE-4F48-4956-8DD7-D87E780A546E}" type="presParOf" srcId="{090755E2-7AEF-4D07-BAE0-3DFE18E3DC42}" destId="{152E51AA-4D85-487A-AE24-8C13FB8C807A}" srcOrd="2" destOrd="0" presId="urn:microsoft.com/office/officeart/2008/layout/TitledPictureBlocks"/>
    <dgm:cxn modelId="{9750B477-A151-430B-BD66-F57838FEC98B}" type="presParOf" srcId="{C75E0C3E-8AA2-4A4D-9BCB-5BB77641B70B}" destId="{51200473-D121-4BDD-8499-11A1F017FF16}" srcOrd="1" destOrd="0" presId="urn:microsoft.com/office/officeart/2008/layout/TitledPictureBlocks"/>
    <dgm:cxn modelId="{28768D6D-71E9-4B05-9575-9F6D0D0C3D43}" type="presParOf" srcId="{C75E0C3E-8AA2-4A4D-9BCB-5BB77641B70B}" destId="{036F6101-FC8F-4AB5-859E-8320E7CD9418}" srcOrd="2" destOrd="0" presId="urn:microsoft.com/office/officeart/2008/layout/TitledPictureBlocks"/>
    <dgm:cxn modelId="{275F260C-7E51-49AB-94F7-419F451EA622}" type="presParOf" srcId="{036F6101-FC8F-4AB5-859E-8320E7CD9418}" destId="{74CA87B6-007B-4496-B491-A4AAC4C85522}" srcOrd="0" destOrd="0" presId="urn:microsoft.com/office/officeart/2008/layout/TitledPictureBlocks"/>
    <dgm:cxn modelId="{557355F6-56B2-4481-B8AC-EC5936AC5829}" type="presParOf" srcId="{036F6101-FC8F-4AB5-859E-8320E7CD9418}" destId="{D5BB5E50-591E-4713-B0F6-22777A89182C}" srcOrd="1" destOrd="0" presId="urn:microsoft.com/office/officeart/2008/layout/TitledPictureBlocks"/>
    <dgm:cxn modelId="{AC041F2F-44C8-4E52-BDE8-B1A191464324}" type="presParOf" srcId="{036F6101-FC8F-4AB5-859E-8320E7CD9418}" destId="{EECF21FA-888C-4BA1-8F00-D483EF12C0CE}" srcOrd="2" destOrd="0" presId="urn:microsoft.com/office/officeart/2008/layout/TitledPictureBlocks"/>
    <dgm:cxn modelId="{370E2FF6-C2A5-4AA0-AF64-2F3485F2618E}" type="presParOf" srcId="{C75E0C3E-8AA2-4A4D-9BCB-5BB77641B70B}" destId="{BC3DC869-9061-4478-9D72-106C119F4EE8}" srcOrd="3" destOrd="0" presId="urn:microsoft.com/office/officeart/2008/layout/TitledPictureBlocks"/>
    <dgm:cxn modelId="{ACC29095-3642-4C56-A665-454A2371B8CD}" type="presParOf" srcId="{C75E0C3E-8AA2-4A4D-9BCB-5BB77641B70B}" destId="{83360DB9-786F-4061-ADE2-9B748CB442D2}" srcOrd="4" destOrd="0" presId="urn:microsoft.com/office/officeart/2008/layout/TitledPictureBlocks"/>
    <dgm:cxn modelId="{DD9FC83C-C249-4C59-A8B9-4DF3F2080779}" type="presParOf" srcId="{83360DB9-786F-4061-ADE2-9B748CB442D2}" destId="{02086236-B0D0-4332-889A-67063800C973}" srcOrd="0" destOrd="0" presId="urn:microsoft.com/office/officeart/2008/layout/TitledPictureBlocks"/>
    <dgm:cxn modelId="{92CF5102-CD9B-479C-BD75-4C07411F2D44}" type="presParOf" srcId="{83360DB9-786F-4061-ADE2-9B748CB442D2}" destId="{B8BECF8E-F78C-4D47-ABEF-8E5FE6659C5E}" srcOrd="1" destOrd="0" presId="urn:microsoft.com/office/officeart/2008/layout/TitledPictureBlocks"/>
    <dgm:cxn modelId="{A72B3878-BF6F-4C7F-871D-EF1EC166311C}" type="presParOf" srcId="{83360DB9-786F-4061-ADE2-9B748CB442D2}" destId="{AAB91F8D-AF41-45B2-8DE0-DBD561710C46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A7E3D75-F4D0-43F0-A73D-1D7211E45900}" type="doc">
      <dgm:prSet loTypeId="urn:microsoft.com/office/officeart/2005/8/layout/v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7661C06-84FC-42EC-92A0-AB6EB23D203A}">
      <dgm:prSet phldrT="[Текст]"/>
      <dgm:spPr/>
      <dgm:t>
        <a:bodyPr/>
        <a:lstStyle/>
        <a:p>
          <a:r>
            <a:rPr lang="ru-RU" b="1" u="sng" dirty="0" smtClean="0"/>
            <a:t>Экзаменатор-собеседник:</a:t>
          </a:r>
          <a:endParaRPr lang="ru-RU" b="1" u="sng" dirty="0"/>
        </a:p>
      </dgm:t>
    </dgm:pt>
    <dgm:pt modelId="{46DAEAEC-A6F7-47A3-89D3-6AE07F451DC5}" type="parTrans" cxnId="{4FDA592C-4DB2-48CE-A4E9-BC6C34D2903C}">
      <dgm:prSet/>
      <dgm:spPr/>
      <dgm:t>
        <a:bodyPr/>
        <a:lstStyle/>
        <a:p>
          <a:endParaRPr lang="ru-RU"/>
        </a:p>
      </dgm:t>
    </dgm:pt>
    <dgm:pt modelId="{C4E4B2CC-47A5-40AE-BDE2-CD21ED7D344C}" type="sibTrans" cxnId="{4FDA592C-4DB2-48CE-A4E9-BC6C34D2903C}">
      <dgm:prSet/>
      <dgm:spPr/>
      <dgm:t>
        <a:bodyPr/>
        <a:lstStyle/>
        <a:p>
          <a:endParaRPr lang="ru-RU"/>
        </a:p>
      </dgm:t>
    </dgm:pt>
    <dgm:pt modelId="{9BD672FD-8A86-4A94-B26F-3EF56AD861DA}">
      <dgm:prSet phldrT="[Текст]"/>
      <dgm:spPr/>
      <dgm:t>
        <a:bodyPr/>
        <a:lstStyle/>
        <a:p>
          <a:r>
            <a:rPr lang="ru-RU" b="1" dirty="0" smtClean="0"/>
            <a:t> проверяет у участника ИС данные документа, удостоверяющего личность </a:t>
          </a:r>
          <a:endParaRPr lang="ru-RU" b="1" dirty="0"/>
        </a:p>
      </dgm:t>
    </dgm:pt>
    <dgm:pt modelId="{80C7645F-3977-4E26-9A71-2B95D637E476}" type="parTrans" cxnId="{3A91FC55-129D-445C-BC2A-5CFCB835D836}">
      <dgm:prSet/>
      <dgm:spPr/>
      <dgm:t>
        <a:bodyPr/>
        <a:lstStyle/>
        <a:p>
          <a:endParaRPr lang="ru-RU"/>
        </a:p>
      </dgm:t>
    </dgm:pt>
    <dgm:pt modelId="{7925B51E-CE16-4364-B620-99FBBA627F48}" type="sibTrans" cxnId="{3A91FC55-129D-445C-BC2A-5CFCB835D836}">
      <dgm:prSet/>
      <dgm:spPr/>
      <dgm:t>
        <a:bodyPr/>
        <a:lstStyle/>
        <a:p>
          <a:endParaRPr lang="ru-RU"/>
        </a:p>
      </dgm:t>
    </dgm:pt>
    <dgm:pt modelId="{94FD2320-9FD1-485C-8898-09D1F66DF4FC}">
      <dgm:prSet phldrT="[Текст]"/>
      <dgm:spPr/>
      <dgm:t>
        <a:bodyPr/>
        <a:lstStyle/>
        <a:p>
          <a:r>
            <a:rPr lang="ru-RU" b="1" u="sng" dirty="0" smtClean="0"/>
            <a:t>Эксперт</a:t>
          </a:r>
          <a:endParaRPr lang="ru-RU" b="1" u="sng" dirty="0"/>
        </a:p>
      </dgm:t>
    </dgm:pt>
    <dgm:pt modelId="{0BE8DB55-4313-4D1B-A07D-DC534387DA48}" type="parTrans" cxnId="{4E92E094-B75C-4458-A737-9035AEFFAED0}">
      <dgm:prSet/>
      <dgm:spPr/>
      <dgm:t>
        <a:bodyPr/>
        <a:lstStyle/>
        <a:p>
          <a:endParaRPr lang="ru-RU"/>
        </a:p>
      </dgm:t>
    </dgm:pt>
    <dgm:pt modelId="{37C739D6-4FCF-40F4-A184-FD27265FE7A0}" type="sibTrans" cxnId="{4E92E094-B75C-4458-A737-9035AEFFAED0}">
      <dgm:prSet/>
      <dgm:spPr/>
      <dgm:t>
        <a:bodyPr/>
        <a:lstStyle/>
        <a:p>
          <a:endParaRPr lang="ru-RU"/>
        </a:p>
      </dgm:t>
    </dgm:pt>
    <dgm:pt modelId="{25A14AA0-09B8-4539-A94F-182FF1D9CBDC}">
      <dgm:prSet phldrT="[Текст]"/>
      <dgm:spPr/>
      <dgm:t>
        <a:bodyPr/>
        <a:lstStyle/>
        <a:p>
          <a:r>
            <a:rPr lang="ru-RU" b="1" dirty="0" smtClean="0"/>
            <a:t>заполняет протокол эксперта</a:t>
          </a:r>
          <a:endParaRPr lang="ru-RU" b="1" dirty="0"/>
        </a:p>
      </dgm:t>
    </dgm:pt>
    <dgm:pt modelId="{A98872C1-3FA9-4E46-AA90-C06B9B857472}" type="parTrans" cxnId="{3E76D642-9493-4E20-AFDD-CBAF5CA5717F}">
      <dgm:prSet/>
      <dgm:spPr/>
      <dgm:t>
        <a:bodyPr/>
        <a:lstStyle/>
        <a:p>
          <a:endParaRPr lang="ru-RU"/>
        </a:p>
      </dgm:t>
    </dgm:pt>
    <dgm:pt modelId="{6EBA195C-2363-485B-B0AE-97983C2DAB91}" type="sibTrans" cxnId="{3E76D642-9493-4E20-AFDD-CBAF5CA5717F}">
      <dgm:prSet/>
      <dgm:spPr/>
      <dgm:t>
        <a:bodyPr/>
        <a:lstStyle/>
        <a:p>
          <a:endParaRPr lang="ru-RU"/>
        </a:p>
      </dgm:t>
    </dgm:pt>
    <dgm:pt modelId="{1C46A981-D92E-4BEE-B125-270131855675}">
      <dgm:prSet phldrT="[Текст]"/>
      <dgm:spPr/>
      <dgm:t>
        <a:bodyPr/>
        <a:lstStyle/>
        <a:p>
          <a:r>
            <a:rPr lang="ru-RU" b="1" dirty="0" smtClean="0"/>
            <a:t>вносит в него баллы по критериям оценивания</a:t>
          </a:r>
          <a:endParaRPr lang="ru-RU" b="1" dirty="0"/>
        </a:p>
      </dgm:t>
    </dgm:pt>
    <dgm:pt modelId="{1B2B6679-58E5-4A53-8C96-21229E8F871C}" type="parTrans" cxnId="{0ECCAA9B-CF81-472C-A8A9-391CB93823B3}">
      <dgm:prSet/>
      <dgm:spPr/>
      <dgm:t>
        <a:bodyPr/>
        <a:lstStyle/>
        <a:p>
          <a:endParaRPr lang="ru-RU"/>
        </a:p>
      </dgm:t>
    </dgm:pt>
    <dgm:pt modelId="{CD91D9E0-503A-48B5-B9FE-B404E965E99E}" type="sibTrans" cxnId="{0ECCAA9B-CF81-472C-A8A9-391CB93823B3}">
      <dgm:prSet/>
      <dgm:spPr/>
      <dgm:t>
        <a:bodyPr/>
        <a:lstStyle/>
        <a:p>
          <a:endParaRPr lang="ru-RU"/>
        </a:p>
      </dgm:t>
    </dgm:pt>
    <dgm:pt modelId="{17663877-3801-48F1-86C0-C765B3E8E861}">
      <dgm:prSet/>
      <dgm:spPr/>
      <dgm:t>
        <a:bodyPr/>
        <a:lstStyle/>
        <a:p>
          <a:pPr>
            <a:tabLst/>
          </a:pPr>
          <a:r>
            <a:rPr lang="ru-RU" b="1" dirty="0" smtClean="0"/>
            <a:t> заполняет ведомость учета проведения ИС в аудитории, в которой он также фиксирует время начала и окончания ответа обучающегося</a:t>
          </a:r>
          <a:endParaRPr lang="ru-RU" b="1" dirty="0"/>
        </a:p>
      </dgm:t>
    </dgm:pt>
    <dgm:pt modelId="{6B9AABF6-DE19-402B-BD5F-E8A2124A0A76}" type="parTrans" cxnId="{AD62A235-8D07-4BD8-B836-568BA84BF99B}">
      <dgm:prSet/>
      <dgm:spPr/>
      <dgm:t>
        <a:bodyPr/>
        <a:lstStyle/>
        <a:p>
          <a:endParaRPr lang="ru-RU"/>
        </a:p>
      </dgm:t>
    </dgm:pt>
    <dgm:pt modelId="{98175826-24E3-4B9E-A4A9-CFE013757590}" type="sibTrans" cxnId="{AD62A235-8D07-4BD8-B836-568BA84BF99B}">
      <dgm:prSet/>
      <dgm:spPr/>
      <dgm:t>
        <a:bodyPr/>
        <a:lstStyle/>
        <a:p>
          <a:endParaRPr lang="ru-RU"/>
        </a:p>
      </dgm:t>
    </dgm:pt>
    <dgm:pt modelId="{5E47DA2A-B71B-48EB-9A95-888C828198B0}">
      <dgm:prSet/>
      <dgm:spPr/>
      <dgm:t>
        <a:bodyPr/>
        <a:lstStyle/>
        <a:p>
          <a:r>
            <a:rPr lang="ru-RU" b="1" dirty="0" smtClean="0"/>
            <a:t> напоминает, что перед ответом участник ИС проговаривает в оборудование для записи свои ФИО, № варианта, а перед ответом на каждое задание - № задания</a:t>
          </a:r>
          <a:endParaRPr lang="ru-RU" b="1" dirty="0"/>
        </a:p>
      </dgm:t>
    </dgm:pt>
    <dgm:pt modelId="{508F2F4F-47FB-47F5-BDF6-16C6DF876B66}" type="parTrans" cxnId="{F07DC5AB-1D99-4774-BEA9-C6FA2EDF6AE3}">
      <dgm:prSet/>
      <dgm:spPr/>
      <dgm:t>
        <a:bodyPr/>
        <a:lstStyle/>
        <a:p>
          <a:endParaRPr lang="ru-RU"/>
        </a:p>
      </dgm:t>
    </dgm:pt>
    <dgm:pt modelId="{BEF6444B-5243-423E-8BC0-67E492CB6F45}" type="sibTrans" cxnId="{F07DC5AB-1D99-4774-BEA9-C6FA2EDF6AE3}">
      <dgm:prSet/>
      <dgm:spPr/>
      <dgm:t>
        <a:bodyPr/>
        <a:lstStyle/>
        <a:p>
          <a:endParaRPr lang="ru-RU"/>
        </a:p>
      </dgm:t>
    </dgm:pt>
    <dgm:pt modelId="{557FE181-727B-4887-B750-BF97C37C11B1}">
      <dgm:prSet/>
      <dgm:spPr/>
      <dgm:t>
        <a:bodyPr/>
        <a:lstStyle/>
        <a:p>
          <a:r>
            <a:rPr lang="ru-RU" b="1" dirty="0" smtClean="0"/>
            <a:t> выдает обучающемуся КИМ и проводит ИС</a:t>
          </a:r>
          <a:endParaRPr lang="ru-RU" b="1" dirty="0"/>
        </a:p>
      </dgm:t>
    </dgm:pt>
    <dgm:pt modelId="{140817A8-ED97-4ADE-9BCD-2DACC8F915A2}" type="parTrans" cxnId="{696B118A-0B0B-4CA0-A9E7-F7E0B7DD1796}">
      <dgm:prSet/>
      <dgm:spPr/>
      <dgm:t>
        <a:bodyPr/>
        <a:lstStyle/>
        <a:p>
          <a:endParaRPr lang="ru-RU"/>
        </a:p>
      </dgm:t>
    </dgm:pt>
    <dgm:pt modelId="{A23BD8C1-88CB-44FA-8B02-6E2F0F01564C}" type="sibTrans" cxnId="{696B118A-0B0B-4CA0-A9E7-F7E0B7DD1796}">
      <dgm:prSet/>
      <dgm:spPr/>
      <dgm:t>
        <a:bodyPr/>
        <a:lstStyle/>
        <a:p>
          <a:endParaRPr lang="ru-RU"/>
        </a:p>
      </dgm:t>
    </dgm:pt>
    <dgm:pt modelId="{2F59DE1B-13D2-4A03-8D9F-D49D4FBE0E77}">
      <dgm:prSet phldrT="[Текст]"/>
      <dgm:spPr/>
      <dgm:t>
        <a:bodyPr/>
        <a:lstStyle/>
        <a:p>
          <a:r>
            <a:rPr lang="ru-RU" b="1" dirty="0" smtClean="0"/>
            <a:t>по окончании ответа участника эксперт подсчитывает общее количество баллов</a:t>
          </a:r>
          <a:endParaRPr lang="ru-RU" b="1" dirty="0"/>
        </a:p>
      </dgm:t>
    </dgm:pt>
    <dgm:pt modelId="{A457F2A4-8427-469E-A08A-2D96EC7B6E16}" type="parTrans" cxnId="{8A23255E-831C-4013-9943-CB9542E1CBB7}">
      <dgm:prSet/>
      <dgm:spPr/>
      <dgm:t>
        <a:bodyPr/>
        <a:lstStyle/>
        <a:p>
          <a:endParaRPr lang="ru-RU"/>
        </a:p>
      </dgm:t>
    </dgm:pt>
    <dgm:pt modelId="{2C02FA93-C9BC-4422-B5F1-2094B9334230}" type="sibTrans" cxnId="{8A23255E-831C-4013-9943-CB9542E1CBB7}">
      <dgm:prSet/>
      <dgm:spPr/>
      <dgm:t>
        <a:bodyPr/>
        <a:lstStyle/>
        <a:p>
          <a:endParaRPr lang="ru-RU"/>
        </a:p>
      </dgm:t>
    </dgm:pt>
    <dgm:pt modelId="{4564FC7D-46DF-4454-AABB-7909C59E7DA1}">
      <dgm:prSet phldrT="[Текст]"/>
      <dgm:spPr/>
      <dgm:t>
        <a:bodyPr/>
        <a:lstStyle/>
        <a:p>
          <a:r>
            <a:rPr lang="ru-RU" b="1" dirty="0" smtClean="0"/>
            <a:t>ставит метку зачет/незачет</a:t>
          </a:r>
          <a:endParaRPr lang="ru-RU" b="1" dirty="0"/>
        </a:p>
      </dgm:t>
    </dgm:pt>
    <dgm:pt modelId="{365DAE66-147E-49EF-8B01-B8B4675DD37D}" type="parTrans" cxnId="{1F3F865B-53BE-4E8F-8DAC-3E3EC78955F4}">
      <dgm:prSet/>
      <dgm:spPr/>
      <dgm:t>
        <a:bodyPr/>
        <a:lstStyle/>
        <a:p>
          <a:endParaRPr lang="ru-RU"/>
        </a:p>
      </dgm:t>
    </dgm:pt>
    <dgm:pt modelId="{377297A6-D8A1-4FBF-920B-475A098DD382}" type="sibTrans" cxnId="{1F3F865B-53BE-4E8F-8DAC-3E3EC78955F4}">
      <dgm:prSet/>
      <dgm:spPr/>
      <dgm:t>
        <a:bodyPr/>
        <a:lstStyle/>
        <a:p>
          <a:endParaRPr lang="ru-RU"/>
        </a:p>
      </dgm:t>
    </dgm:pt>
    <dgm:pt modelId="{7293580F-67C9-44F0-B953-4E73EB0C8285}" type="pres">
      <dgm:prSet presAssocID="{BA7E3D75-F4D0-43F0-A73D-1D7211E4590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0B8401-0DF9-4DFD-B31C-FA5CAF1F26CB}" type="pres">
      <dgm:prSet presAssocID="{B7661C06-84FC-42EC-92A0-AB6EB23D203A}" presName="linNode" presStyleCnt="0"/>
      <dgm:spPr/>
    </dgm:pt>
    <dgm:pt modelId="{D189CFC8-C57E-49C7-B02C-74AC68C07967}" type="pres">
      <dgm:prSet presAssocID="{B7661C06-84FC-42EC-92A0-AB6EB23D203A}" presName="parentShp" presStyleLbl="node1" presStyleIdx="0" presStyleCnt="2" custScaleX="76039" custLinFactNeighborX="-4272" custLinFactNeighborY="-4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2759E9-4674-4847-828D-DC7A7906843D}" type="pres">
      <dgm:prSet presAssocID="{B7661C06-84FC-42EC-92A0-AB6EB23D203A}" presName="childShp" presStyleLbl="bgAccFollowNode1" presStyleIdx="0" presStyleCnt="2" custScaleX="118472" custScaleY="166156" custLinFactNeighborX="664" custLinFactNeighborY="-12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AC1D5-3CC3-47FA-BCF2-A15F833C717F}" type="pres">
      <dgm:prSet presAssocID="{C4E4B2CC-47A5-40AE-BDE2-CD21ED7D344C}" presName="spacing" presStyleCnt="0"/>
      <dgm:spPr/>
    </dgm:pt>
    <dgm:pt modelId="{AF0CC51E-BB92-4951-8DC4-90382D09C27D}" type="pres">
      <dgm:prSet presAssocID="{94FD2320-9FD1-485C-8898-09D1F66DF4FC}" presName="linNode" presStyleCnt="0"/>
      <dgm:spPr/>
    </dgm:pt>
    <dgm:pt modelId="{5C79E21F-B17D-4595-81CF-768F792D7EB0}" type="pres">
      <dgm:prSet presAssocID="{94FD2320-9FD1-485C-8898-09D1F66DF4FC}" presName="parentShp" presStyleLbl="node1" presStyleIdx="1" presStyleCnt="2" custScaleX="75626" custLinFactNeighborX="-74" custLinFactNeighborY="-26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0025B-E5B1-4D74-8658-74005D2AAC04}" type="pres">
      <dgm:prSet presAssocID="{94FD2320-9FD1-485C-8898-09D1F66DF4FC}" presName="childShp" presStyleLbl="bgAccFollowNode1" presStyleIdx="1" presStyleCnt="2" custScaleX="118747" custScaleY="87575" custLinFactNeighborX="2410" custLinFactNeighborY="-24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6B118A-0B0B-4CA0-A9E7-F7E0B7DD1796}" srcId="{B7661C06-84FC-42EC-92A0-AB6EB23D203A}" destId="{557FE181-727B-4887-B750-BF97C37C11B1}" srcOrd="3" destOrd="0" parTransId="{140817A8-ED97-4ADE-9BCD-2DACC8F915A2}" sibTransId="{A23BD8C1-88CB-44FA-8B02-6E2F0F01564C}"/>
    <dgm:cxn modelId="{4E92E094-B75C-4458-A737-9035AEFFAED0}" srcId="{BA7E3D75-F4D0-43F0-A73D-1D7211E45900}" destId="{94FD2320-9FD1-485C-8898-09D1F66DF4FC}" srcOrd="1" destOrd="0" parTransId="{0BE8DB55-4313-4D1B-A07D-DC534387DA48}" sibTransId="{37C739D6-4FCF-40F4-A184-FD27265FE7A0}"/>
    <dgm:cxn modelId="{9111B152-50A9-4F8E-86EF-3C562E797DD2}" type="presOf" srcId="{557FE181-727B-4887-B750-BF97C37C11B1}" destId="{FA2759E9-4674-4847-828D-DC7A7906843D}" srcOrd="0" destOrd="3" presId="urn:microsoft.com/office/officeart/2005/8/layout/vList6"/>
    <dgm:cxn modelId="{0E89B56B-5A9E-4BBB-8870-F08C6F51163D}" type="presOf" srcId="{94FD2320-9FD1-485C-8898-09D1F66DF4FC}" destId="{5C79E21F-B17D-4595-81CF-768F792D7EB0}" srcOrd="0" destOrd="0" presId="urn:microsoft.com/office/officeart/2005/8/layout/vList6"/>
    <dgm:cxn modelId="{F3CFA3CC-FC14-4CD2-B33E-3C03EBCADA94}" type="presOf" srcId="{4564FC7D-46DF-4454-AABB-7909C59E7DA1}" destId="{4030025B-E5B1-4D74-8658-74005D2AAC04}" srcOrd="0" destOrd="3" presId="urn:microsoft.com/office/officeart/2005/8/layout/vList6"/>
    <dgm:cxn modelId="{0ECCAA9B-CF81-472C-A8A9-391CB93823B3}" srcId="{94FD2320-9FD1-485C-8898-09D1F66DF4FC}" destId="{1C46A981-D92E-4BEE-B125-270131855675}" srcOrd="1" destOrd="0" parTransId="{1B2B6679-58E5-4A53-8C96-21229E8F871C}" sibTransId="{CD91D9E0-503A-48B5-B9FE-B404E965E99E}"/>
    <dgm:cxn modelId="{4FDA592C-4DB2-48CE-A4E9-BC6C34D2903C}" srcId="{BA7E3D75-F4D0-43F0-A73D-1D7211E45900}" destId="{B7661C06-84FC-42EC-92A0-AB6EB23D203A}" srcOrd="0" destOrd="0" parTransId="{46DAEAEC-A6F7-47A3-89D3-6AE07F451DC5}" sibTransId="{C4E4B2CC-47A5-40AE-BDE2-CD21ED7D344C}"/>
    <dgm:cxn modelId="{E05A8D95-78CB-4A1B-B619-79794FE3A201}" type="presOf" srcId="{17663877-3801-48F1-86C0-C765B3E8E861}" destId="{FA2759E9-4674-4847-828D-DC7A7906843D}" srcOrd="0" destOrd="1" presId="urn:microsoft.com/office/officeart/2005/8/layout/vList6"/>
    <dgm:cxn modelId="{3E76D642-9493-4E20-AFDD-CBAF5CA5717F}" srcId="{94FD2320-9FD1-485C-8898-09D1F66DF4FC}" destId="{25A14AA0-09B8-4539-A94F-182FF1D9CBDC}" srcOrd="0" destOrd="0" parTransId="{A98872C1-3FA9-4E46-AA90-C06B9B857472}" sibTransId="{6EBA195C-2363-485B-B0AE-97983C2DAB91}"/>
    <dgm:cxn modelId="{F253FC70-1656-48E0-A714-1405A288B1E8}" type="presOf" srcId="{B7661C06-84FC-42EC-92A0-AB6EB23D203A}" destId="{D189CFC8-C57E-49C7-B02C-74AC68C07967}" srcOrd="0" destOrd="0" presId="urn:microsoft.com/office/officeart/2005/8/layout/vList6"/>
    <dgm:cxn modelId="{C8F7710B-92BE-41EF-9781-E0C160884CB3}" type="presOf" srcId="{BA7E3D75-F4D0-43F0-A73D-1D7211E45900}" destId="{7293580F-67C9-44F0-B953-4E73EB0C8285}" srcOrd="0" destOrd="0" presId="urn:microsoft.com/office/officeart/2005/8/layout/vList6"/>
    <dgm:cxn modelId="{2E6CDFD9-5721-49D3-8AAA-18ACDCC9D719}" type="presOf" srcId="{5E47DA2A-B71B-48EB-9A95-888C828198B0}" destId="{FA2759E9-4674-4847-828D-DC7A7906843D}" srcOrd="0" destOrd="2" presId="urn:microsoft.com/office/officeart/2005/8/layout/vList6"/>
    <dgm:cxn modelId="{3A91FC55-129D-445C-BC2A-5CFCB835D836}" srcId="{B7661C06-84FC-42EC-92A0-AB6EB23D203A}" destId="{9BD672FD-8A86-4A94-B26F-3EF56AD861DA}" srcOrd="0" destOrd="0" parTransId="{80C7645F-3977-4E26-9A71-2B95D637E476}" sibTransId="{7925B51E-CE16-4364-B620-99FBBA627F48}"/>
    <dgm:cxn modelId="{F07DC5AB-1D99-4774-BEA9-C6FA2EDF6AE3}" srcId="{B7661C06-84FC-42EC-92A0-AB6EB23D203A}" destId="{5E47DA2A-B71B-48EB-9A95-888C828198B0}" srcOrd="2" destOrd="0" parTransId="{508F2F4F-47FB-47F5-BDF6-16C6DF876B66}" sibTransId="{BEF6444B-5243-423E-8BC0-67E492CB6F45}"/>
    <dgm:cxn modelId="{A8C72872-3B06-4C0D-9A53-8C52C5D795AC}" type="presOf" srcId="{1C46A981-D92E-4BEE-B125-270131855675}" destId="{4030025B-E5B1-4D74-8658-74005D2AAC04}" srcOrd="0" destOrd="1" presId="urn:microsoft.com/office/officeart/2005/8/layout/vList6"/>
    <dgm:cxn modelId="{EBC86DCF-10FB-4C23-997B-2E4F77FADED7}" type="presOf" srcId="{2F59DE1B-13D2-4A03-8D9F-D49D4FBE0E77}" destId="{4030025B-E5B1-4D74-8658-74005D2AAC04}" srcOrd="0" destOrd="2" presId="urn:microsoft.com/office/officeart/2005/8/layout/vList6"/>
    <dgm:cxn modelId="{AD62A235-8D07-4BD8-B836-568BA84BF99B}" srcId="{B7661C06-84FC-42EC-92A0-AB6EB23D203A}" destId="{17663877-3801-48F1-86C0-C765B3E8E861}" srcOrd="1" destOrd="0" parTransId="{6B9AABF6-DE19-402B-BD5F-E8A2124A0A76}" sibTransId="{98175826-24E3-4B9E-A4A9-CFE013757590}"/>
    <dgm:cxn modelId="{8A23255E-831C-4013-9943-CB9542E1CBB7}" srcId="{94FD2320-9FD1-485C-8898-09D1F66DF4FC}" destId="{2F59DE1B-13D2-4A03-8D9F-D49D4FBE0E77}" srcOrd="2" destOrd="0" parTransId="{A457F2A4-8427-469E-A08A-2D96EC7B6E16}" sibTransId="{2C02FA93-C9BC-4422-B5F1-2094B9334230}"/>
    <dgm:cxn modelId="{1F3F865B-53BE-4E8F-8DAC-3E3EC78955F4}" srcId="{94FD2320-9FD1-485C-8898-09D1F66DF4FC}" destId="{4564FC7D-46DF-4454-AABB-7909C59E7DA1}" srcOrd="3" destOrd="0" parTransId="{365DAE66-147E-49EF-8B01-B8B4675DD37D}" sibTransId="{377297A6-D8A1-4FBF-920B-475A098DD382}"/>
    <dgm:cxn modelId="{D6308061-0328-493A-8E80-BB5EB2155831}" type="presOf" srcId="{9BD672FD-8A86-4A94-B26F-3EF56AD861DA}" destId="{FA2759E9-4674-4847-828D-DC7A7906843D}" srcOrd="0" destOrd="0" presId="urn:microsoft.com/office/officeart/2005/8/layout/vList6"/>
    <dgm:cxn modelId="{28A204AD-8ED0-40F9-9D54-C78DC5894A8E}" type="presOf" srcId="{25A14AA0-09B8-4539-A94F-182FF1D9CBDC}" destId="{4030025B-E5B1-4D74-8658-74005D2AAC04}" srcOrd="0" destOrd="0" presId="urn:microsoft.com/office/officeart/2005/8/layout/vList6"/>
    <dgm:cxn modelId="{9E6B526E-3AA9-4B7E-A4C2-AF8BA13FDB01}" type="presParOf" srcId="{7293580F-67C9-44F0-B953-4E73EB0C8285}" destId="{990B8401-0DF9-4DFD-B31C-FA5CAF1F26CB}" srcOrd="0" destOrd="0" presId="urn:microsoft.com/office/officeart/2005/8/layout/vList6"/>
    <dgm:cxn modelId="{87A116A9-2624-43C9-95FE-A9CBFA5EB0CF}" type="presParOf" srcId="{990B8401-0DF9-4DFD-B31C-FA5CAF1F26CB}" destId="{D189CFC8-C57E-49C7-B02C-74AC68C07967}" srcOrd="0" destOrd="0" presId="urn:microsoft.com/office/officeart/2005/8/layout/vList6"/>
    <dgm:cxn modelId="{1C5A5962-A4FB-48C4-A55E-7F25E5445052}" type="presParOf" srcId="{990B8401-0DF9-4DFD-B31C-FA5CAF1F26CB}" destId="{FA2759E9-4674-4847-828D-DC7A7906843D}" srcOrd="1" destOrd="0" presId="urn:microsoft.com/office/officeart/2005/8/layout/vList6"/>
    <dgm:cxn modelId="{6E191121-AFA3-4183-975B-05DB02F712F7}" type="presParOf" srcId="{7293580F-67C9-44F0-B953-4E73EB0C8285}" destId="{225AC1D5-3CC3-47FA-BCF2-A15F833C717F}" srcOrd="1" destOrd="0" presId="urn:microsoft.com/office/officeart/2005/8/layout/vList6"/>
    <dgm:cxn modelId="{95625213-FCB0-472A-A8A2-5A2245AB34AC}" type="presParOf" srcId="{7293580F-67C9-44F0-B953-4E73EB0C8285}" destId="{AF0CC51E-BB92-4951-8DC4-90382D09C27D}" srcOrd="2" destOrd="0" presId="urn:microsoft.com/office/officeart/2005/8/layout/vList6"/>
    <dgm:cxn modelId="{631C4BA8-6F69-47DB-B651-6FF436885550}" type="presParOf" srcId="{AF0CC51E-BB92-4951-8DC4-90382D09C27D}" destId="{5C79E21F-B17D-4595-81CF-768F792D7EB0}" srcOrd="0" destOrd="0" presId="urn:microsoft.com/office/officeart/2005/8/layout/vList6"/>
    <dgm:cxn modelId="{4D9087FC-CE1B-43A9-8F77-D05904D6FDEE}" type="presParOf" srcId="{AF0CC51E-BB92-4951-8DC4-90382D09C27D}" destId="{4030025B-E5B1-4D74-8658-74005D2AAC0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C4C801E-26C0-4F16-9F1F-F39BFBD344E6}" type="doc">
      <dgm:prSet loTypeId="urn:microsoft.com/office/officeart/2008/layout/VerticalCircle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D8F9328-C14B-4251-B2F3-15FF806DAEEE}">
      <dgm:prSet/>
      <dgm:spPr/>
      <dgm:t>
        <a:bodyPr/>
        <a:lstStyle/>
        <a:p>
          <a:pPr rtl="0"/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для лиц, обучающихся по </a:t>
          </a:r>
          <a:br>
            <a:rPr lang="ru-RU" b="1" i="1" dirty="0" smtClean="0">
              <a:latin typeface="Times New Roman" pitchFamily="18" charset="0"/>
              <a:cs typeface="Times New Roman" pitchFamily="18" charset="0"/>
            </a:rPr>
          </a:b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общеобразовательным программам с </a:t>
          </a:r>
          <a:br>
            <a:rPr lang="ru-RU" b="1" i="1" dirty="0" smtClean="0">
              <a:latin typeface="Times New Roman" pitchFamily="18" charset="0"/>
              <a:cs typeface="Times New Roman" pitchFamily="18" charset="0"/>
            </a:rPr>
          </a:b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применением электронного обучения, </a:t>
          </a:r>
          <a:br>
            <a:rPr lang="ru-RU" b="1" i="1" dirty="0" smtClean="0">
              <a:latin typeface="Times New Roman" pitchFamily="18" charset="0"/>
              <a:cs typeface="Times New Roman" pitchFamily="18" charset="0"/>
            </a:rPr>
          </a:b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дистанционных образовательных технологий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C76A489E-9760-4A06-B4C4-F84B4B7860FD}" type="parTrans" cxnId="{A2CAF4B9-7957-4EA7-B7FC-11F74952808A}">
      <dgm:prSet/>
      <dgm:spPr/>
      <dgm:t>
        <a:bodyPr/>
        <a:lstStyle/>
        <a:p>
          <a:endParaRPr lang="ru-RU"/>
        </a:p>
      </dgm:t>
    </dgm:pt>
    <dgm:pt modelId="{5583CB58-3D90-435C-B1E5-E16DFE4A88CD}" type="sibTrans" cxnId="{A2CAF4B9-7957-4EA7-B7FC-11F74952808A}">
      <dgm:prSet/>
      <dgm:spPr/>
      <dgm:t>
        <a:bodyPr/>
        <a:lstStyle/>
        <a:p>
          <a:endParaRPr lang="ru-RU"/>
        </a:p>
      </dgm:t>
    </dgm:pt>
    <dgm:pt modelId="{F39BD949-F035-4EA2-9E0C-23E7B1D960C3}">
      <dgm:prSet/>
      <dgm:spPr/>
      <dgm:t>
        <a:bodyPr/>
        <a:lstStyle/>
        <a:p>
          <a:pPr rtl="0"/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для лиц, обучающихся на дому или в медицинской</a:t>
          </a:r>
          <a:br>
            <a:rPr lang="ru-RU" b="1" i="1" dirty="0" smtClean="0">
              <a:latin typeface="Times New Roman" pitchFamily="18" charset="0"/>
              <a:cs typeface="Times New Roman" pitchFamily="18" charset="0"/>
            </a:rPr>
          </a:b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организации, при наличии у обучающегося соответствующего заключения ПМПК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C56B4E2B-2173-42FF-A7DF-49E09A2ECC25}" type="parTrans" cxnId="{819D049A-2733-4973-B4EC-884C7B1C12DF}">
      <dgm:prSet/>
      <dgm:spPr/>
      <dgm:t>
        <a:bodyPr/>
        <a:lstStyle/>
        <a:p>
          <a:endParaRPr lang="ru-RU"/>
        </a:p>
      </dgm:t>
    </dgm:pt>
    <dgm:pt modelId="{787BDBB1-D04B-4A3E-934B-18D55B89FA03}" type="sibTrans" cxnId="{819D049A-2733-4973-B4EC-884C7B1C12DF}">
      <dgm:prSet/>
      <dgm:spPr/>
      <dgm:t>
        <a:bodyPr/>
        <a:lstStyle/>
        <a:p>
          <a:endParaRPr lang="ru-RU"/>
        </a:p>
      </dgm:t>
    </dgm:pt>
    <dgm:pt modelId="{3DD3FCFA-E8DF-4C0E-AA95-A76AF9928EFE}">
      <dgm:prSet/>
      <dgm:spPr/>
      <dgm:t>
        <a:bodyPr/>
        <a:lstStyle/>
        <a:p>
          <a:pPr rtl="0"/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при угрозе возникновения и (или) возникновении отдельных чрезвычайных ситуаций, введении режима повышенной готовности или чрезвычайной ситуации</a:t>
          </a:r>
          <a:endParaRPr lang="ru-RU" b="1" i="1" dirty="0"/>
        </a:p>
      </dgm:t>
    </dgm:pt>
    <dgm:pt modelId="{E7DD81C6-0B4D-4B83-A5A2-0341C4D8EB1B}" type="parTrans" cxnId="{6D00FB9F-33C6-4763-A529-9741604471CA}">
      <dgm:prSet/>
      <dgm:spPr/>
      <dgm:t>
        <a:bodyPr/>
        <a:lstStyle/>
        <a:p>
          <a:endParaRPr lang="ru-RU"/>
        </a:p>
      </dgm:t>
    </dgm:pt>
    <dgm:pt modelId="{1AF3EBC1-353E-46B6-A0F0-583C25510F83}" type="sibTrans" cxnId="{6D00FB9F-33C6-4763-A529-9741604471CA}">
      <dgm:prSet/>
      <dgm:spPr/>
      <dgm:t>
        <a:bodyPr/>
        <a:lstStyle/>
        <a:p>
          <a:endParaRPr lang="ru-RU"/>
        </a:p>
      </dgm:t>
    </dgm:pt>
    <dgm:pt modelId="{77597950-D6BB-401C-B6A4-3E5C3519C1C7}" type="pres">
      <dgm:prSet presAssocID="{4C4C801E-26C0-4F16-9F1F-F39BFBD344E6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86A04362-99A8-4AF5-8421-77D01ECB7750}" type="pres">
      <dgm:prSet presAssocID="{3D8F9328-C14B-4251-B2F3-15FF806DAEEE}" presName="noChildren" presStyleCnt="0"/>
      <dgm:spPr/>
      <dgm:t>
        <a:bodyPr/>
        <a:lstStyle/>
        <a:p>
          <a:endParaRPr lang="ru-RU"/>
        </a:p>
      </dgm:t>
    </dgm:pt>
    <dgm:pt modelId="{FEABEEF6-A71F-43F6-8847-9A124FE8BB75}" type="pres">
      <dgm:prSet presAssocID="{3D8F9328-C14B-4251-B2F3-15FF806DAEEE}" presName="gap" presStyleCnt="0"/>
      <dgm:spPr/>
      <dgm:t>
        <a:bodyPr/>
        <a:lstStyle/>
        <a:p>
          <a:endParaRPr lang="ru-RU"/>
        </a:p>
      </dgm:t>
    </dgm:pt>
    <dgm:pt modelId="{6077E5A6-AD2A-4D19-9BD9-263888E20A3D}" type="pres">
      <dgm:prSet presAssocID="{3D8F9328-C14B-4251-B2F3-15FF806DAEEE}" presName="medCircle2" presStyleLbl="vennNode1" presStyleIdx="0" presStyleCnt="3" custLinFactNeighborX="-26219" custLinFactNeighborY="-19092"/>
      <dgm:spPr/>
      <dgm:t>
        <a:bodyPr/>
        <a:lstStyle/>
        <a:p>
          <a:endParaRPr lang="ru-RU"/>
        </a:p>
      </dgm:t>
    </dgm:pt>
    <dgm:pt modelId="{EEC9D2B7-EC7A-4775-9A71-EBA7A7AEA1F3}" type="pres">
      <dgm:prSet presAssocID="{3D8F9328-C14B-4251-B2F3-15FF806DAEEE}" presName="txLvlOnly1" presStyleLbl="revTx" presStyleIdx="0" presStyleCnt="3" custScaleY="81149" custLinFactNeighborX="120" custLinFactNeighborY="-23394"/>
      <dgm:spPr/>
      <dgm:t>
        <a:bodyPr/>
        <a:lstStyle/>
        <a:p>
          <a:endParaRPr lang="ru-RU"/>
        </a:p>
      </dgm:t>
    </dgm:pt>
    <dgm:pt modelId="{0FAB6043-5003-41E8-A670-7DFC29B23121}" type="pres">
      <dgm:prSet presAssocID="{F39BD949-F035-4EA2-9E0C-23E7B1D960C3}" presName="noChildren" presStyleCnt="0"/>
      <dgm:spPr/>
      <dgm:t>
        <a:bodyPr/>
        <a:lstStyle/>
        <a:p>
          <a:endParaRPr lang="ru-RU"/>
        </a:p>
      </dgm:t>
    </dgm:pt>
    <dgm:pt modelId="{34FD0483-20D5-42D0-BE5C-347DE1E1B758}" type="pres">
      <dgm:prSet presAssocID="{F39BD949-F035-4EA2-9E0C-23E7B1D960C3}" presName="gap" presStyleCnt="0"/>
      <dgm:spPr/>
      <dgm:t>
        <a:bodyPr/>
        <a:lstStyle/>
        <a:p>
          <a:endParaRPr lang="ru-RU"/>
        </a:p>
      </dgm:t>
    </dgm:pt>
    <dgm:pt modelId="{D1AE759A-B214-4922-B206-1232C838C987}" type="pres">
      <dgm:prSet presAssocID="{F39BD949-F035-4EA2-9E0C-23E7B1D960C3}" presName="medCircle2" presStyleLbl="vennNode1" presStyleIdx="1" presStyleCnt="3" custLinFactNeighborX="-26219" custLinFactNeighborY="-6364"/>
      <dgm:spPr/>
      <dgm:t>
        <a:bodyPr/>
        <a:lstStyle/>
        <a:p>
          <a:endParaRPr lang="ru-RU"/>
        </a:p>
      </dgm:t>
    </dgm:pt>
    <dgm:pt modelId="{0D12F38D-AF4D-40DD-BC7C-773AA3B2378B}" type="pres">
      <dgm:prSet presAssocID="{F39BD949-F035-4EA2-9E0C-23E7B1D960C3}" presName="txLvlOnly1" presStyleLbl="revTx" presStyleIdx="1" presStyleCnt="3" custLinFactNeighborX="120" custLinFactNeighborY="-6364"/>
      <dgm:spPr/>
      <dgm:t>
        <a:bodyPr/>
        <a:lstStyle/>
        <a:p>
          <a:endParaRPr lang="ru-RU"/>
        </a:p>
      </dgm:t>
    </dgm:pt>
    <dgm:pt modelId="{CCC086AA-79BF-41B3-B02A-193EDAE7C5E0}" type="pres">
      <dgm:prSet presAssocID="{3DD3FCFA-E8DF-4C0E-AA95-A76AF9928EFE}" presName="noChildren" presStyleCnt="0"/>
      <dgm:spPr/>
      <dgm:t>
        <a:bodyPr/>
        <a:lstStyle/>
        <a:p>
          <a:endParaRPr lang="ru-RU"/>
        </a:p>
      </dgm:t>
    </dgm:pt>
    <dgm:pt modelId="{14BAB67D-1A27-4971-9043-846578FA356D}" type="pres">
      <dgm:prSet presAssocID="{3DD3FCFA-E8DF-4C0E-AA95-A76AF9928EFE}" presName="gap" presStyleCnt="0"/>
      <dgm:spPr/>
      <dgm:t>
        <a:bodyPr/>
        <a:lstStyle/>
        <a:p>
          <a:endParaRPr lang="ru-RU"/>
        </a:p>
      </dgm:t>
    </dgm:pt>
    <dgm:pt modelId="{92F1268D-F62C-4B86-9598-67B60BCD5660}" type="pres">
      <dgm:prSet presAssocID="{3DD3FCFA-E8DF-4C0E-AA95-A76AF9928EFE}" presName="medCircle2" presStyleLbl="vennNode1" presStyleIdx="2" presStyleCnt="3" custLinFactNeighborX="-26219" custLinFactNeighborY="6364"/>
      <dgm:spPr/>
      <dgm:t>
        <a:bodyPr/>
        <a:lstStyle/>
        <a:p>
          <a:endParaRPr lang="ru-RU"/>
        </a:p>
      </dgm:t>
    </dgm:pt>
    <dgm:pt modelId="{0A391227-7414-497E-B595-4BAA8BC15280}" type="pres">
      <dgm:prSet presAssocID="{3DD3FCFA-E8DF-4C0E-AA95-A76AF9928EFE}" presName="txLvlOnly1" presStyleLbl="revTx" presStyleIdx="2" presStyleCnt="3" custScaleY="70814" custLinFactNeighborX="120" custLinFactNeighborY="2019"/>
      <dgm:spPr/>
      <dgm:t>
        <a:bodyPr/>
        <a:lstStyle/>
        <a:p>
          <a:endParaRPr lang="ru-RU"/>
        </a:p>
      </dgm:t>
    </dgm:pt>
  </dgm:ptLst>
  <dgm:cxnLst>
    <dgm:cxn modelId="{819D049A-2733-4973-B4EC-884C7B1C12DF}" srcId="{4C4C801E-26C0-4F16-9F1F-F39BFBD344E6}" destId="{F39BD949-F035-4EA2-9E0C-23E7B1D960C3}" srcOrd="1" destOrd="0" parTransId="{C56B4E2B-2173-42FF-A7DF-49E09A2ECC25}" sibTransId="{787BDBB1-D04B-4A3E-934B-18D55B89FA03}"/>
    <dgm:cxn modelId="{9998F21D-DA06-44A6-BB4D-E35B6F78701E}" type="presOf" srcId="{3D8F9328-C14B-4251-B2F3-15FF806DAEEE}" destId="{EEC9D2B7-EC7A-4775-9A71-EBA7A7AEA1F3}" srcOrd="0" destOrd="0" presId="urn:microsoft.com/office/officeart/2008/layout/VerticalCircleList"/>
    <dgm:cxn modelId="{5A3CDB72-DF57-4ADA-B9F8-BB4D71FEE990}" type="presOf" srcId="{4C4C801E-26C0-4F16-9F1F-F39BFBD344E6}" destId="{77597950-D6BB-401C-B6A4-3E5C3519C1C7}" srcOrd="0" destOrd="0" presId="urn:microsoft.com/office/officeart/2008/layout/VerticalCircleList"/>
    <dgm:cxn modelId="{A2CAF4B9-7957-4EA7-B7FC-11F74952808A}" srcId="{4C4C801E-26C0-4F16-9F1F-F39BFBD344E6}" destId="{3D8F9328-C14B-4251-B2F3-15FF806DAEEE}" srcOrd="0" destOrd="0" parTransId="{C76A489E-9760-4A06-B4C4-F84B4B7860FD}" sibTransId="{5583CB58-3D90-435C-B1E5-E16DFE4A88CD}"/>
    <dgm:cxn modelId="{55E97FC9-BB20-4256-AF84-D8C32768E641}" type="presOf" srcId="{F39BD949-F035-4EA2-9E0C-23E7B1D960C3}" destId="{0D12F38D-AF4D-40DD-BC7C-773AA3B2378B}" srcOrd="0" destOrd="0" presId="urn:microsoft.com/office/officeart/2008/layout/VerticalCircleList"/>
    <dgm:cxn modelId="{6D00FB9F-33C6-4763-A529-9741604471CA}" srcId="{4C4C801E-26C0-4F16-9F1F-F39BFBD344E6}" destId="{3DD3FCFA-E8DF-4C0E-AA95-A76AF9928EFE}" srcOrd="2" destOrd="0" parTransId="{E7DD81C6-0B4D-4B83-A5A2-0341C4D8EB1B}" sibTransId="{1AF3EBC1-353E-46B6-A0F0-583C25510F83}"/>
    <dgm:cxn modelId="{5009B6BF-F8DF-44BC-9B2D-E8CB51AC3F85}" type="presOf" srcId="{3DD3FCFA-E8DF-4C0E-AA95-A76AF9928EFE}" destId="{0A391227-7414-497E-B595-4BAA8BC15280}" srcOrd="0" destOrd="0" presId="urn:microsoft.com/office/officeart/2008/layout/VerticalCircleList"/>
    <dgm:cxn modelId="{719FBC51-26BD-4C2D-BDE6-66075D2B580F}" type="presParOf" srcId="{77597950-D6BB-401C-B6A4-3E5C3519C1C7}" destId="{86A04362-99A8-4AF5-8421-77D01ECB7750}" srcOrd="0" destOrd="0" presId="urn:microsoft.com/office/officeart/2008/layout/VerticalCircleList"/>
    <dgm:cxn modelId="{53B4F9AB-F12C-4E77-8F72-15831DED9570}" type="presParOf" srcId="{86A04362-99A8-4AF5-8421-77D01ECB7750}" destId="{FEABEEF6-A71F-43F6-8847-9A124FE8BB75}" srcOrd="0" destOrd="0" presId="urn:microsoft.com/office/officeart/2008/layout/VerticalCircleList"/>
    <dgm:cxn modelId="{8AC65EDC-26C0-46CA-AA04-57384024200A}" type="presParOf" srcId="{86A04362-99A8-4AF5-8421-77D01ECB7750}" destId="{6077E5A6-AD2A-4D19-9BD9-263888E20A3D}" srcOrd="1" destOrd="0" presId="urn:microsoft.com/office/officeart/2008/layout/VerticalCircleList"/>
    <dgm:cxn modelId="{A569FCB4-481F-497B-ABA9-512FBD7A506B}" type="presParOf" srcId="{86A04362-99A8-4AF5-8421-77D01ECB7750}" destId="{EEC9D2B7-EC7A-4775-9A71-EBA7A7AEA1F3}" srcOrd="2" destOrd="0" presId="urn:microsoft.com/office/officeart/2008/layout/VerticalCircleList"/>
    <dgm:cxn modelId="{0954AFA6-E839-415F-8BC8-5DBE3359D76F}" type="presParOf" srcId="{77597950-D6BB-401C-B6A4-3E5C3519C1C7}" destId="{0FAB6043-5003-41E8-A670-7DFC29B23121}" srcOrd="1" destOrd="0" presId="urn:microsoft.com/office/officeart/2008/layout/VerticalCircleList"/>
    <dgm:cxn modelId="{3C8C4CED-178B-4BD6-93EC-BCE89C7B6AE3}" type="presParOf" srcId="{0FAB6043-5003-41E8-A670-7DFC29B23121}" destId="{34FD0483-20D5-42D0-BE5C-347DE1E1B758}" srcOrd="0" destOrd="0" presId="urn:microsoft.com/office/officeart/2008/layout/VerticalCircleList"/>
    <dgm:cxn modelId="{8D4D9891-012E-4DC2-8F8D-9763F6922446}" type="presParOf" srcId="{0FAB6043-5003-41E8-A670-7DFC29B23121}" destId="{D1AE759A-B214-4922-B206-1232C838C987}" srcOrd="1" destOrd="0" presId="urn:microsoft.com/office/officeart/2008/layout/VerticalCircleList"/>
    <dgm:cxn modelId="{F1E6F1CC-890B-4A78-8EA8-C9FBADC48DAB}" type="presParOf" srcId="{0FAB6043-5003-41E8-A670-7DFC29B23121}" destId="{0D12F38D-AF4D-40DD-BC7C-773AA3B2378B}" srcOrd="2" destOrd="0" presId="urn:microsoft.com/office/officeart/2008/layout/VerticalCircleList"/>
    <dgm:cxn modelId="{3F665BCF-2A77-42EA-9E29-1C8B4B2030C0}" type="presParOf" srcId="{77597950-D6BB-401C-B6A4-3E5C3519C1C7}" destId="{CCC086AA-79BF-41B3-B02A-193EDAE7C5E0}" srcOrd="2" destOrd="0" presId="urn:microsoft.com/office/officeart/2008/layout/VerticalCircleList"/>
    <dgm:cxn modelId="{0C36DD29-5BE4-4B13-856B-FE89532666F7}" type="presParOf" srcId="{CCC086AA-79BF-41B3-B02A-193EDAE7C5E0}" destId="{14BAB67D-1A27-4971-9043-846578FA356D}" srcOrd="0" destOrd="0" presId="urn:microsoft.com/office/officeart/2008/layout/VerticalCircleList"/>
    <dgm:cxn modelId="{ABB916E9-118E-46F9-8607-59444C35DDF1}" type="presParOf" srcId="{CCC086AA-79BF-41B3-B02A-193EDAE7C5E0}" destId="{92F1268D-F62C-4B86-9598-67B60BCD5660}" srcOrd="1" destOrd="0" presId="urn:microsoft.com/office/officeart/2008/layout/VerticalCircleList"/>
    <dgm:cxn modelId="{CC808328-19B7-4542-906D-47BF14542302}" type="presParOf" srcId="{CCC086AA-79BF-41B3-B02A-193EDAE7C5E0}" destId="{0A391227-7414-497E-B595-4BAA8BC15280}" srcOrd="2" destOrd="0" presId="urn:microsoft.com/office/officeart/2008/layout/VerticalCircle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99EB085-F7DD-45F1-94A4-0D360BE47643}" type="doc">
      <dgm:prSet loTypeId="urn:microsoft.com/office/officeart/2005/8/layout/venn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AF762D-0936-4890-A5BE-C964F8954C0C}">
      <dgm:prSet custT="1"/>
      <dgm:spPr/>
      <dgm:t>
        <a:bodyPr/>
        <a:lstStyle/>
        <a:p>
          <a:pPr algn="ctr" rtl="0"/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ИС в дистанционной форме проводится </a:t>
          </a:r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с использованием   видеосвязи и обеспечением видеозаписи устного ответа участника ИС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740DAC23-DA6A-4B9F-83B4-F572C6A2B074}" type="parTrans" cxnId="{1F277023-0E8D-4CDB-8792-C78337136594}">
      <dgm:prSet/>
      <dgm:spPr/>
      <dgm:t>
        <a:bodyPr/>
        <a:lstStyle/>
        <a:p>
          <a:endParaRPr lang="ru-RU"/>
        </a:p>
      </dgm:t>
    </dgm:pt>
    <dgm:pt modelId="{030F80D1-9C17-4A31-BCAA-B8B6A084BF97}" type="sibTrans" cxnId="{1F277023-0E8D-4CDB-8792-C78337136594}">
      <dgm:prSet/>
      <dgm:spPr/>
      <dgm:t>
        <a:bodyPr/>
        <a:lstStyle/>
        <a:p>
          <a:endParaRPr lang="ru-RU"/>
        </a:p>
      </dgm:t>
    </dgm:pt>
    <dgm:pt modelId="{9A6D5637-BA7A-4624-BE02-852C9B125279}" type="pres">
      <dgm:prSet presAssocID="{E99EB085-F7DD-45F1-94A4-0D360BE4764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6332F3-843A-4EAA-A2D8-38F3A1780D3E}" type="pres">
      <dgm:prSet presAssocID="{DAAF762D-0936-4890-A5BE-C964F8954C0C}" presName="circ1TxSh" presStyleLbl="vennNode1" presStyleIdx="0" presStyleCnt="1" custScaleY="94350" custLinFactNeighborY="2889"/>
      <dgm:spPr/>
      <dgm:t>
        <a:bodyPr/>
        <a:lstStyle/>
        <a:p>
          <a:endParaRPr lang="ru-RU"/>
        </a:p>
      </dgm:t>
    </dgm:pt>
  </dgm:ptLst>
  <dgm:cxnLst>
    <dgm:cxn modelId="{4A1F0FCB-2A25-4393-A6BB-ABC7C6CDB5D4}" type="presOf" srcId="{DAAF762D-0936-4890-A5BE-C964F8954C0C}" destId="{2A6332F3-843A-4EAA-A2D8-38F3A1780D3E}" srcOrd="0" destOrd="0" presId="urn:microsoft.com/office/officeart/2005/8/layout/venn1"/>
    <dgm:cxn modelId="{430FCD5E-881A-4527-BC26-6A712C054CB7}" type="presOf" srcId="{E99EB085-F7DD-45F1-94A4-0D360BE47643}" destId="{9A6D5637-BA7A-4624-BE02-852C9B125279}" srcOrd="0" destOrd="0" presId="urn:microsoft.com/office/officeart/2005/8/layout/venn1"/>
    <dgm:cxn modelId="{1F277023-0E8D-4CDB-8792-C78337136594}" srcId="{E99EB085-F7DD-45F1-94A4-0D360BE47643}" destId="{DAAF762D-0936-4890-A5BE-C964F8954C0C}" srcOrd="0" destOrd="0" parTransId="{740DAC23-DA6A-4B9F-83B4-F572C6A2B074}" sibTransId="{030F80D1-9C17-4A31-BCAA-B8B6A084BF97}"/>
    <dgm:cxn modelId="{80631087-AB3E-4397-913A-2071C949D757}" type="presParOf" srcId="{9A6D5637-BA7A-4624-BE02-852C9B125279}" destId="{2A6332F3-843A-4EAA-A2D8-38F3A1780D3E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AFE6EC8-BC52-4E19-98A1-657DE1FC6C24}" type="doc">
      <dgm:prSet loTypeId="urn:microsoft.com/office/officeart/2008/layout/Lin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4CB2598-08A8-4D25-A5DF-2E66A8F9D0EC}">
      <dgm:prSet custT="1"/>
      <dgm:spPr/>
      <dgm:t>
        <a:bodyPr/>
        <a:lstStyle/>
        <a:p>
          <a:pPr marL="85725" indent="0" rtl="0"/>
          <a:r>
            <a:rPr lang="ru-RU" sz="1800" dirty="0" smtClean="0">
              <a:latin typeface="+mj-lt"/>
              <a:cs typeface="Times New Roman" pitchFamily="18" charset="0"/>
            </a:rPr>
            <a:t>не позднее чем за </a:t>
          </a:r>
          <a:r>
            <a:rPr lang="ru-RU" sz="1800" b="1" i="1" dirty="0" smtClean="0">
              <a:latin typeface="+mj-lt"/>
              <a:cs typeface="Times New Roman" pitchFamily="18" charset="0"/>
            </a:rPr>
            <a:t>7 дней</a:t>
          </a:r>
          <a:r>
            <a:rPr lang="ru-RU" sz="1800" dirty="0" smtClean="0">
              <a:latin typeface="+mj-lt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C00000"/>
              </a:solidFill>
              <a:latin typeface="+mj-lt"/>
              <a:cs typeface="Times New Roman" pitchFamily="18" charset="0"/>
            </a:rPr>
            <a:t>согласовать</a:t>
          </a:r>
          <a:r>
            <a:rPr lang="ru-RU" sz="1800" dirty="0" smtClean="0">
              <a:latin typeface="+mj-lt"/>
              <a:cs typeface="Times New Roman" pitchFamily="18" charset="0"/>
            </a:rPr>
            <a:t> с департаментом образования ЯО через ОМСУ проведение ИС в дистанционной форме</a:t>
          </a:r>
          <a:endParaRPr lang="ru-RU" sz="1800" dirty="0">
            <a:latin typeface="+mj-lt"/>
            <a:cs typeface="Times New Roman" pitchFamily="18" charset="0"/>
          </a:endParaRPr>
        </a:p>
      </dgm:t>
    </dgm:pt>
    <dgm:pt modelId="{5163D941-5827-492E-BE56-EBA641ED59D7}" type="parTrans" cxnId="{2DA539EA-12B9-41B8-A86A-6F15424BEA27}">
      <dgm:prSet/>
      <dgm:spPr/>
      <dgm:t>
        <a:bodyPr/>
        <a:lstStyle/>
        <a:p>
          <a:endParaRPr lang="ru-RU"/>
        </a:p>
      </dgm:t>
    </dgm:pt>
    <dgm:pt modelId="{992D1ABD-AC4A-4B69-8CB6-FD09AF75F0DB}" type="sibTrans" cxnId="{2DA539EA-12B9-41B8-A86A-6F15424BEA27}">
      <dgm:prSet/>
      <dgm:spPr/>
      <dgm:t>
        <a:bodyPr/>
        <a:lstStyle/>
        <a:p>
          <a:endParaRPr lang="ru-RU"/>
        </a:p>
      </dgm:t>
    </dgm:pt>
    <dgm:pt modelId="{CE32F169-6353-4DEB-BD63-124E4F7F879C}">
      <dgm:prSet custT="1"/>
      <dgm:spPr/>
      <dgm:t>
        <a:bodyPr/>
        <a:lstStyle/>
        <a:p>
          <a:pPr marL="85725" indent="0" rtl="0"/>
          <a:r>
            <a:rPr lang="ru-RU" sz="1800" dirty="0" smtClean="0">
              <a:latin typeface="+mj-lt"/>
              <a:cs typeface="Times New Roman" pitchFamily="18" charset="0"/>
            </a:rPr>
            <a:t>не позднее чем </a:t>
          </a:r>
          <a:r>
            <a:rPr lang="ru-RU" sz="1800" b="0" i="0" dirty="0" smtClean="0">
              <a:latin typeface="+mj-lt"/>
              <a:cs typeface="Times New Roman" pitchFamily="18" charset="0"/>
            </a:rPr>
            <a:t>за</a:t>
          </a:r>
          <a:r>
            <a:rPr lang="ru-RU" sz="1800" b="1" i="1" dirty="0" smtClean="0">
              <a:latin typeface="+mj-lt"/>
              <a:cs typeface="Times New Roman" pitchFamily="18" charset="0"/>
            </a:rPr>
            <a:t> 3 дня</a:t>
          </a:r>
          <a:r>
            <a:rPr lang="ru-RU" sz="1800" dirty="0" smtClean="0">
              <a:latin typeface="+mj-lt"/>
              <a:cs typeface="Times New Roman" pitchFamily="18" charset="0"/>
            </a:rPr>
            <a:t> до проведения ИС:</a:t>
          </a:r>
        </a:p>
        <a:p>
          <a:pPr rtl="0"/>
          <a:r>
            <a:rPr lang="ru-RU" sz="1800" dirty="0" smtClean="0">
              <a:latin typeface="+mj-lt"/>
              <a:cs typeface="Times New Roman" pitchFamily="18" charset="0"/>
            </a:rPr>
            <a:t>- </a:t>
          </a:r>
          <a:r>
            <a:rPr lang="ru-RU" sz="1800" b="1" dirty="0" smtClean="0">
              <a:solidFill>
                <a:srgbClr val="C00000"/>
              </a:solidFill>
              <a:latin typeface="+mj-lt"/>
              <a:cs typeface="Times New Roman" pitchFamily="18" charset="0"/>
            </a:rPr>
            <a:t>составить график</a:t>
          </a:r>
          <a:r>
            <a:rPr lang="ru-RU" sz="1800" dirty="0" smtClean="0">
              <a:latin typeface="+mj-lt"/>
              <a:cs typeface="Times New Roman" pitchFamily="18" charset="0"/>
            </a:rPr>
            <a:t> подключения участников ИС к экзаменатору-собеседнику посредством видеоконференцсвязи</a:t>
          </a:r>
        </a:p>
        <a:p>
          <a:pPr rtl="0"/>
          <a:r>
            <a:rPr lang="ru-RU" sz="1800" dirty="0" smtClean="0">
              <a:latin typeface="+mj-lt"/>
              <a:cs typeface="Times New Roman" pitchFamily="18" charset="0"/>
            </a:rPr>
            <a:t>- </a:t>
          </a:r>
          <a:r>
            <a:rPr lang="ru-RU" sz="1800" b="1" dirty="0" smtClean="0">
              <a:solidFill>
                <a:srgbClr val="C00000"/>
              </a:solidFill>
              <a:latin typeface="+mj-lt"/>
              <a:cs typeface="Times New Roman" pitchFamily="18" charset="0"/>
            </a:rPr>
            <a:t>организовать информирование</a:t>
          </a:r>
          <a:r>
            <a:rPr lang="ru-RU" sz="1800" dirty="0" smtClean="0">
              <a:latin typeface="+mj-lt"/>
              <a:cs typeface="Times New Roman" pitchFamily="18" charset="0"/>
            </a:rPr>
            <a:t> участников и их родителей (законных представителей) о процедуре и времени проведения ИС в дистанционной форме</a:t>
          </a:r>
          <a:endParaRPr lang="ru-RU" sz="1800" dirty="0">
            <a:latin typeface="+mj-lt"/>
            <a:cs typeface="Times New Roman" pitchFamily="18" charset="0"/>
          </a:endParaRPr>
        </a:p>
      </dgm:t>
    </dgm:pt>
    <dgm:pt modelId="{7BE4C52C-C14D-495A-B0AB-D1BBE3EE182E}" type="parTrans" cxnId="{229C4826-E23A-410B-80E7-5D2EBF581082}">
      <dgm:prSet/>
      <dgm:spPr/>
      <dgm:t>
        <a:bodyPr/>
        <a:lstStyle/>
        <a:p>
          <a:endParaRPr lang="ru-RU"/>
        </a:p>
      </dgm:t>
    </dgm:pt>
    <dgm:pt modelId="{0153B354-5654-491C-AA40-5D86BFD0687E}" type="sibTrans" cxnId="{229C4826-E23A-410B-80E7-5D2EBF581082}">
      <dgm:prSet/>
      <dgm:spPr/>
      <dgm:t>
        <a:bodyPr/>
        <a:lstStyle/>
        <a:p>
          <a:endParaRPr lang="ru-RU"/>
        </a:p>
      </dgm:t>
    </dgm:pt>
    <dgm:pt modelId="{FF1D1F08-630B-480D-8FAE-8B57F77744F3}">
      <dgm:prSet custT="1"/>
      <dgm:spPr/>
      <dgm:t>
        <a:bodyPr/>
        <a:lstStyle/>
        <a:p>
          <a:pPr marL="85725" indent="0" rtl="0"/>
          <a:r>
            <a:rPr lang="ru-RU" sz="1800" b="1" dirty="0" smtClean="0">
              <a:solidFill>
                <a:srgbClr val="C00000"/>
              </a:solidFill>
              <a:latin typeface="+mn-lt"/>
              <a:cs typeface="Times New Roman" pitchFamily="18" charset="0"/>
            </a:rPr>
            <a:t>обеспечить</a:t>
          </a:r>
          <a:r>
            <a:rPr lang="ru-RU" sz="1800" dirty="0" smtClean="0">
              <a:latin typeface="+mn-lt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C00000"/>
              </a:solidFill>
              <a:latin typeface="+mn-lt"/>
              <a:cs typeface="Times New Roman" pitchFamily="18" charset="0"/>
            </a:rPr>
            <a:t>аудитории</a:t>
          </a:r>
          <a:r>
            <a:rPr lang="ru-RU" sz="1800" dirty="0" smtClean="0">
              <a:latin typeface="+mn-lt"/>
              <a:cs typeface="Times New Roman" pitchFamily="18" charset="0"/>
            </a:rPr>
            <a:t> проведения ИС необходимым оборудованием</a:t>
          </a:r>
          <a:endParaRPr lang="ru-RU" sz="1800" dirty="0">
            <a:latin typeface="+mn-lt"/>
            <a:cs typeface="Times New Roman" pitchFamily="18" charset="0"/>
          </a:endParaRPr>
        </a:p>
      </dgm:t>
    </dgm:pt>
    <dgm:pt modelId="{CFD8E549-E25D-4723-8A74-F91FDD475687}" type="parTrans" cxnId="{369DCFAB-8596-4817-9C4A-83484793045B}">
      <dgm:prSet/>
      <dgm:spPr/>
      <dgm:t>
        <a:bodyPr/>
        <a:lstStyle/>
        <a:p>
          <a:endParaRPr lang="ru-RU"/>
        </a:p>
      </dgm:t>
    </dgm:pt>
    <dgm:pt modelId="{670FEE26-A9E8-425A-8963-FA468E4DCAB8}" type="sibTrans" cxnId="{369DCFAB-8596-4817-9C4A-83484793045B}">
      <dgm:prSet/>
      <dgm:spPr/>
      <dgm:t>
        <a:bodyPr/>
        <a:lstStyle/>
        <a:p>
          <a:endParaRPr lang="ru-RU"/>
        </a:p>
      </dgm:t>
    </dgm:pt>
    <dgm:pt modelId="{A82A6187-F767-44E3-AF6C-536690ABD370}">
      <dgm:prSet custT="1"/>
      <dgm:spPr/>
      <dgm:t>
        <a:bodyPr/>
        <a:lstStyle/>
        <a:p>
          <a:pPr marL="85725" indent="0" rtl="0"/>
          <a:r>
            <a:rPr lang="ru-RU" sz="1800" b="1" dirty="0" smtClean="0">
              <a:solidFill>
                <a:srgbClr val="C00000"/>
              </a:solidFill>
              <a:latin typeface="+mn-lt"/>
              <a:cs typeface="Times New Roman" pitchFamily="18" charset="0"/>
            </a:rPr>
            <a:t>осуществить выбор ПО</a:t>
          </a:r>
          <a:r>
            <a:rPr lang="ru-RU" sz="1800" dirty="0" smtClean="0">
              <a:latin typeface="+mn-lt"/>
              <a:cs typeface="Times New Roman" pitchFamily="18" charset="0"/>
            </a:rPr>
            <a:t> для проведения ИС в дистанционной форме в режиме видеоконференции</a:t>
          </a:r>
          <a:endParaRPr lang="ru-RU" sz="1800" dirty="0">
            <a:latin typeface="+mn-lt"/>
            <a:cs typeface="Times New Roman" pitchFamily="18" charset="0"/>
          </a:endParaRPr>
        </a:p>
      </dgm:t>
    </dgm:pt>
    <dgm:pt modelId="{F9DB0543-2BB5-4799-850B-5C06607D47F2}" type="parTrans" cxnId="{8EF5F5FE-3747-4EC3-A244-F1856CA50D71}">
      <dgm:prSet/>
      <dgm:spPr/>
      <dgm:t>
        <a:bodyPr/>
        <a:lstStyle/>
        <a:p>
          <a:endParaRPr lang="ru-RU"/>
        </a:p>
      </dgm:t>
    </dgm:pt>
    <dgm:pt modelId="{3ED8E484-DEA1-42C3-80FF-3C8AC3AFA5E5}" type="sibTrans" cxnId="{8EF5F5FE-3747-4EC3-A244-F1856CA50D71}">
      <dgm:prSet/>
      <dgm:spPr/>
      <dgm:t>
        <a:bodyPr/>
        <a:lstStyle/>
        <a:p>
          <a:endParaRPr lang="ru-RU"/>
        </a:p>
      </dgm:t>
    </dgm:pt>
    <dgm:pt modelId="{68AF2729-87A0-40C0-A208-85F9AC2092D6}">
      <dgm:prSet custT="1"/>
      <dgm:spPr/>
      <dgm:t>
        <a:bodyPr/>
        <a:lstStyle/>
        <a:p>
          <a:pPr marL="85725" indent="0" rtl="0"/>
          <a:r>
            <a:rPr lang="ru-RU" sz="1800" b="1" dirty="0" smtClean="0">
              <a:solidFill>
                <a:srgbClr val="C00000"/>
              </a:solidFill>
            </a:rPr>
            <a:t>оказать содействие</a:t>
          </a:r>
          <a:r>
            <a:rPr lang="ru-RU" sz="1800" dirty="0" smtClean="0"/>
            <a:t> участнику ИС в случае отсутствия у него технической возможности проведения ИС в дистанционной форме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C32AC83-7186-4B4D-9A40-F84F72BB2133}" type="sibTrans" cxnId="{70BE44CD-7C41-4BC1-A5EB-121D42A8B15D}">
      <dgm:prSet/>
      <dgm:spPr/>
      <dgm:t>
        <a:bodyPr/>
        <a:lstStyle/>
        <a:p>
          <a:endParaRPr lang="ru-RU"/>
        </a:p>
      </dgm:t>
    </dgm:pt>
    <dgm:pt modelId="{1AD2EB29-37C1-4F3E-B2A5-22C40EFCCB1B}" type="parTrans" cxnId="{70BE44CD-7C41-4BC1-A5EB-121D42A8B15D}">
      <dgm:prSet/>
      <dgm:spPr/>
      <dgm:t>
        <a:bodyPr/>
        <a:lstStyle/>
        <a:p>
          <a:endParaRPr lang="ru-RU"/>
        </a:p>
      </dgm:t>
    </dgm:pt>
    <dgm:pt modelId="{3D8B48D1-5390-4499-A052-62AF3D6E2B14}">
      <dgm:prSet custT="1"/>
      <dgm:spPr/>
      <dgm:t>
        <a:bodyPr/>
        <a:lstStyle/>
        <a:p>
          <a:pPr marL="85725" indent="0" rtl="0"/>
          <a:r>
            <a:rPr lang="ru-RU" sz="1800" b="1" dirty="0" smtClean="0">
              <a:solidFill>
                <a:srgbClr val="C00000"/>
              </a:solidFill>
            </a:rPr>
            <a:t>обеспечить соблюдение мер</a:t>
          </a:r>
          <a:r>
            <a:rPr lang="ru-RU" sz="1800" dirty="0" smtClean="0"/>
            <a:t> по защите КИМ от разглашения содержащейся в них информации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B661102-083C-49CB-B965-09FE34AFAD1B}" type="parTrans" cxnId="{A5FE57CE-C29E-4B9B-BB59-5A80111E836C}">
      <dgm:prSet/>
      <dgm:spPr/>
      <dgm:t>
        <a:bodyPr/>
        <a:lstStyle/>
        <a:p>
          <a:endParaRPr lang="ru-RU"/>
        </a:p>
      </dgm:t>
    </dgm:pt>
    <dgm:pt modelId="{F93FEB33-89C4-45DE-9BFF-D2AA23490F9D}" type="sibTrans" cxnId="{A5FE57CE-C29E-4B9B-BB59-5A80111E836C}">
      <dgm:prSet/>
      <dgm:spPr/>
      <dgm:t>
        <a:bodyPr/>
        <a:lstStyle/>
        <a:p>
          <a:endParaRPr lang="ru-RU"/>
        </a:p>
      </dgm:t>
    </dgm:pt>
    <dgm:pt modelId="{9D52056E-5F72-43FF-BDCA-02F9A8E85ABA}" type="pres">
      <dgm:prSet presAssocID="{EAFE6EC8-BC52-4E19-98A1-657DE1FC6C2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123640A-AA7F-4AE4-AC05-BA23CA0E93AF}" type="pres">
      <dgm:prSet presAssocID="{04CB2598-08A8-4D25-A5DF-2E66A8F9D0EC}" presName="thickLine" presStyleLbl="alignNode1" presStyleIdx="0" presStyleCnt="6" custLinFactNeighborX="437" custLinFactNeighborY="8503"/>
      <dgm:spPr/>
    </dgm:pt>
    <dgm:pt modelId="{C3DC3B90-E40F-4BCC-93E8-A9B669A0FCD5}" type="pres">
      <dgm:prSet presAssocID="{04CB2598-08A8-4D25-A5DF-2E66A8F9D0EC}" presName="horz1" presStyleCnt="0"/>
      <dgm:spPr/>
    </dgm:pt>
    <dgm:pt modelId="{DFD0B498-F9E1-4E05-8BF9-FAD25DCC6B8C}" type="pres">
      <dgm:prSet presAssocID="{04CB2598-08A8-4D25-A5DF-2E66A8F9D0EC}" presName="tx1" presStyleLbl="revTx" presStyleIdx="0" presStyleCnt="6" custScaleY="46870" custLinFactNeighborX="424" custLinFactNeighborY="1996"/>
      <dgm:spPr/>
      <dgm:t>
        <a:bodyPr/>
        <a:lstStyle/>
        <a:p>
          <a:endParaRPr lang="ru-RU"/>
        </a:p>
      </dgm:t>
    </dgm:pt>
    <dgm:pt modelId="{DCDCC2A0-B856-4198-BCF1-63751A464127}" type="pres">
      <dgm:prSet presAssocID="{04CB2598-08A8-4D25-A5DF-2E66A8F9D0EC}" presName="vert1" presStyleCnt="0"/>
      <dgm:spPr/>
    </dgm:pt>
    <dgm:pt modelId="{11D8D65E-C066-46BF-976C-E2F8B58A714F}" type="pres">
      <dgm:prSet presAssocID="{CE32F169-6353-4DEB-BD63-124E4F7F879C}" presName="thickLine" presStyleLbl="alignNode1" presStyleIdx="1" presStyleCnt="6"/>
      <dgm:spPr/>
    </dgm:pt>
    <dgm:pt modelId="{084EB616-4E33-4186-9CBE-4584F4C33B44}" type="pres">
      <dgm:prSet presAssocID="{CE32F169-6353-4DEB-BD63-124E4F7F879C}" presName="horz1" presStyleCnt="0"/>
      <dgm:spPr/>
    </dgm:pt>
    <dgm:pt modelId="{0860205E-16DD-4749-BC44-247C5307DEAA}" type="pres">
      <dgm:prSet presAssocID="{CE32F169-6353-4DEB-BD63-124E4F7F879C}" presName="tx1" presStyleLbl="revTx" presStyleIdx="1" presStyleCnt="6" custScaleY="134927" custLinFactNeighborX="487" custLinFactNeighborY="2471"/>
      <dgm:spPr/>
      <dgm:t>
        <a:bodyPr/>
        <a:lstStyle/>
        <a:p>
          <a:endParaRPr lang="ru-RU"/>
        </a:p>
      </dgm:t>
    </dgm:pt>
    <dgm:pt modelId="{2461CFCD-BCD2-448A-8A21-5BC8B5D57889}" type="pres">
      <dgm:prSet presAssocID="{CE32F169-6353-4DEB-BD63-124E4F7F879C}" presName="vert1" presStyleCnt="0"/>
      <dgm:spPr/>
    </dgm:pt>
    <dgm:pt modelId="{305FD504-A44D-41E5-AC63-5EFFB119CCF1}" type="pres">
      <dgm:prSet presAssocID="{FF1D1F08-630B-480D-8FAE-8B57F77744F3}" presName="thickLine" presStyleLbl="alignNode1" presStyleIdx="2" presStyleCnt="6"/>
      <dgm:spPr/>
    </dgm:pt>
    <dgm:pt modelId="{3B2AEE7E-92E4-452A-9C16-AC96CC07AA09}" type="pres">
      <dgm:prSet presAssocID="{FF1D1F08-630B-480D-8FAE-8B57F77744F3}" presName="horz1" presStyleCnt="0"/>
      <dgm:spPr/>
    </dgm:pt>
    <dgm:pt modelId="{603F39A4-AD45-4E09-BA5B-AB999B16CEAA}" type="pres">
      <dgm:prSet presAssocID="{FF1D1F08-630B-480D-8FAE-8B57F77744F3}" presName="tx1" presStyleLbl="revTx" presStyleIdx="2" presStyleCnt="6" custScaleY="39782" custLinFactNeighborY="5663"/>
      <dgm:spPr/>
      <dgm:t>
        <a:bodyPr/>
        <a:lstStyle/>
        <a:p>
          <a:endParaRPr lang="ru-RU"/>
        </a:p>
      </dgm:t>
    </dgm:pt>
    <dgm:pt modelId="{6A7B4D07-2751-4C42-8F61-D0C0FCC9C048}" type="pres">
      <dgm:prSet presAssocID="{FF1D1F08-630B-480D-8FAE-8B57F77744F3}" presName="vert1" presStyleCnt="0"/>
      <dgm:spPr/>
    </dgm:pt>
    <dgm:pt modelId="{AF348EC7-E59A-4889-8041-2A0A7A57AB05}" type="pres">
      <dgm:prSet presAssocID="{A82A6187-F767-44E3-AF6C-536690ABD370}" presName="thickLine" presStyleLbl="alignNode1" presStyleIdx="3" presStyleCnt="6"/>
      <dgm:spPr/>
    </dgm:pt>
    <dgm:pt modelId="{F9783CA9-BA98-4211-AEA8-86482F12E3AA}" type="pres">
      <dgm:prSet presAssocID="{A82A6187-F767-44E3-AF6C-536690ABD370}" presName="horz1" presStyleCnt="0"/>
      <dgm:spPr/>
    </dgm:pt>
    <dgm:pt modelId="{A0F60C0D-DCA9-4834-BFD3-FFF1CEBEF14B}" type="pres">
      <dgm:prSet presAssocID="{A82A6187-F767-44E3-AF6C-536690ABD370}" presName="tx1" presStyleLbl="revTx" presStyleIdx="3" presStyleCnt="6" custScaleY="53380" custLinFactNeighborY="2569"/>
      <dgm:spPr/>
      <dgm:t>
        <a:bodyPr/>
        <a:lstStyle/>
        <a:p>
          <a:endParaRPr lang="ru-RU"/>
        </a:p>
      </dgm:t>
    </dgm:pt>
    <dgm:pt modelId="{DD8CCF25-D2C0-4C37-AB5E-516268C32768}" type="pres">
      <dgm:prSet presAssocID="{A82A6187-F767-44E3-AF6C-536690ABD370}" presName="vert1" presStyleCnt="0"/>
      <dgm:spPr/>
    </dgm:pt>
    <dgm:pt modelId="{6539BE0E-7A75-4E2F-833C-8EB1324EA988}" type="pres">
      <dgm:prSet presAssocID="{68AF2729-87A0-40C0-A208-85F9AC2092D6}" presName="thickLine" presStyleLbl="alignNode1" presStyleIdx="4" presStyleCnt="6"/>
      <dgm:spPr/>
    </dgm:pt>
    <dgm:pt modelId="{8C7FA53A-45F0-4633-83FA-389575E39CC5}" type="pres">
      <dgm:prSet presAssocID="{68AF2729-87A0-40C0-A208-85F9AC2092D6}" presName="horz1" presStyleCnt="0"/>
      <dgm:spPr/>
    </dgm:pt>
    <dgm:pt modelId="{0B6A32F8-FC87-42B5-87EB-5814B6A77678}" type="pres">
      <dgm:prSet presAssocID="{68AF2729-87A0-40C0-A208-85F9AC2092D6}" presName="tx1" presStyleLbl="revTx" presStyleIdx="4" presStyleCnt="6" custScaleY="46886"/>
      <dgm:spPr/>
      <dgm:t>
        <a:bodyPr/>
        <a:lstStyle/>
        <a:p>
          <a:endParaRPr lang="ru-RU"/>
        </a:p>
      </dgm:t>
    </dgm:pt>
    <dgm:pt modelId="{EB639BBB-A93D-4B6F-84AE-60DEF7856A22}" type="pres">
      <dgm:prSet presAssocID="{68AF2729-87A0-40C0-A208-85F9AC2092D6}" presName="vert1" presStyleCnt="0"/>
      <dgm:spPr/>
    </dgm:pt>
    <dgm:pt modelId="{6AB50EEA-BED5-4A54-82CA-667B3F41B5FB}" type="pres">
      <dgm:prSet presAssocID="{3D8B48D1-5390-4499-A052-62AF3D6E2B14}" presName="thickLine" presStyleLbl="alignNode1" presStyleIdx="5" presStyleCnt="6"/>
      <dgm:spPr/>
    </dgm:pt>
    <dgm:pt modelId="{3C48A62C-7D1E-46D8-9BA1-0DA2EEADE6B6}" type="pres">
      <dgm:prSet presAssocID="{3D8B48D1-5390-4499-A052-62AF3D6E2B14}" presName="horz1" presStyleCnt="0"/>
      <dgm:spPr/>
    </dgm:pt>
    <dgm:pt modelId="{B520F5BA-9016-4C0E-BA39-185676978A7A}" type="pres">
      <dgm:prSet presAssocID="{3D8B48D1-5390-4499-A052-62AF3D6E2B14}" presName="tx1" presStyleLbl="revTx" presStyleIdx="5" presStyleCnt="6" custScaleY="47641"/>
      <dgm:spPr/>
      <dgm:t>
        <a:bodyPr/>
        <a:lstStyle/>
        <a:p>
          <a:endParaRPr lang="ru-RU"/>
        </a:p>
      </dgm:t>
    </dgm:pt>
    <dgm:pt modelId="{F4E3AA19-B262-47AD-B0B5-0C09CEF74D87}" type="pres">
      <dgm:prSet presAssocID="{3D8B48D1-5390-4499-A052-62AF3D6E2B14}" presName="vert1" presStyleCnt="0"/>
      <dgm:spPr/>
    </dgm:pt>
  </dgm:ptLst>
  <dgm:cxnLst>
    <dgm:cxn modelId="{A38F4695-699D-4408-8FB0-DE2CA188DFB5}" type="presOf" srcId="{3D8B48D1-5390-4499-A052-62AF3D6E2B14}" destId="{B520F5BA-9016-4C0E-BA39-185676978A7A}" srcOrd="0" destOrd="0" presId="urn:microsoft.com/office/officeart/2008/layout/LinedList"/>
    <dgm:cxn modelId="{CB4BF8C8-60BE-468E-A635-796FF0853F53}" type="presOf" srcId="{A82A6187-F767-44E3-AF6C-536690ABD370}" destId="{A0F60C0D-DCA9-4834-BFD3-FFF1CEBEF14B}" srcOrd="0" destOrd="0" presId="urn:microsoft.com/office/officeart/2008/layout/LinedList"/>
    <dgm:cxn modelId="{70BE44CD-7C41-4BC1-A5EB-121D42A8B15D}" srcId="{EAFE6EC8-BC52-4E19-98A1-657DE1FC6C24}" destId="{68AF2729-87A0-40C0-A208-85F9AC2092D6}" srcOrd="4" destOrd="0" parTransId="{1AD2EB29-37C1-4F3E-B2A5-22C40EFCCB1B}" sibTransId="{5C32AC83-7186-4B4D-9A40-F84F72BB2133}"/>
    <dgm:cxn modelId="{66755745-9867-4F42-84DE-DCFC795DFFCC}" type="presOf" srcId="{68AF2729-87A0-40C0-A208-85F9AC2092D6}" destId="{0B6A32F8-FC87-42B5-87EB-5814B6A77678}" srcOrd="0" destOrd="0" presId="urn:microsoft.com/office/officeart/2008/layout/LinedList"/>
    <dgm:cxn modelId="{4C0B34B3-CB15-4179-B2DE-39F8E925C32A}" type="presOf" srcId="{04CB2598-08A8-4D25-A5DF-2E66A8F9D0EC}" destId="{DFD0B498-F9E1-4E05-8BF9-FAD25DCC6B8C}" srcOrd="0" destOrd="0" presId="urn:microsoft.com/office/officeart/2008/layout/LinedList"/>
    <dgm:cxn modelId="{EA5970DC-19A1-425E-ACBA-D0C63C0B2342}" type="presOf" srcId="{FF1D1F08-630B-480D-8FAE-8B57F77744F3}" destId="{603F39A4-AD45-4E09-BA5B-AB999B16CEAA}" srcOrd="0" destOrd="0" presId="urn:microsoft.com/office/officeart/2008/layout/LinedList"/>
    <dgm:cxn modelId="{B3696C8B-D333-41A9-9C52-FE1C40BD21A6}" type="presOf" srcId="{CE32F169-6353-4DEB-BD63-124E4F7F879C}" destId="{0860205E-16DD-4749-BC44-247C5307DEAA}" srcOrd="0" destOrd="0" presId="urn:microsoft.com/office/officeart/2008/layout/LinedList"/>
    <dgm:cxn modelId="{A5FE57CE-C29E-4B9B-BB59-5A80111E836C}" srcId="{EAFE6EC8-BC52-4E19-98A1-657DE1FC6C24}" destId="{3D8B48D1-5390-4499-A052-62AF3D6E2B14}" srcOrd="5" destOrd="0" parTransId="{2B661102-083C-49CB-B965-09FE34AFAD1B}" sibTransId="{F93FEB33-89C4-45DE-9BFF-D2AA23490F9D}"/>
    <dgm:cxn modelId="{F3368708-0D90-40FE-B909-CB1AC598718E}" type="presOf" srcId="{EAFE6EC8-BC52-4E19-98A1-657DE1FC6C24}" destId="{9D52056E-5F72-43FF-BDCA-02F9A8E85ABA}" srcOrd="0" destOrd="0" presId="urn:microsoft.com/office/officeart/2008/layout/LinedList"/>
    <dgm:cxn modelId="{229C4826-E23A-410B-80E7-5D2EBF581082}" srcId="{EAFE6EC8-BC52-4E19-98A1-657DE1FC6C24}" destId="{CE32F169-6353-4DEB-BD63-124E4F7F879C}" srcOrd="1" destOrd="0" parTransId="{7BE4C52C-C14D-495A-B0AB-D1BBE3EE182E}" sibTransId="{0153B354-5654-491C-AA40-5D86BFD0687E}"/>
    <dgm:cxn modelId="{2DA539EA-12B9-41B8-A86A-6F15424BEA27}" srcId="{EAFE6EC8-BC52-4E19-98A1-657DE1FC6C24}" destId="{04CB2598-08A8-4D25-A5DF-2E66A8F9D0EC}" srcOrd="0" destOrd="0" parTransId="{5163D941-5827-492E-BE56-EBA641ED59D7}" sibTransId="{992D1ABD-AC4A-4B69-8CB6-FD09AF75F0DB}"/>
    <dgm:cxn modelId="{8EF5F5FE-3747-4EC3-A244-F1856CA50D71}" srcId="{EAFE6EC8-BC52-4E19-98A1-657DE1FC6C24}" destId="{A82A6187-F767-44E3-AF6C-536690ABD370}" srcOrd="3" destOrd="0" parTransId="{F9DB0543-2BB5-4799-850B-5C06607D47F2}" sibTransId="{3ED8E484-DEA1-42C3-80FF-3C8AC3AFA5E5}"/>
    <dgm:cxn modelId="{369DCFAB-8596-4817-9C4A-83484793045B}" srcId="{EAFE6EC8-BC52-4E19-98A1-657DE1FC6C24}" destId="{FF1D1F08-630B-480D-8FAE-8B57F77744F3}" srcOrd="2" destOrd="0" parTransId="{CFD8E549-E25D-4723-8A74-F91FDD475687}" sibTransId="{670FEE26-A9E8-425A-8963-FA468E4DCAB8}"/>
    <dgm:cxn modelId="{0C5073B2-E7B2-45B5-8E37-395AD7D06D1B}" type="presParOf" srcId="{9D52056E-5F72-43FF-BDCA-02F9A8E85ABA}" destId="{2123640A-AA7F-4AE4-AC05-BA23CA0E93AF}" srcOrd="0" destOrd="0" presId="urn:microsoft.com/office/officeart/2008/layout/LinedList"/>
    <dgm:cxn modelId="{55AA0D66-6120-4F29-B6D7-62700F62FC58}" type="presParOf" srcId="{9D52056E-5F72-43FF-BDCA-02F9A8E85ABA}" destId="{C3DC3B90-E40F-4BCC-93E8-A9B669A0FCD5}" srcOrd="1" destOrd="0" presId="urn:microsoft.com/office/officeart/2008/layout/LinedList"/>
    <dgm:cxn modelId="{CA7CD725-D924-455F-8924-C4CA3DE19E2B}" type="presParOf" srcId="{C3DC3B90-E40F-4BCC-93E8-A9B669A0FCD5}" destId="{DFD0B498-F9E1-4E05-8BF9-FAD25DCC6B8C}" srcOrd="0" destOrd="0" presId="urn:microsoft.com/office/officeart/2008/layout/LinedList"/>
    <dgm:cxn modelId="{818C999B-0614-436C-A37D-2E9FA08A8D39}" type="presParOf" srcId="{C3DC3B90-E40F-4BCC-93E8-A9B669A0FCD5}" destId="{DCDCC2A0-B856-4198-BCF1-63751A464127}" srcOrd="1" destOrd="0" presId="urn:microsoft.com/office/officeart/2008/layout/LinedList"/>
    <dgm:cxn modelId="{85F63DC9-B5AE-4F8B-B5E5-28F37C68FC9F}" type="presParOf" srcId="{9D52056E-5F72-43FF-BDCA-02F9A8E85ABA}" destId="{11D8D65E-C066-46BF-976C-E2F8B58A714F}" srcOrd="2" destOrd="0" presId="urn:microsoft.com/office/officeart/2008/layout/LinedList"/>
    <dgm:cxn modelId="{6540617F-E18E-4623-8EC4-312325E11917}" type="presParOf" srcId="{9D52056E-5F72-43FF-BDCA-02F9A8E85ABA}" destId="{084EB616-4E33-4186-9CBE-4584F4C33B44}" srcOrd="3" destOrd="0" presId="urn:microsoft.com/office/officeart/2008/layout/LinedList"/>
    <dgm:cxn modelId="{492AEFC5-ACF5-4BA3-8824-EEF241EB6CEC}" type="presParOf" srcId="{084EB616-4E33-4186-9CBE-4584F4C33B44}" destId="{0860205E-16DD-4749-BC44-247C5307DEAA}" srcOrd="0" destOrd="0" presId="urn:microsoft.com/office/officeart/2008/layout/LinedList"/>
    <dgm:cxn modelId="{96EC78B6-7E72-454E-8D4D-DB61330F6816}" type="presParOf" srcId="{084EB616-4E33-4186-9CBE-4584F4C33B44}" destId="{2461CFCD-BCD2-448A-8A21-5BC8B5D57889}" srcOrd="1" destOrd="0" presId="urn:microsoft.com/office/officeart/2008/layout/LinedList"/>
    <dgm:cxn modelId="{B7BF4723-040A-4169-B25E-E3F7EA9D688F}" type="presParOf" srcId="{9D52056E-5F72-43FF-BDCA-02F9A8E85ABA}" destId="{305FD504-A44D-41E5-AC63-5EFFB119CCF1}" srcOrd="4" destOrd="0" presId="urn:microsoft.com/office/officeart/2008/layout/LinedList"/>
    <dgm:cxn modelId="{D303B865-91B9-479F-9791-D05D5E30DF7C}" type="presParOf" srcId="{9D52056E-5F72-43FF-BDCA-02F9A8E85ABA}" destId="{3B2AEE7E-92E4-452A-9C16-AC96CC07AA09}" srcOrd="5" destOrd="0" presId="urn:microsoft.com/office/officeart/2008/layout/LinedList"/>
    <dgm:cxn modelId="{107D6093-4E7E-4D25-AAE6-4FD54B32B4CA}" type="presParOf" srcId="{3B2AEE7E-92E4-452A-9C16-AC96CC07AA09}" destId="{603F39A4-AD45-4E09-BA5B-AB999B16CEAA}" srcOrd="0" destOrd="0" presId="urn:microsoft.com/office/officeart/2008/layout/LinedList"/>
    <dgm:cxn modelId="{8150D923-A3F1-4B91-B0B3-FF02B6628062}" type="presParOf" srcId="{3B2AEE7E-92E4-452A-9C16-AC96CC07AA09}" destId="{6A7B4D07-2751-4C42-8F61-D0C0FCC9C048}" srcOrd="1" destOrd="0" presId="urn:microsoft.com/office/officeart/2008/layout/LinedList"/>
    <dgm:cxn modelId="{83D19884-21F8-463E-BE0A-DF41D8BD96E0}" type="presParOf" srcId="{9D52056E-5F72-43FF-BDCA-02F9A8E85ABA}" destId="{AF348EC7-E59A-4889-8041-2A0A7A57AB05}" srcOrd="6" destOrd="0" presId="urn:microsoft.com/office/officeart/2008/layout/LinedList"/>
    <dgm:cxn modelId="{ED1B7ACE-FDBC-4781-B52C-FEF6359C92E3}" type="presParOf" srcId="{9D52056E-5F72-43FF-BDCA-02F9A8E85ABA}" destId="{F9783CA9-BA98-4211-AEA8-86482F12E3AA}" srcOrd="7" destOrd="0" presId="urn:microsoft.com/office/officeart/2008/layout/LinedList"/>
    <dgm:cxn modelId="{574A6E75-202C-4E78-8D20-53972A1CE0E2}" type="presParOf" srcId="{F9783CA9-BA98-4211-AEA8-86482F12E3AA}" destId="{A0F60C0D-DCA9-4834-BFD3-FFF1CEBEF14B}" srcOrd="0" destOrd="0" presId="urn:microsoft.com/office/officeart/2008/layout/LinedList"/>
    <dgm:cxn modelId="{3926FBC4-D8C0-4B42-9625-48EE1C36882C}" type="presParOf" srcId="{F9783CA9-BA98-4211-AEA8-86482F12E3AA}" destId="{DD8CCF25-D2C0-4C37-AB5E-516268C32768}" srcOrd="1" destOrd="0" presId="urn:microsoft.com/office/officeart/2008/layout/LinedList"/>
    <dgm:cxn modelId="{D6F97082-A187-4452-BE29-F51AB2AEDF27}" type="presParOf" srcId="{9D52056E-5F72-43FF-BDCA-02F9A8E85ABA}" destId="{6539BE0E-7A75-4E2F-833C-8EB1324EA988}" srcOrd="8" destOrd="0" presId="urn:microsoft.com/office/officeart/2008/layout/LinedList"/>
    <dgm:cxn modelId="{C4A06C14-E936-4FAE-A1B1-0BCAFDD013E0}" type="presParOf" srcId="{9D52056E-5F72-43FF-BDCA-02F9A8E85ABA}" destId="{8C7FA53A-45F0-4633-83FA-389575E39CC5}" srcOrd="9" destOrd="0" presId="urn:microsoft.com/office/officeart/2008/layout/LinedList"/>
    <dgm:cxn modelId="{BDBFF33D-EA80-472A-89C8-A641919ED3BF}" type="presParOf" srcId="{8C7FA53A-45F0-4633-83FA-389575E39CC5}" destId="{0B6A32F8-FC87-42B5-87EB-5814B6A77678}" srcOrd="0" destOrd="0" presId="urn:microsoft.com/office/officeart/2008/layout/LinedList"/>
    <dgm:cxn modelId="{9E1159D4-9CD3-4D8A-96EA-41A28C7278B3}" type="presParOf" srcId="{8C7FA53A-45F0-4633-83FA-389575E39CC5}" destId="{EB639BBB-A93D-4B6F-84AE-60DEF7856A22}" srcOrd="1" destOrd="0" presId="urn:microsoft.com/office/officeart/2008/layout/LinedList"/>
    <dgm:cxn modelId="{0CC021C2-1912-4D33-B04B-DDC46D5E6316}" type="presParOf" srcId="{9D52056E-5F72-43FF-BDCA-02F9A8E85ABA}" destId="{6AB50EEA-BED5-4A54-82CA-667B3F41B5FB}" srcOrd="10" destOrd="0" presId="urn:microsoft.com/office/officeart/2008/layout/LinedList"/>
    <dgm:cxn modelId="{885C3F06-1062-423F-B40A-9D70F295DED8}" type="presParOf" srcId="{9D52056E-5F72-43FF-BDCA-02F9A8E85ABA}" destId="{3C48A62C-7D1E-46D8-9BA1-0DA2EEADE6B6}" srcOrd="11" destOrd="0" presId="urn:microsoft.com/office/officeart/2008/layout/LinedList"/>
    <dgm:cxn modelId="{BE3D35DE-36A5-47A4-8915-6B3178C6124A}" type="presParOf" srcId="{3C48A62C-7D1E-46D8-9BA1-0DA2EEADE6B6}" destId="{B520F5BA-9016-4C0E-BA39-185676978A7A}" srcOrd="0" destOrd="0" presId="urn:microsoft.com/office/officeart/2008/layout/LinedList"/>
    <dgm:cxn modelId="{ED958743-7A34-4A74-8928-455D300F1BD9}" type="presParOf" srcId="{3C48A62C-7D1E-46D8-9BA1-0DA2EEADE6B6}" destId="{F4E3AA19-B262-47AD-B0B5-0C09CEF74D87}" srcOrd="1" destOrd="0" presId="urn:microsoft.com/office/officeart/2008/layout/LinedList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0274EFC-FDBA-4347-9305-37C23124B438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364EE9B-E4AA-4FCC-A16E-F69C9671B027}">
      <dgm:prSet custT="1"/>
      <dgm:spPr/>
      <dgm:t>
        <a:bodyPr/>
        <a:lstStyle/>
        <a:p>
          <a:pPr rtl="0"/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не позднее чем за день до проведения ИС: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8983201C-8CA5-4BAB-AF07-D29857AE2EF9}" type="parTrans" cxnId="{F7381BA2-9E87-4F9B-AA29-FBAF6875B975}">
      <dgm:prSet/>
      <dgm:spPr/>
      <dgm:t>
        <a:bodyPr/>
        <a:lstStyle/>
        <a:p>
          <a:endParaRPr lang="ru-RU"/>
        </a:p>
      </dgm:t>
    </dgm:pt>
    <dgm:pt modelId="{3AB55046-765F-4F3D-8A86-1EB101C69EC3}" type="sibTrans" cxnId="{F7381BA2-9E87-4F9B-AA29-FBAF6875B975}">
      <dgm:prSet/>
      <dgm:spPr/>
      <dgm:t>
        <a:bodyPr/>
        <a:lstStyle/>
        <a:p>
          <a:endParaRPr lang="ru-RU"/>
        </a:p>
      </dgm:t>
    </dgm:pt>
    <dgm:pt modelId="{89764E47-8265-47D4-ADEB-1BD374B6DA1B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ознакомить лиц, задействованных в проведении ИС, с особенностями проведения ИС в дистанционной форме;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B5D73EA-9C86-4E05-BAA6-36D3B0A0FD1C}" type="parTrans" cxnId="{85E126E7-4555-4161-80AD-CD8DFC5FB61D}">
      <dgm:prSet/>
      <dgm:spPr/>
      <dgm:t>
        <a:bodyPr/>
        <a:lstStyle/>
        <a:p>
          <a:endParaRPr lang="ru-RU"/>
        </a:p>
      </dgm:t>
    </dgm:pt>
    <dgm:pt modelId="{E047BCB4-281B-48F8-B12F-425280463CEC}" type="sibTrans" cxnId="{85E126E7-4555-4161-80AD-CD8DFC5FB61D}">
      <dgm:prSet/>
      <dgm:spPr/>
      <dgm:t>
        <a:bodyPr/>
        <a:lstStyle/>
        <a:p>
          <a:endParaRPr lang="ru-RU"/>
        </a:p>
      </dgm:t>
    </dgm:pt>
    <dgm:pt modelId="{5842433F-C95B-4579-9653-12BAE408DDC1}">
      <dgm:prSet custT="1"/>
      <dgm:spPr/>
      <dgm:t>
        <a:bodyPr/>
        <a:lstStyle/>
        <a:p>
          <a:pPr rtl="0"/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в день проведения ИС: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2417B3E5-A576-44DF-BA16-2A696CA4786D}" type="parTrans" cxnId="{CDAAE74A-6985-4D9F-A92E-326E2E69129F}">
      <dgm:prSet/>
      <dgm:spPr/>
      <dgm:t>
        <a:bodyPr/>
        <a:lstStyle/>
        <a:p>
          <a:endParaRPr lang="ru-RU"/>
        </a:p>
      </dgm:t>
    </dgm:pt>
    <dgm:pt modelId="{36CF9E77-4B8D-4439-A4D1-27D8AECD6BD7}" type="sibTrans" cxnId="{CDAAE74A-6985-4D9F-A92E-326E2E69129F}">
      <dgm:prSet/>
      <dgm:spPr/>
      <dgm:t>
        <a:bodyPr/>
        <a:lstStyle/>
        <a:p>
          <a:endParaRPr lang="ru-RU"/>
        </a:p>
      </dgm:t>
    </dgm:pt>
    <dgm:pt modelId="{11D91D2D-93D3-4D67-9997-60BDEBEAE911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организовать заполнение протоколов, отчетных форм и иных документов для проведения ИС;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9573848-7914-4F82-9EAA-D6E453FC3535}" type="parTrans" cxnId="{CB60C899-0953-49E0-9971-65EE68E1D57C}">
      <dgm:prSet/>
      <dgm:spPr/>
      <dgm:t>
        <a:bodyPr/>
        <a:lstStyle/>
        <a:p>
          <a:endParaRPr lang="ru-RU"/>
        </a:p>
      </dgm:t>
    </dgm:pt>
    <dgm:pt modelId="{B5DEDA15-1AB1-4764-8C11-8A89A1B6368E}" type="sibTrans" cxnId="{CB60C899-0953-49E0-9971-65EE68E1D57C}">
      <dgm:prSet/>
      <dgm:spPr/>
      <dgm:t>
        <a:bodyPr/>
        <a:lstStyle/>
        <a:p>
          <a:endParaRPr lang="ru-RU"/>
        </a:p>
      </dgm:t>
    </dgm:pt>
    <dgm:pt modelId="{466DDD47-8CEA-4F78-9EEE-447DF896C0F1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провести пробное тестирование подключения с использованием видеоконференцсвязи и видеозаписи устного ответа участника ИС;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A5E4984-03C5-42C9-897C-E058E031736D}" type="parTrans" cxnId="{06604BD7-8528-43D7-A04B-1507EBC9979B}">
      <dgm:prSet/>
      <dgm:spPr/>
      <dgm:t>
        <a:bodyPr/>
        <a:lstStyle/>
        <a:p>
          <a:endParaRPr lang="ru-RU"/>
        </a:p>
      </dgm:t>
    </dgm:pt>
    <dgm:pt modelId="{0B24953E-1DD5-4BC8-BEDB-E625EB62CF70}" type="sibTrans" cxnId="{06604BD7-8528-43D7-A04B-1507EBC9979B}">
      <dgm:prSet/>
      <dgm:spPr/>
      <dgm:t>
        <a:bodyPr/>
        <a:lstStyle/>
        <a:p>
          <a:endParaRPr lang="ru-RU"/>
        </a:p>
      </dgm:t>
    </dgm:pt>
    <dgm:pt modelId="{E7C00EDF-4E1D-4A16-AAB0-A3DCD37C6A55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совместно </a:t>
          </a:r>
          <a:r>
            <a:rPr lang="ru-RU" sz="1800" dirty="0" smtClean="0">
              <a:effectLst/>
              <a:latin typeface="Times New Roman"/>
              <a:ea typeface="Calibri"/>
            </a:rPr>
            <a:t>с техническим специалистом организовать настройку оборудования для проведения ИС в дистанционной форме;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C7216E9-50EA-4B65-8352-9058C67A9543}" type="parTrans" cxnId="{CF5FAA50-666E-4114-B299-208FB2661E43}">
      <dgm:prSet/>
      <dgm:spPr/>
      <dgm:t>
        <a:bodyPr/>
        <a:lstStyle/>
        <a:p>
          <a:endParaRPr lang="ru-RU"/>
        </a:p>
      </dgm:t>
    </dgm:pt>
    <dgm:pt modelId="{1B0060E1-CAD7-433B-8FD3-661C24B42F60}" type="sibTrans" cxnId="{CF5FAA50-666E-4114-B299-208FB2661E43}">
      <dgm:prSet/>
      <dgm:spPr/>
      <dgm:t>
        <a:bodyPr/>
        <a:lstStyle/>
        <a:p>
          <a:endParaRPr lang="ru-RU"/>
        </a:p>
      </dgm:t>
    </dgm:pt>
    <dgm:pt modelId="{D4F3E54C-FA63-467B-BB5C-B3B0BD1104EA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организовать оценивание ответов участников ИС (как во время проведения, так и после – по видеозаписям ответов);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0118B81-EEE7-4766-8B75-E6456EAC89E4}" type="parTrans" cxnId="{5DA11199-F290-4C2B-9F23-1FB6F56C9DC0}">
      <dgm:prSet/>
      <dgm:spPr/>
      <dgm:t>
        <a:bodyPr/>
        <a:lstStyle/>
        <a:p>
          <a:endParaRPr lang="ru-RU"/>
        </a:p>
      </dgm:t>
    </dgm:pt>
    <dgm:pt modelId="{E0E53F88-17F0-45E2-B9CE-56A2EFBD6E0D}" type="sibTrans" cxnId="{5DA11199-F290-4C2B-9F23-1FB6F56C9DC0}">
      <dgm:prSet/>
      <dgm:spPr/>
      <dgm:t>
        <a:bodyPr/>
        <a:lstStyle/>
        <a:p>
          <a:endParaRPr lang="ru-RU"/>
        </a:p>
      </dgm:t>
    </dgm:pt>
    <dgm:pt modelId="{D55B897C-CC99-4E29-B4FF-1A7AB49DA4E7}">
      <dgm:prSet custT="1"/>
      <dgm:spPr/>
      <dgm:t>
        <a:bodyPr/>
        <a:lstStyle/>
        <a:p>
          <a:pPr rtl="0"/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02DD3CD-9B3F-4DA0-9904-96BCC3AB39AC}" type="parTrans" cxnId="{BDE23E28-4B71-48E5-AFAE-4B8E2EE4C7EE}">
      <dgm:prSet/>
      <dgm:spPr/>
      <dgm:t>
        <a:bodyPr/>
        <a:lstStyle/>
        <a:p>
          <a:endParaRPr lang="ru-RU"/>
        </a:p>
      </dgm:t>
    </dgm:pt>
    <dgm:pt modelId="{D277DA0A-DF9B-452F-9233-14310102EDFE}" type="sibTrans" cxnId="{BDE23E28-4B71-48E5-AFAE-4B8E2EE4C7EE}">
      <dgm:prSet/>
      <dgm:spPr/>
      <dgm:t>
        <a:bodyPr/>
        <a:lstStyle/>
        <a:p>
          <a:endParaRPr lang="ru-RU"/>
        </a:p>
      </dgm:t>
    </dgm:pt>
    <dgm:pt modelId="{5B933682-2F03-49B8-A50E-89F47F0C8BD0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организовать проведение ИС в дистанционной форме для участников с ограниченными возможностями здоровья с учетом особенностей проведения ИС для указанной категории лиц (в случае необходимости);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D009A2F-812B-41F5-A378-A6E752A6F114}" type="parTrans" cxnId="{0E921387-E397-45B8-8C9D-B07B52353E0D}">
      <dgm:prSet/>
      <dgm:spPr/>
      <dgm:t>
        <a:bodyPr/>
        <a:lstStyle/>
        <a:p>
          <a:endParaRPr lang="ru-RU"/>
        </a:p>
      </dgm:t>
    </dgm:pt>
    <dgm:pt modelId="{E27F7055-3E14-4017-A751-552ABE530F8A}" type="sibTrans" cxnId="{0E921387-E397-45B8-8C9D-B07B52353E0D}">
      <dgm:prSet/>
      <dgm:spPr/>
      <dgm:t>
        <a:bodyPr/>
        <a:lstStyle/>
        <a:p>
          <a:endParaRPr lang="ru-RU"/>
        </a:p>
      </dgm:t>
    </dgm:pt>
    <dgm:pt modelId="{3AD026C8-C2DD-4C79-AB85-5E32CF992D84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обеспечить передачу материалов ИС, в том числе и видеозаписей ответов участников ИС, в РЦОИ в соответствии с Порядком проведения ИС.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FF1950C-A388-480C-BED8-43B223FD41AF}" type="parTrans" cxnId="{56F8A7D7-8DF1-489F-A1FA-16049BD84AA8}">
      <dgm:prSet/>
      <dgm:spPr/>
      <dgm:t>
        <a:bodyPr/>
        <a:lstStyle/>
        <a:p>
          <a:endParaRPr lang="ru-RU"/>
        </a:p>
      </dgm:t>
    </dgm:pt>
    <dgm:pt modelId="{9F2994CB-AFCE-47DF-A6FE-8519781E918C}" type="sibTrans" cxnId="{56F8A7D7-8DF1-489F-A1FA-16049BD84AA8}">
      <dgm:prSet/>
      <dgm:spPr/>
      <dgm:t>
        <a:bodyPr/>
        <a:lstStyle/>
        <a:p>
          <a:endParaRPr lang="ru-RU"/>
        </a:p>
      </dgm:t>
    </dgm:pt>
    <dgm:pt modelId="{E9C5D535-9547-4B03-AC05-4373E205BEF0}" type="pres">
      <dgm:prSet presAssocID="{E0274EFC-FDBA-4347-9305-37C23124B4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177E93-6EF4-4E8A-BA52-D9E4DE30F536}" type="pres">
      <dgm:prSet presAssocID="{5364EE9B-E4AA-4FCC-A16E-F69C9671B027}" presName="parentText" presStyleLbl="node1" presStyleIdx="0" presStyleCnt="2" custScaleY="688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8C3EF-4C9B-44F3-8DD3-57374BDC0C28}" type="pres">
      <dgm:prSet presAssocID="{5364EE9B-E4AA-4FCC-A16E-F69C9671B02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20136-CA34-49FB-B7CA-814A69853EFA}" type="pres">
      <dgm:prSet presAssocID="{5842433F-C95B-4579-9653-12BAE408DDC1}" presName="parentText" presStyleLbl="node1" presStyleIdx="1" presStyleCnt="2" custScaleY="576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12784-7176-4063-B326-7188E00C81A5}" type="pres">
      <dgm:prSet presAssocID="{5842433F-C95B-4579-9653-12BAE408DDC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C5606E-2315-4971-852C-856D59F82884}" type="presOf" srcId="{D55B897C-CC99-4E29-B4FF-1A7AB49DA4E7}" destId="{5E98C3EF-4C9B-44F3-8DD3-57374BDC0C28}" srcOrd="0" destOrd="3" presId="urn:microsoft.com/office/officeart/2005/8/layout/vList2"/>
    <dgm:cxn modelId="{E87D41F9-3410-4828-94D9-03739E56172F}" type="presOf" srcId="{E7C00EDF-4E1D-4A16-AAB0-A3DCD37C6A55}" destId="{5E98C3EF-4C9B-44F3-8DD3-57374BDC0C28}" srcOrd="0" destOrd="1" presId="urn:microsoft.com/office/officeart/2005/8/layout/vList2"/>
    <dgm:cxn modelId="{0E921387-E397-45B8-8C9D-B07B52353E0D}" srcId="{5842433F-C95B-4579-9653-12BAE408DDC1}" destId="{5B933682-2F03-49B8-A50E-89F47F0C8BD0}" srcOrd="2" destOrd="0" parTransId="{9D009A2F-812B-41F5-A378-A6E752A6F114}" sibTransId="{E27F7055-3E14-4017-A751-552ABE530F8A}"/>
    <dgm:cxn modelId="{CF5FAA50-666E-4114-B299-208FB2661E43}" srcId="{5364EE9B-E4AA-4FCC-A16E-F69C9671B027}" destId="{E7C00EDF-4E1D-4A16-AAB0-A3DCD37C6A55}" srcOrd="1" destOrd="0" parTransId="{3C7216E9-50EA-4B65-8352-9058C67A9543}" sibTransId="{1B0060E1-CAD7-433B-8FD3-661C24B42F60}"/>
    <dgm:cxn modelId="{56F8A7D7-8DF1-489F-A1FA-16049BD84AA8}" srcId="{5842433F-C95B-4579-9653-12BAE408DDC1}" destId="{3AD026C8-C2DD-4C79-AB85-5E32CF992D84}" srcOrd="3" destOrd="0" parTransId="{4FF1950C-A388-480C-BED8-43B223FD41AF}" sibTransId="{9F2994CB-AFCE-47DF-A6FE-8519781E918C}"/>
    <dgm:cxn modelId="{CD9C41D6-0C92-4E36-9164-04B6ADCE3FC1}" type="presOf" srcId="{5364EE9B-E4AA-4FCC-A16E-F69C9671B027}" destId="{9D177E93-6EF4-4E8A-BA52-D9E4DE30F536}" srcOrd="0" destOrd="0" presId="urn:microsoft.com/office/officeart/2005/8/layout/vList2"/>
    <dgm:cxn modelId="{06604BD7-8528-43D7-A04B-1507EBC9979B}" srcId="{5364EE9B-E4AA-4FCC-A16E-F69C9671B027}" destId="{466DDD47-8CEA-4F78-9EEE-447DF896C0F1}" srcOrd="2" destOrd="0" parTransId="{6A5E4984-03C5-42C9-897C-E058E031736D}" sibTransId="{0B24953E-1DD5-4BC8-BEDB-E625EB62CF70}"/>
    <dgm:cxn modelId="{460A2303-DE72-46C5-9718-4D84D26C5860}" type="presOf" srcId="{5842433F-C95B-4579-9653-12BAE408DDC1}" destId="{C0F20136-CA34-49FB-B7CA-814A69853EFA}" srcOrd="0" destOrd="0" presId="urn:microsoft.com/office/officeart/2005/8/layout/vList2"/>
    <dgm:cxn modelId="{E0634B0F-DECF-4A76-B814-0B6C22A38E75}" type="presOf" srcId="{11D91D2D-93D3-4D67-9997-60BDEBEAE911}" destId="{48712784-7176-4063-B326-7188E00C81A5}" srcOrd="0" destOrd="0" presId="urn:microsoft.com/office/officeart/2005/8/layout/vList2"/>
    <dgm:cxn modelId="{CB60C899-0953-49E0-9971-65EE68E1D57C}" srcId="{5842433F-C95B-4579-9653-12BAE408DDC1}" destId="{11D91D2D-93D3-4D67-9997-60BDEBEAE911}" srcOrd="0" destOrd="0" parTransId="{79573848-7914-4F82-9EAA-D6E453FC3535}" sibTransId="{B5DEDA15-1AB1-4764-8C11-8A89A1B6368E}"/>
    <dgm:cxn modelId="{5DA11199-F290-4C2B-9F23-1FB6F56C9DC0}" srcId="{5842433F-C95B-4579-9653-12BAE408DDC1}" destId="{D4F3E54C-FA63-467B-BB5C-B3B0BD1104EA}" srcOrd="1" destOrd="0" parTransId="{00118B81-EEE7-4766-8B75-E6456EAC89E4}" sibTransId="{E0E53F88-17F0-45E2-B9CE-56A2EFBD6E0D}"/>
    <dgm:cxn modelId="{183F4AED-1BCF-4CA4-90BA-85B53162E0F4}" type="presOf" srcId="{3AD026C8-C2DD-4C79-AB85-5E32CF992D84}" destId="{48712784-7176-4063-B326-7188E00C81A5}" srcOrd="0" destOrd="3" presId="urn:microsoft.com/office/officeart/2005/8/layout/vList2"/>
    <dgm:cxn modelId="{C50FD2F2-790F-4C94-8ECA-794A2E24F99B}" type="presOf" srcId="{E0274EFC-FDBA-4347-9305-37C23124B438}" destId="{E9C5D535-9547-4B03-AC05-4373E205BEF0}" srcOrd="0" destOrd="0" presId="urn:microsoft.com/office/officeart/2005/8/layout/vList2"/>
    <dgm:cxn modelId="{87F285BF-A610-4BF7-8F50-FEA65CC240C4}" type="presOf" srcId="{89764E47-8265-47D4-ADEB-1BD374B6DA1B}" destId="{5E98C3EF-4C9B-44F3-8DD3-57374BDC0C28}" srcOrd="0" destOrd="0" presId="urn:microsoft.com/office/officeart/2005/8/layout/vList2"/>
    <dgm:cxn modelId="{CDAAE74A-6985-4D9F-A92E-326E2E69129F}" srcId="{E0274EFC-FDBA-4347-9305-37C23124B438}" destId="{5842433F-C95B-4579-9653-12BAE408DDC1}" srcOrd="1" destOrd="0" parTransId="{2417B3E5-A576-44DF-BA16-2A696CA4786D}" sibTransId="{36CF9E77-4B8D-4439-A4D1-27D8AECD6BD7}"/>
    <dgm:cxn modelId="{36DAAB12-8384-4F2C-99A0-1418177C3078}" type="presOf" srcId="{D4F3E54C-FA63-467B-BB5C-B3B0BD1104EA}" destId="{48712784-7176-4063-B326-7188E00C81A5}" srcOrd="0" destOrd="1" presId="urn:microsoft.com/office/officeart/2005/8/layout/vList2"/>
    <dgm:cxn modelId="{F7381BA2-9E87-4F9B-AA29-FBAF6875B975}" srcId="{E0274EFC-FDBA-4347-9305-37C23124B438}" destId="{5364EE9B-E4AA-4FCC-A16E-F69C9671B027}" srcOrd="0" destOrd="0" parTransId="{8983201C-8CA5-4BAB-AF07-D29857AE2EF9}" sibTransId="{3AB55046-765F-4F3D-8A86-1EB101C69EC3}"/>
    <dgm:cxn modelId="{85E126E7-4555-4161-80AD-CD8DFC5FB61D}" srcId="{5364EE9B-E4AA-4FCC-A16E-F69C9671B027}" destId="{89764E47-8265-47D4-ADEB-1BD374B6DA1B}" srcOrd="0" destOrd="0" parTransId="{2B5D73EA-9C86-4E05-BAA6-36D3B0A0FD1C}" sibTransId="{E047BCB4-281B-48F8-B12F-425280463CEC}"/>
    <dgm:cxn modelId="{5CCC6A25-2403-4CFC-9E41-CF1AFD80AAD9}" type="presOf" srcId="{5B933682-2F03-49B8-A50E-89F47F0C8BD0}" destId="{48712784-7176-4063-B326-7188E00C81A5}" srcOrd="0" destOrd="2" presId="urn:microsoft.com/office/officeart/2005/8/layout/vList2"/>
    <dgm:cxn modelId="{BDE23E28-4B71-48E5-AFAE-4B8E2EE4C7EE}" srcId="{5364EE9B-E4AA-4FCC-A16E-F69C9671B027}" destId="{D55B897C-CC99-4E29-B4FF-1A7AB49DA4E7}" srcOrd="3" destOrd="0" parTransId="{502DD3CD-9B3F-4DA0-9904-96BCC3AB39AC}" sibTransId="{D277DA0A-DF9B-452F-9233-14310102EDFE}"/>
    <dgm:cxn modelId="{A0058E7A-867F-4799-A362-C11008E680CB}" type="presOf" srcId="{466DDD47-8CEA-4F78-9EEE-447DF896C0F1}" destId="{5E98C3EF-4C9B-44F3-8DD3-57374BDC0C28}" srcOrd="0" destOrd="2" presId="urn:microsoft.com/office/officeart/2005/8/layout/vList2"/>
    <dgm:cxn modelId="{7DCDD2D4-89F5-4993-AFCF-3461AEDAC8B6}" type="presParOf" srcId="{E9C5D535-9547-4B03-AC05-4373E205BEF0}" destId="{9D177E93-6EF4-4E8A-BA52-D9E4DE30F536}" srcOrd="0" destOrd="0" presId="urn:microsoft.com/office/officeart/2005/8/layout/vList2"/>
    <dgm:cxn modelId="{CCA67971-3BB1-4F06-ACA8-26B435D66CC8}" type="presParOf" srcId="{E9C5D535-9547-4B03-AC05-4373E205BEF0}" destId="{5E98C3EF-4C9B-44F3-8DD3-57374BDC0C28}" srcOrd="1" destOrd="0" presId="urn:microsoft.com/office/officeart/2005/8/layout/vList2"/>
    <dgm:cxn modelId="{5E908862-A26F-4049-A55C-17BCD30BD4B6}" type="presParOf" srcId="{E9C5D535-9547-4B03-AC05-4373E205BEF0}" destId="{C0F20136-CA34-49FB-B7CA-814A69853EFA}" srcOrd="2" destOrd="0" presId="urn:microsoft.com/office/officeart/2005/8/layout/vList2"/>
    <dgm:cxn modelId="{DBCBD829-61FD-496C-B6E0-9FCFBD8D4CB9}" type="presParOf" srcId="{E9C5D535-9547-4B03-AC05-4373E205BEF0}" destId="{48712784-7176-4063-B326-7188E00C81A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8C76A9E-17EA-429B-9DAA-09EC043E23A1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10C65B5-4E0F-433B-B02D-D459F826056B}">
      <dgm:prSet custT="1"/>
      <dgm:spPr/>
      <dgm:t>
        <a:bodyPr/>
        <a:lstStyle/>
        <a:p>
          <a:pPr algn="l" rtl="0"/>
          <a:r>
            <a:rPr lang="ru-RU" sz="1600" dirty="0" smtClean="0">
              <a:latin typeface="+mn-lt"/>
              <a:cs typeface="Times New Roman" pitchFamily="18" charset="0"/>
            </a:rPr>
            <a:t>При некачественной записи необходимо пригласить в аудиторию проведения ответственного организатора для разрешения ситуации, в том числе для составления акта о досрочном завершении ИС по уважительным причинам (при необходимости). </a:t>
          </a:r>
          <a:endParaRPr lang="ru-RU" sz="1600" dirty="0">
            <a:latin typeface="+mn-lt"/>
            <a:cs typeface="Times New Roman" pitchFamily="18" charset="0"/>
          </a:endParaRPr>
        </a:p>
      </dgm:t>
    </dgm:pt>
    <dgm:pt modelId="{91F90C3B-74B1-4811-9BC0-F813F385B0D8}" type="parTrans" cxnId="{5DF8838C-3FEC-4D1D-AA35-00B1048DF65D}">
      <dgm:prSet/>
      <dgm:spPr/>
      <dgm:t>
        <a:bodyPr/>
        <a:lstStyle/>
        <a:p>
          <a:endParaRPr lang="ru-RU"/>
        </a:p>
      </dgm:t>
    </dgm:pt>
    <dgm:pt modelId="{B99D3AE9-D6AB-42EA-8A89-475511EEE4C4}" type="sibTrans" cxnId="{5DF8838C-3FEC-4D1D-AA35-00B1048DF65D}">
      <dgm:prSet/>
      <dgm:spPr/>
      <dgm:t>
        <a:bodyPr/>
        <a:lstStyle/>
        <a:p>
          <a:endParaRPr lang="ru-RU"/>
        </a:p>
      </dgm:t>
    </dgm:pt>
    <dgm:pt modelId="{2C9568B2-6330-49AF-AF9F-E81291DE4EAE}" type="pres">
      <dgm:prSet presAssocID="{58C76A9E-17EA-429B-9DAA-09EC043E23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A54F05-6276-461C-8134-8492C7B6998B}" type="pres">
      <dgm:prSet presAssocID="{E10C65B5-4E0F-433B-B02D-D459F826056B}" presName="parentText" presStyleLbl="node1" presStyleIdx="0" presStyleCnt="1" custScaleY="77374" custLinFactNeighborX="-849" custLinFactNeighborY="-3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F8838C-3FEC-4D1D-AA35-00B1048DF65D}" srcId="{58C76A9E-17EA-429B-9DAA-09EC043E23A1}" destId="{E10C65B5-4E0F-433B-B02D-D459F826056B}" srcOrd="0" destOrd="0" parTransId="{91F90C3B-74B1-4811-9BC0-F813F385B0D8}" sibTransId="{B99D3AE9-D6AB-42EA-8A89-475511EEE4C4}"/>
    <dgm:cxn modelId="{ACCFC9B0-7993-424A-9A55-C20603D9DC50}" type="presOf" srcId="{E10C65B5-4E0F-433B-B02D-D459F826056B}" destId="{D7A54F05-6276-461C-8134-8492C7B6998B}" srcOrd="0" destOrd="0" presId="urn:microsoft.com/office/officeart/2005/8/layout/vList2"/>
    <dgm:cxn modelId="{D7C2FBAA-5A6C-4692-8BFD-C38427967A7E}" type="presOf" srcId="{58C76A9E-17EA-429B-9DAA-09EC043E23A1}" destId="{2C9568B2-6330-49AF-AF9F-E81291DE4EAE}" srcOrd="0" destOrd="0" presId="urn:microsoft.com/office/officeart/2005/8/layout/vList2"/>
    <dgm:cxn modelId="{AE67DE64-EDB0-4C66-97E5-F0C41FBFB36A}" type="presParOf" srcId="{2C9568B2-6330-49AF-AF9F-E81291DE4EAE}" destId="{D7A54F05-6276-461C-8134-8492C7B6998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F3A051F-D5E1-4433-A3ED-D377377AF95A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6D71142-4124-403E-B0A8-92C649FE6590}">
      <dgm:prSet custT="1"/>
      <dgm:spPr/>
      <dgm:t>
        <a:bodyPr/>
        <a:lstStyle/>
        <a:p>
          <a:pPr algn="ctr" rtl="0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Результат ИС как допуска к ГИА-9 действует бессрочно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C5665F03-450A-4A86-99AC-8836E639A73B}" type="parTrans" cxnId="{6D5DD1A4-6CE6-413E-8D1C-CE41C78BB0BA}">
      <dgm:prSet/>
      <dgm:spPr/>
      <dgm:t>
        <a:bodyPr/>
        <a:lstStyle/>
        <a:p>
          <a:endParaRPr lang="ru-RU"/>
        </a:p>
      </dgm:t>
    </dgm:pt>
    <dgm:pt modelId="{36453554-8A36-4290-8463-46338FC55C77}" type="sibTrans" cxnId="{6D5DD1A4-6CE6-413E-8D1C-CE41C78BB0BA}">
      <dgm:prSet/>
      <dgm:spPr/>
      <dgm:t>
        <a:bodyPr/>
        <a:lstStyle/>
        <a:p>
          <a:endParaRPr lang="ru-RU"/>
        </a:p>
      </dgm:t>
    </dgm:pt>
    <dgm:pt modelId="{8CC00D0B-D815-4A69-A0C8-1FBFB06B7C36}" type="pres">
      <dgm:prSet presAssocID="{EF3A051F-D5E1-4433-A3ED-D377377AF9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76F376-F430-4F3B-BCF8-468A68EDEC94}" type="pres">
      <dgm:prSet presAssocID="{76D71142-4124-403E-B0A8-92C649FE6590}" presName="parentText" presStyleLbl="node1" presStyleIdx="0" presStyleCnt="1" custLinFactNeighborX="877" custLinFactNeighborY="87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5DD1A4-6CE6-413E-8D1C-CE41C78BB0BA}" srcId="{EF3A051F-D5E1-4433-A3ED-D377377AF95A}" destId="{76D71142-4124-403E-B0A8-92C649FE6590}" srcOrd="0" destOrd="0" parTransId="{C5665F03-450A-4A86-99AC-8836E639A73B}" sibTransId="{36453554-8A36-4290-8463-46338FC55C77}"/>
    <dgm:cxn modelId="{EFE8549C-C4AD-48AF-BF09-84E2B9AA4E04}" type="presOf" srcId="{76D71142-4124-403E-B0A8-92C649FE6590}" destId="{8E76F376-F430-4F3B-BCF8-468A68EDEC94}" srcOrd="0" destOrd="0" presId="urn:microsoft.com/office/officeart/2005/8/layout/vList2"/>
    <dgm:cxn modelId="{2A9FF151-91F9-4A97-9B8D-6A620FDF2FBE}" type="presOf" srcId="{EF3A051F-D5E1-4433-A3ED-D377377AF95A}" destId="{8CC00D0B-D815-4A69-A0C8-1FBFB06B7C36}" srcOrd="0" destOrd="0" presId="urn:microsoft.com/office/officeart/2005/8/layout/vList2"/>
    <dgm:cxn modelId="{8419FF4E-BC96-4CB6-9841-F161DB0C0D47}" type="presParOf" srcId="{8CC00D0B-D815-4A69-A0C8-1FBFB06B7C36}" destId="{8E76F376-F430-4F3B-BCF8-468A68EDEC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209B37-B4F1-43F9-A1FB-A56F4EFC7FC1}" type="doc">
      <dgm:prSet loTypeId="urn:microsoft.com/office/officeart/2005/8/layout/venn1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DE6640-0699-4EC4-B223-D1960BE17E22}">
      <dgm:prSet custT="1"/>
      <dgm:spPr>
        <a:solidFill>
          <a:srgbClr val="FF9966">
            <a:alpha val="50000"/>
          </a:srgbClr>
        </a:solidFill>
        <a:ln>
          <a:noFill/>
        </a:ln>
      </dgm:spPr>
      <dgm:t>
        <a:bodyPr/>
        <a:lstStyle/>
        <a:p>
          <a:pPr rtl="0"/>
          <a:endParaRPr lang="ru-RU" sz="1600" dirty="0" smtClean="0"/>
        </a:p>
        <a:p>
          <a:pPr rtl="0"/>
          <a:r>
            <a:rPr lang="ru-RU" sz="1600" dirty="0" smtClean="0"/>
            <a:t>Технический специалист и ответственный организатор проводят проверку качества аудиозаписи, занимая места экзаменатора-собеседника и участника.</a:t>
          </a:r>
        </a:p>
        <a:p>
          <a:endParaRPr lang="ru-RU" sz="1600" dirty="0" smtClean="0"/>
        </a:p>
        <a:p>
          <a:r>
            <a:rPr lang="ru-RU" sz="1600" dirty="0" smtClean="0"/>
            <a:t>Рабочее место эксперта располагается так, чтобы участник ИС не отвлекался на процесс оценивания.</a:t>
          </a:r>
          <a:endParaRPr lang="ru-RU" sz="16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CA0FC43-447A-488D-8DBC-BB75A0F61500}" type="parTrans" cxnId="{CE0ADABA-3B4D-40C2-9FC0-6DF3EF753782}">
      <dgm:prSet/>
      <dgm:spPr/>
      <dgm:t>
        <a:bodyPr/>
        <a:lstStyle/>
        <a:p>
          <a:endParaRPr lang="ru-RU"/>
        </a:p>
      </dgm:t>
    </dgm:pt>
    <dgm:pt modelId="{80702466-8EBF-4CF1-B72F-A5C4E9209EEF}" type="sibTrans" cxnId="{CE0ADABA-3B4D-40C2-9FC0-6DF3EF753782}">
      <dgm:prSet/>
      <dgm:spPr/>
      <dgm:t>
        <a:bodyPr/>
        <a:lstStyle/>
        <a:p>
          <a:endParaRPr lang="ru-RU"/>
        </a:p>
      </dgm:t>
    </dgm:pt>
    <dgm:pt modelId="{2059CDC3-C0FD-43D8-8DB8-5278B950960F}" type="pres">
      <dgm:prSet presAssocID="{8C209B37-B4F1-43F9-A1FB-A56F4EFC7FC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A04DB0-5B19-4CA5-B321-FB78E1D32970}" type="pres">
      <dgm:prSet presAssocID="{EFDE6640-0699-4EC4-B223-D1960BE17E22}" presName="circ1TxSh" presStyleLbl="vennNode1" presStyleIdx="0" presStyleCnt="1" custLinFactNeighborX="21614" custLinFactNeighborY="-8229"/>
      <dgm:spPr/>
      <dgm:t>
        <a:bodyPr/>
        <a:lstStyle/>
        <a:p>
          <a:endParaRPr lang="ru-RU"/>
        </a:p>
      </dgm:t>
    </dgm:pt>
  </dgm:ptLst>
  <dgm:cxnLst>
    <dgm:cxn modelId="{CE0ADABA-3B4D-40C2-9FC0-6DF3EF753782}" srcId="{8C209B37-B4F1-43F9-A1FB-A56F4EFC7FC1}" destId="{EFDE6640-0699-4EC4-B223-D1960BE17E22}" srcOrd="0" destOrd="0" parTransId="{BCA0FC43-447A-488D-8DBC-BB75A0F61500}" sibTransId="{80702466-8EBF-4CF1-B72F-A5C4E9209EEF}"/>
    <dgm:cxn modelId="{E3E8EB44-7A27-4EE5-8C2E-8A31A26E456F}" type="presOf" srcId="{8C209B37-B4F1-43F9-A1FB-A56F4EFC7FC1}" destId="{2059CDC3-C0FD-43D8-8DB8-5278B950960F}" srcOrd="0" destOrd="0" presId="urn:microsoft.com/office/officeart/2005/8/layout/venn1"/>
    <dgm:cxn modelId="{DB6490FA-63F2-40C5-9EA3-F51398C50040}" type="presOf" srcId="{EFDE6640-0699-4EC4-B223-D1960BE17E22}" destId="{99A04DB0-5B19-4CA5-B321-FB78E1D32970}" srcOrd="0" destOrd="0" presId="urn:microsoft.com/office/officeart/2005/8/layout/venn1"/>
    <dgm:cxn modelId="{82CD95AA-096C-49A2-A04F-22D6D3134AE9}" type="presParOf" srcId="{2059CDC3-C0FD-43D8-8DB8-5278B950960F}" destId="{99A04DB0-5B19-4CA5-B321-FB78E1D3297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C52984-3495-4CAD-BCF5-3958B35A260B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A5750BF-ABFE-4723-9701-3357DC8AB79B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2. Получить от муниципального координатора ГИА-9 по защищенным каналам связи или на флеш-носителе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1166163-6ACC-4884-A12B-A45E5D8A13EC}" type="parTrans" cxnId="{315AD34D-C014-4822-AD91-7C40B44F48BC}">
      <dgm:prSet/>
      <dgm:spPr/>
      <dgm:t>
        <a:bodyPr/>
        <a:lstStyle/>
        <a:p>
          <a:endParaRPr lang="ru-RU"/>
        </a:p>
      </dgm:t>
    </dgm:pt>
    <dgm:pt modelId="{32115EC5-C478-434D-9544-BCB6C81A1824}" type="sibTrans" cxnId="{315AD34D-C014-4822-AD91-7C40B44F48BC}">
      <dgm:prSet/>
      <dgm:spPr/>
      <dgm:t>
        <a:bodyPr/>
        <a:lstStyle/>
        <a:p>
          <a:endParaRPr lang="ru-RU"/>
        </a:p>
      </dgm:t>
    </dgm:pt>
    <dgm:pt modelId="{06EBEC7E-C53E-4218-9CAB-8CF6A4323CBE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3. Получить от технического специалиста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DDD5B95-26D3-491F-9CC8-08920B1EF288}" type="parTrans" cxnId="{3EA3DA71-5748-43A7-9024-4F9246E25294}">
      <dgm:prSet/>
      <dgm:spPr/>
      <dgm:t>
        <a:bodyPr/>
        <a:lstStyle/>
        <a:p>
          <a:endParaRPr lang="ru-RU"/>
        </a:p>
      </dgm:t>
    </dgm:pt>
    <dgm:pt modelId="{AC115358-1E2D-48E1-B095-DA44FD833667}" type="sibTrans" cxnId="{3EA3DA71-5748-43A7-9024-4F9246E25294}">
      <dgm:prSet/>
      <dgm:spPr/>
      <dgm:t>
        <a:bodyPr/>
        <a:lstStyle/>
        <a:p>
          <a:endParaRPr lang="ru-RU"/>
        </a:p>
      </dgm:t>
    </dgm:pt>
    <dgm:pt modelId="{03A54989-54C1-4D55-BD7C-267BA664A8E8}">
      <dgm:prSet custT="1"/>
      <dgm:spPr/>
      <dgm:t>
        <a:bodyPr/>
        <a:lstStyle/>
        <a:p>
          <a:pPr algn="l" rtl="0"/>
          <a:r>
            <a:rPr lang="ru-RU" sz="1600" b="1" i="0" u="sng" dirty="0" smtClean="0">
              <a:latin typeface="Times New Roman" pitchFamily="18" charset="0"/>
              <a:cs typeface="Times New Roman" pitchFamily="18" charset="0"/>
            </a:rPr>
            <a:t>протоколы эксперта</a:t>
          </a:r>
          <a:r>
            <a:rPr lang="ru-RU" sz="1600" i="0" dirty="0" smtClean="0">
              <a:latin typeface="Times New Roman" pitchFamily="18" charset="0"/>
              <a:cs typeface="Times New Roman" pitchFamily="18" charset="0"/>
            </a:rPr>
            <a:t> для оценивания ответов участников ИС (по количеству участников)</a:t>
          </a:r>
          <a:endParaRPr lang="ru-RU" sz="1600" i="0" dirty="0">
            <a:latin typeface="Times New Roman" pitchFamily="18" charset="0"/>
            <a:cs typeface="Times New Roman" pitchFamily="18" charset="0"/>
          </a:endParaRPr>
        </a:p>
      </dgm:t>
    </dgm:pt>
    <dgm:pt modelId="{413FC59F-AF04-4628-9104-5E8461112BAC}" type="parTrans" cxnId="{F7D18D26-DD34-41DC-AAAF-992CEB8C2C74}">
      <dgm:prSet/>
      <dgm:spPr/>
      <dgm:t>
        <a:bodyPr/>
        <a:lstStyle/>
        <a:p>
          <a:endParaRPr lang="ru-RU"/>
        </a:p>
      </dgm:t>
    </dgm:pt>
    <dgm:pt modelId="{74300B7E-667D-4854-86D7-045CA1137909}" type="sibTrans" cxnId="{F7D18D26-DD34-41DC-AAAF-992CEB8C2C74}">
      <dgm:prSet/>
      <dgm:spPr/>
      <dgm:t>
        <a:bodyPr/>
        <a:lstStyle/>
        <a:p>
          <a:endParaRPr lang="ru-RU"/>
        </a:p>
      </dgm:t>
    </dgm:pt>
    <dgm:pt modelId="{B0917C88-D5E4-4E2C-B668-F91E7D26DBFC}">
      <dgm:prSet custT="1"/>
      <dgm:spPr/>
      <dgm:t>
        <a:bodyPr/>
        <a:lstStyle/>
        <a:p>
          <a:pPr algn="l" rtl="0"/>
          <a:r>
            <a:rPr lang="ru-RU" sz="1600" b="1" i="0" u="sng" dirty="0" smtClean="0">
              <a:latin typeface="Times New Roman" pitchFamily="18" charset="0"/>
              <a:cs typeface="Times New Roman" pitchFamily="18" charset="0"/>
            </a:rPr>
            <a:t>критерии оценивания</a:t>
          </a:r>
          <a:r>
            <a:rPr lang="ru-RU" sz="1600" i="0" dirty="0" smtClean="0">
              <a:latin typeface="Times New Roman" pitchFamily="18" charset="0"/>
              <a:cs typeface="Times New Roman" pitchFamily="18" charset="0"/>
            </a:rPr>
            <a:t> ИС для экспертов (по количеству экспертов)</a:t>
          </a:r>
          <a:endParaRPr lang="ru-RU" sz="1600" i="0" dirty="0">
            <a:latin typeface="Times New Roman" pitchFamily="18" charset="0"/>
            <a:cs typeface="Times New Roman" pitchFamily="18" charset="0"/>
          </a:endParaRPr>
        </a:p>
      </dgm:t>
    </dgm:pt>
    <dgm:pt modelId="{41EA7E01-C3CB-45CC-A38A-1F3CCB5879E6}" type="parTrans" cxnId="{14CA21FB-E9D8-4B80-842D-7B3B4B5C4D9A}">
      <dgm:prSet/>
      <dgm:spPr/>
      <dgm:t>
        <a:bodyPr/>
        <a:lstStyle/>
        <a:p>
          <a:endParaRPr lang="ru-RU"/>
        </a:p>
      </dgm:t>
    </dgm:pt>
    <dgm:pt modelId="{033C12DF-5685-4551-9E6D-20C7215CC49E}" type="sibTrans" cxnId="{14CA21FB-E9D8-4B80-842D-7B3B4B5C4D9A}">
      <dgm:prSet/>
      <dgm:spPr/>
      <dgm:t>
        <a:bodyPr/>
        <a:lstStyle/>
        <a:p>
          <a:endParaRPr lang="ru-RU"/>
        </a:p>
      </dgm:t>
    </dgm:pt>
    <dgm:pt modelId="{AA97E9EA-F2DB-4251-BD5A-D4473FAF9751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4. Сверить списки участников ИС в форматах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pdf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и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Excel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, при необходимости скорректировать их и сообщить о расхождениях в РЦОИ.</a:t>
          </a:r>
          <a:endParaRPr lang="ru-RU" sz="600" dirty="0"/>
        </a:p>
      </dgm:t>
    </dgm:pt>
    <dgm:pt modelId="{DFDBD5A9-95CD-4391-AACD-DBBA97AA3105}" type="parTrans" cxnId="{1276192F-90AF-4CCB-8111-6B2B7D4ACAD9}">
      <dgm:prSet/>
      <dgm:spPr/>
      <dgm:t>
        <a:bodyPr/>
        <a:lstStyle/>
        <a:p>
          <a:endParaRPr lang="ru-RU"/>
        </a:p>
      </dgm:t>
    </dgm:pt>
    <dgm:pt modelId="{6B0A3EAE-1C33-4B71-8264-C51A6D04CD20}" type="sibTrans" cxnId="{1276192F-90AF-4CCB-8111-6B2B7D4ACAD9}">
      <dgm:prSet/>
      <dgm:spPr/>
      <dgm:t>
        <a:bodyPr/>
        <a:lstStyle/>
        <a:p>
          <a:endParaRPr lang="ru-RU"/>
        </a:p>
      </dgm:t>
    </dgm:pt>
    <dgm:pt modelId="{5A51A2E4-39F3-4D59-93E7-E70167813665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контрольные списки участников в формате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pdf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сформированные в РЦОИ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A7BC262-1DCA-4885-A0E1-BEAFC16B7547}" type="parTrans" cxnId="{730D6017-DC6A-4FE8-AE1D-D4EEF30FAFF5}">
      <dgm:prSet/>
      <dgm:spPr/>
      <dgm:t>
        <a:bodyPr/>
        <a:lstStyle/>
        <a:p>
          <a:endParaRPr lang="ru-RU"/>
        </a:p>
      </dgm:t>
    </dgm:pt>
    <dgm:pt modelId="{170720F5-B4D3-478D-B1A1-9CFD17B62956}" type="sibTrans" cxnId="{730D6017-DC6A-4FE8-AE1D-D4EEF30FAFF5}">
      <dgm:prSet/>
      <dgm:spPr/>
      <dgm:t>
        <a:bodyPr/>
        <a:lstStyle/>
        <a:p>
          <a:endParaRPr lang="ru-RU"/>
        </a:p>
      </dgm:t>
    </dgm:pt>
    <dgm:pt modelId="{5ECD777E-B1A5-4CAF-8C9B-146F855EA8C8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1. Обеспечить создание условий для участников ИС с ОВЗ, детей-инвалидов и инвалидов и для лиц, обучающихся на дому или в медицинских организациях.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96C0D806-7838-4C80-BED1-2436528B8C88}" type="parTrans" cxnId="{27110B5B-8B02-4D0A-98E8-06FE5C0DCE04}">
      <dgm:prSet/>
      <dgm:spPr/>
      <dgm:t>
        <a:bodyPr/>
        <a:lstStyle/>
        <a:p>
          <a:endParaRPr lang="ru-RU"/>
        </a:p>
      </dgm:t>
    </dgm:pt>
    <dgm:pt modelId="{6BB5D19E-6BD2-434E-923B-661388155D90}" type="sibTrans" cxnId="{27110B5B-8B02-4D0A-98E8-06FE5C0DCE04}">
      <dgm:prSet/>
      <dgm:spPr/>
      <dgm:t>
        <a:bodyPr/>
        <a:lstStyle/>
        <a:p>
          <a:endParaRPr lang="ru-RU"/>
        </a:p>
      </dgm:t>
    </dgm:pt>
    <dgm:pt modelId="{7342C6CA-400D-48A3-8C94-36A2A456A262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XML-файл для загрузки списков участников в ПО «Результаты ИС»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BAA3EAB-EF2A-4CD1-BD25-560C09CB34F3}" type="parTrans" cxnId="{7F359F5C-6B6E-4053-9C15-C1F7AFEC6EDC}">
      <dgm:prSet/>
      <dgm:spPr/>
      <dgm:t>
        <a:bodyPr/>
        <a:lstStyle/>
        <a:p>
          <a:endParaRPr lang="ru-RU"/>
        </a:p>
      </dgm:t>
    </dgm:pt>
    <dgm:pt modelId="{2E349D2D-38BE-4A89-9195-590181FC72A0}" type="sibTrans" cxnId="{7F359F5C-6B6E-4053-9C15-C1F7AFEC6EDC}">
      <dgm:prSet/>
      <dgm:spPr/>
      <dgm:t>
        <a:bodyPr/>
        <a:lstStyle/>
        <a:p>
          <a:endParaRPr lang="ru-RU"/>
        </a:p>
      </dgm:t>
    </dgm:pt>
    <dgm:pt modelId="{8529DC03-95E1-430E-A19C-93244A3B2F10}">
      <dgm:prSet custT="1"/>
      <dgm:spPr/>
      <dgm:t>
        <a:bodyPr/>
        <a:lstStyle/>
        <a:p>
          <a:pPr algn="l" rtl="0"/>
          <a:r>
            <a:rPr lang="ru-RU" sz="1600" b="1" i="0" u="sng" dirty="0" smtClean="0">
              <a:latin typeface="Times New Roman" pitchFamily="18" charset="0"/>
              <a:cs typeface="Times New Roman" pitchFamily="18" charset="0"/>
            </a:rPr>
            <a:t>списки участников</a:t>
          </a:r>
          <a:r>
            <a:rPr lang="ru-RU" sz="1600" i="0" dirty="0" smtClean="0">
              <a:latin typeface="Times New Roman" pitchFamily="18" charset="0"/>
              <a:cs typeface="Times New Roman" pitchFamily="18" charset="0"/>
            </a:rPr>
            <a:t> ИС в формате </a:t>
          </a:r>
          <a:r>
            <a:rPr lang="ru-RU" sz="1600" i="0" dirty="0" err="1" smtClean="0">
              <a:latin typeface="Times New Roman" pitchFamily="18" charset="0"/>
              <a:cs typeface="Times New Roman" pitchFamily="18" charset="0"/>
            </a:rPr>
            <a:t>Excel</a:t>
          </a:r>
          <a:r>
            <a:rPr lang="ru-RU" sz="1600" i="0" dirty="0" smtClean="0">
              <a:latin typeface="Times New Roman" pitchFamily="18" charset="0"/>
              <a:cs typeface="Times New Roman" pitchFamily="18" charset="0"/>
            </a:rPr>
            <a:t>, выгруженные при помощи ПО «Планирование ГИА-9»</a:t>
          </a:r>
          <a:endParaRPr lang="ru-RU" sz="1600" i="0" dirty="0">
            <a:latin typeface="Times New Roman" pitchFamily="18" charset="0"/>
            <a:cs typeface="Times New Roman" pitchFamily="18" charset="0"/>
          </a:endParaRPr>
        </a:p>
      </dgm:t>
    </dgm:pt>
    <dgm:pt modelId="{17591D9B-EE6F-472D-94BE-63A758959520}" type="sibTrans" cxnId="{8C13B0AF-AAE1-44A0-BB4B-EC7F448F1D1F}">
      <dgm:prSet/>
      <dgm:spPr/>
      <dgm:t>
        <a:bodyPr/>
        <a:lstStyle/>
        <a:p>
          <a:endParaRPr lang="ru-RU"/>
        </a:p>
      </dgm:t>
    </dgm:pt>
    <dgm:pt modelId="{0AA03F3C-52DF-412E-89A6-B8A36A8255B9}" type="parTrans" cxnId="{8C13B0AF-AAE1-44A0-BB4B-EC7F448F1D1F}">
      <dgm:prSet/>
      <dgm:spPr/>
      <dgm:t>
        <a:bodyPr/>
        <a:lstStyle/>
        <a:p>
          <a:endParaRPr lang="ru-RU"/>
        </a:p>
      </dgm:t>
    </dgm:pt>
    <dgm:pt modelId="{53B2834A-C900-4703-A69A-6E9310AEB854}">
      <dgm:prSet custT="1"/>
      <dgm:spPr/>
      <dgm:t>
        <a:bodyPr/>
        <a:lstStyle/>
        <a:p>
          <a:pPr algn="l" rtl="0"/>
          <a:r>
            <a:rPr lang="ru-RU" sz="1600" b="1" i="0" u="sng" dirty="0" smtClean="0">
              <a:latin typeface="Times New Roman" pitchFamily="18" charset="0"/>
              <a:cs typeface="Times New Roman" pitchFamily="18" charset="0"/>
            </a:rPr>
            <a:t>ведомости учета</a:t>
          </a:r>
          <a:r>
            <a:rPr lang="ru-RU" sz="1600" i="0" dirty="0" smtClean="0">
              <a:latin typeface="Times New Roman" pitchFamily="18" charset="0"/>
              <a:cs typeface="Times New Roman" pitchFamily="18" charset="0"/>
            </a:rPr>
            <a:t> проведения ИС в аудитории (по количеству аудиторий)</a:t>
          </a:r>
          <a:endParaRPr lang="ru-RU" sz="1600" i="0" dirty="0">
            <a:latin typeface="Times New Roman" pitchFamily="18" charset="0"/>
            <a:cs typeface="Times New Roman" pitchFamily="18" charset="0"/>
          </a:endParaRPr>
        </a:p>
      </dgm:t>
    </dgm:pt>
    <dgm:pt modelId="{F0D69199-9158-45CE-9348-F3BA428744D5}" type="parTrans" cxnId="{D1384210-794F-44CC-9918-326826C53F00}">
      <dgm:prSet/>
      <dgm:spPr/>
      <dgm:t>
        <a:bodyPr/>
        <a:lstStyle/>
        <a:p>
          <a:endParaRPr lang="ru-RU"/>
        </a:p>
      </dgm:t>
    </dgm:pt>
    <dgm:pt modelId="{E6FBB6A8-2063-41A4-AB7B-ED938EB4D262}" type="sibTrans" cxnId="{D1384210-794F-44CC-9918-326826C53F00}">
      <dgm:prSet/>
      <dgm:spPr/>
      <dgm:t>
        <a:bodyPr/>
        <a:lstStyle/>
        <a:p>
          <a:endParaRPr lang="ru-RU"/>
        </a:p>
      </dgm:t>
    </dgm:pt>
    <dgm:pt modelId="{F2A3C456-84C3-4364-A47C-7520E337EFC3}" type="pres">
      <dgm:prSet presAssocID="{40C52984-3495-4CAD-BCF5-3958B35A260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AFA0C2-70CC-437A-95F5-4B2B44B3CDA8}" type="pres">
      <dgm:prSet presAssocID="{5ECD777E-B1A5-4CAF-8C9B-146F855EA8C8}" presName="parentLin" presStyleCnt="0"/>
      <dgm:spPr/>
    </dgm:pt>
    <dgm:pt modelId="{D27750AC-C55A-4DEB-9ABA-997B5F0F9CAB}" type="pres">
      <dgm:prSet presAssocID="{5ECD777E-B1A5-4CAF-8C9B-146F855EA8C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B889FB3-DE9E-4C54-9A69-674970C3D19C}" type="pres">
      <dgm:prSet presAssocID="{5ECD777E-B1A5-4CAF-8C9B-146F855EA8C8}" presName="parentText" presStyleLbl="node1" presStyleIdx="0" presStyleCnt="4" custScaleX="136016" custScaleY="135102" custLinFactNeighborX="-49174" custLinFactNeighborY="76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7D162-C29C-4B53-B758-BD54A7C73BF7}" type="pres">
      <dgm:prSet presAssocID="{5ECD777E-B1A5-4CAF-8C9B-146F855EA8C8}" presName="negativeSpace" presStyleCnt="0"/>
      <dgm:spPr/>
    </dgm:pt>
    <dgm:pt modelId="{D2873245-2176-4AF0-B6AF-2ABD2C1C709A}" type="pres">
      <dgm:prSet presAssocID="{5ECD777E-B1A5-4CAF-8C9B-146F855EA8C8}" presName="childText" presStyleLbl="conFgAcc1" presStyleIdx="0" presStyleCnt="4">
        <dgm:presLayoutVars>
          <dgm:bulletEnabled val="1"/>
        </dgm:presLayoutVars>
      </dgm:prSet>
      <dgm:spPr/>
    </dgm:pt>
    <dgm:pt modelId="{568DF7A1-0DE4-421A-A605-37D56FE81A4F}" type="pres">
      <dgm:prSet presAssocID="{6BB5D19E-6BD2-434E-923B-661388155D90}" presName="spaceBetweenRectangles" presStyleCnt="0"/>
      <dgm:spPr/>
    </dgm:pt>
    <dgm:pt modelId="{7FBE198F-1A9C-4923-BA54-95D6C8C19B3A}" type="pres">
      <dgm:prSet presAssocID="{7A5750BF-ABFE-4723-9701-3357DC8AB79B}" presName="parentLin" presStyleCnt="0"/>
      <dgm:spPr/>
      <dgm:t>
        <a:bodyPr/>
        <a:lstStyle/>
        <a:p>
          <a:endParaRPr lang="ru-RU"/>
        </a:p>
      </dgm:t>
    </dgm:pt>
    <dgm:pt modelId="{55FA6EE7-0FEE-49A9-BB37-C956EED5EEBF}" type="pres">
      <dgm:prSet presAssocID="{7A5750BF-ABFE-4723-9701-3357DC8AB79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7244E69-8222-4734-8967-A570A430C6CC}" type="pres">
      <dgm:prSet presAssocID="{7A5750BF-ABFE-4723-9701-3357DC8AB79B}" presName="parentText" presStyleLbl="node1" presStyleIdx="1" presStyleCnt="4" custScaleX="137327" custScaleY="141753" custLinFactNeighborX="-49431" custLinFactNeighborY="143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6F2BD-8D20-45C8-8A93-F6D50EC502B4}" type="pres">
      <dgm:prSet presAssocID="{7A5750BF-ABFE-4723-9701-3357DC8AB79B}" presName="negativeSpace" presStyleCnt="0"/>
      <dgm:spPr/>
      <dgm:t>
        <a:bodyPr/>
        <a:lstStyle/>
        <a:p>
          <a:endParaRPr lang="ru-RU"/>
        </a:p>
      </dgm:t>
    </dgm:pt>
    <dgm:pt modelId="{6EEB481E-259C-4C4E-85BC-D05212BAE1D0}" type="pres">
      <dgm:prSet presAssocID="{7A5750BF-ABFE-4723-9701-3357DC8AB79B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00736-6E49-45D9-B3EA-1C158CFD7F55}" type="pres">
      <dgm:prSet presAssocID="{32115EC5-C478-434D-9544-BCB6C81A1824}" presName="spaceBetweenRectangles" presStyleCnt="0"/>
      <dgm:spPr/>
      <dgm:t>
        <a:bodyPr/>
        <a:lstStyle/>
        <a:p>
          <a:endParaRPr lang="ru-RU"/>
        </a:p>
      </dgm:t>
    </dgm:pt>
    <dgm:pt modelId="{ADDC3074-E6CF-4E37-95B3-B16B381E5649}" type="pres">
      <dgm:prSet presAssocID="{06EBEC7E-C53E-4218-9CAB-8CF6A4323CBE}" presName="parentLin" presStyleCnt="0"/>
      <dgm:spPr/>
      <dgm:t>
        <a:bodyPr/>
        <a:lstStyle/>
        <a:p>
          <a:endParaRPr lang="ru-RU"/>
        </a:p>
      </dgm:t>
    </dgm:pt>
    <dgm:pt modelId="{AB82562F-0DE5-4092-90EC-7911943BAD0D}" type="pres">
      <dgm:prSet presAssocID="{06EBEC7E-C53E-4218-9CAB-8CF6A4323CBE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88CDAED-DB26-4952-8013-E212525C4A49}" type="pres">
      <dgm:prSet presAssocID="{06EBEC7E-C53E-4218-9CAB-8CF6A4323CBE}" presName="parentText" presStyleLbl="node1" presStyleIdx="2" presStyleCnt="4" custScaleX="137140" custLinFactNeighborX="-49121" custLinFactNeighborY="-45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1CCB5-FDFF-48FC-873A-BFF16AEA1C5F}" type="pres">
      <dgm:prSet presAssocID="{06EBEC7E-C53E-4218-9CAB-8CF6A4323CBE}" presName="negativeSpace" presStyleCnt="0"/>
      <dgm:spPr/>
      <dgm:t>
        <a:bodyPr/>
        <a:lstStyle/>
        <a:p>
          <a:endParaRPr lang="ru-RU"/>
        </a:p>
      </dgm:t>
    </dgm:pt>
    <dgm:pt modelId="{292184BD-D304-4CE5-B8F4-2C75A371F396}" type="pres">
      <dgm:prSet presAssocID="{06EBEC7E-C53E-4218-9CAB-8CF6A4323CBE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BD0C6-27B0-4D20-A4C9-97501948D375}" type="pres">
      <dgm:prSet presAssocID="{AC115358-1E2D-48E1-B095-DA44FD833667}" presName="spaceBetweenRectangles" presStyleCnt="0"/>
      <dgm:spPr/>
      <dgm:t>
        <a:bodyPr/>
        <a:lstStyle/>
        <a:p>
          <a:endParaRPr lang="ru-RU"/>
        </a:p>
      </dgm:t>
    </dgm:pt>
    <dgm:pt modelId="{EE615A82-8501-4156-87A4-FBFED7652F16}" type="pres">
      <dgm:prSet presAssocID="{AA97E9EA-F2DB-4251-BD5A-D4473FAF9751}" presName="parentLin" presStyleCnt="0"/>
      <dgm:spPr/>
      <dgm:t>
        <a:bodyPr/>
        <a:lstStyle/>
        <a:p>
          <a:endParaRPr lang="ru-RU"/>
        </a:p>
      </dgm:t>
    </dgm:pt>
    <dgm:pt modelId="{4EF2BD5B-783B-49C0-86CA-D66EECA902FC}" type="pres">
      <dgm:prSet presAssocID="{AA97E9EA-F2DB-4251-BD5A-D4473FAF9751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54743AAA-7073-42FA-AD8D-B195DF47C97A}" type="pres">
      <dgm:prSet presAssocID="{AA97E9EA-F2DB-4251-BD5A-D4473FAF9751}" presName="parentText" presStyleLbl="node1" presStyleIdx="3" presStyleCnt="4" custScaleX="135022" custScaleY="141590" custLinFactNeighborX="-45154" custLinFactNeighborY="-39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DAB39-DDD3-49CF-9C15-1A8BA47776E6}" type="pres">
      <dgm:prSet presAssocID="{AA97E9EA-F2DB-4251-BD5A-D4473FAF9751}" presName="negativeSpace" presStyleCnt="0"/>
      <dgm:spPr/>
      <dgm:t>
        <a:bodyPr/>
        <a:lstStyle/>
        <a:p>
          <a:endParaRPr lang="ru-RU"/>
        </a:p>
      </dgm:t>
    </dgm:pt>
    <dgm:pt modelId="{7CAC41BD-BFB0-4467-8DE5-4163289AB6EA}" type="pres">
      <dgm:prSet presAssocID="{AA97E9EA-F2DB-4251-BD5A-D4473FAF9751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19F7F4-9B3F-4371-A00A-6566116CA45C}" type="presOf" srcId="{53B2834A-C900-4703-A69A-6E9310AEB854}" destId="{292184BD-D304-4CE5-B8F4-2C75A371F396}" srcOrd="0" destOrd="1" presId="urn:microsoft.com/office/officeart/2005/8/layout/list1"/>
    <dgm:cxn modelId="{1152D537-27A8-4138-8EFE-141F62D0B4E5}" type="presOf" srcId="{AA97E9EA-F2DB-4251-BD5A-D4473FAF9751}" destId="{4EF2BD5B-783B-49C0-86CA-D66EECA902FC}" srcOrd="0" destOrd="0" presId="urn:microsoft.com/office/officeart/2005/8/layout/list1"/>
    <dgm:cxn modelId="{B9C0150D-1577-4ED9-BDC1-48A0EA3D103C}" type="presOf" srcId="{5A51A2E4-39F3-4D59-93E7-E70167813665}" destId="{6EEB481E-259C-4C4E-85BC-D05212BAE1D0}" srcOrd="0" destOrd="0" presId="urn:microsoft.com/office/officeart/2005/8/layout/list1"/>
    <dgm:cxn modelId="{3EA3DA71-5748-43A7-9024-4F9246E25294}" srcId="{40C52984-3495-4CAD-BCF5-3958B35A260B}" destId="{06EBEC7E-C53E-4218-9CAB-8CF6A4323CBE}" srcOrd="2" destOrd="0" parTransId="{ADDD5B95-26D3-491F-9CC8-08920B1EF288}" sibTransId="{AC115358-1E2D-48E1-B095-DA44FD833667}"/>
    <dgm:cxn modelId="{A48D5D88-67A4-4B45-BEAA-A79321C82A5F}" type="presOf" srcId="{7A5750BF-ABFE-4723-9701-3357DC8AB79B}" destId="{55FA6EE7-0FEE-49A9-BB37-C956EED5EEBF}" srcOrd="0" destOrd="0" presId="urn:microsoft.com/office/officeart/2005/8/layout/list1"/>
    <dgm:cxn modelId="{8C13B0AF-AAE1-44A0-BB4B-EC7F448F1D1F}" srcId="{06EBEC7E-C53E-4218-9CAB-8CF6A4323CBE}" destId="{8529DC03-95E1-430E-A19C-93244A3B2F10}" srcOrd="0" destOrd="0" parTransId="{0AA03F3C-52DF-412E-89A6-B8A36A8255B9}" sibTransId="{17591D9B-EE6F-472D-94BE-63A758959520}"/>
    <dgm:cxn modelId="{9F753138-B810-4155-94C4-9853A2640A28}" type="presOf" srcId="{5ECD777E-B1A5-4CAF-8C9B-146F855EA8C8}" destId="{D27750AC-C55A-4DEB-9ABA-997B5F0F9CAB}" srcOrd="0" destOrd="0" presId="urn:microsoft.com/office/officeart/2005/8/layout/list1"/>
    <dgm:cxn modelId="{D1384210-794F-44CC-9918-326826C53F00}" srcId="{06EBEC7E-C53E-4218-9CAB-8CF6A4323CBE}" destId="{53B2834A-C900-4703-A69A-6E9310AEB854}" srcOrd="1" destOrd="0" parTransId="{F0D69199-9158-45CE-9348-F3BA428744D5}" sibTransId="{E6FBB6A8-2063-41A4-AB7B-ED938EB4D262}"/>
    <dgm:cxn modelId="{52977A4C-C18B-43BA-88F4-9E517402111A}" type="presOf" srcId="{06EBEC7E-C53E-4218-9CAB-8CF6A4323CBE}" destId="{288CDAED-DB26-4952-8013-E212525C4A49}" srcOrd="1" destOrd="0" presId="urn:microsoft.com/office/officeart/2005/8/layout/list1"/>
    <dgm:cxn modelId="{14CA21FB-E9D8-4B80-842D-7B3B4B5C4D9A}" srcId="{06EBEC7E-C53E-4218-9CAB-8CF6A4323CBE}" destId="{B0917C88-D5E4-4E2C-B668-F91E7D26DBFC}" srcOrd="3" destOrd="0" parTransId="{41EA7E01-C3CB-45CC-A38A-1F3CCB5879E6}" sibTransId="{033C12DF-5685-4551-9E6D-20C7215CC49E}"/>
    <dgm:cxn modelId="{76DBDB99-F467-4C2D-83B9-529CEBBC81BF}" type="presOf" srcId="{B0917C88-D5E4-4E2C-B668-F91E7D26DBFC}" destId="{292184BD-D304-4CE5-B8F4-2C75A371F396}" srcOrd="0" destOrd="3" presId="urn:microsoft.com/office/officeart/2005/8/layout/list1"/>
    <dgm:cxn modelId="{A6D0EBC3-1310-41F4-A776-FE4BAF8BC9B5}" type="presOf" srcId="{8529DC03-95E1-430E-A19C-93244A3B2F10}" destId="{292184BD-D304-4CE5-B8F4-2C75A371F396}" srcOrd="0" destOrd="0" presId="urn:microsoft.com/office/officeart/2005/8/layout/list1"/>
    <dgm:cxn modelId="{1276192F-90AF-4CCB-8111-6B2B7D4ACAD9}" srcId="{40C52984-3495-4CAD-BCF5-3958B35A260B}" destId="{AA97E9EA-F2DB-4251-BD5A-D4473FAF9751}" srcOrd="3" destOrd="0" parTransId="{DFDBD5A9-95CD-4391-AACD-DBBA97AA3105}" sibTransId="{6B0A3EAE-1C33-4B71-8264-C51A6D04CD20}"/>
    <dgm:cxn modelId="{27110B5B-8B02-4D0A-98E8-06FE5C0DCE04}" srcId="{40C52984-3495-4CAD-BCF5-3958B35A260B}" destId="{5ECD777E-B1A5-4CAF-8C9B-146F855EA8C8}" srcOrd="0" destOrd="0" parTransId="{96C0D806-7838-4C80-BED1-2436528B8C88}" sibTransId="{6BB5D19E-6BD2-434E-923B-661388155D90}"/>
    <dgm:cxn modelId="{F7D18D26-DD34-41DC-AAAF-992CEB8C2C74}" srcId="{06EBEC7E-C53E-4218-9CAB-8CF6A4323CBE}" destId="{03A54989-54C1-4D55-BD7C-267BA664A8E8}" srcOrd="2" destOrd="0" parTransId="{413FC59F-AF04-4628-9104-5E8461112BAC}" sibTransId="{74300B7E-667D-4854-86D7-045CA1137909}"/>
    <dgm:cxn modelId="{BD67279B-D261-448A-BC66-3B9CF1F42EF4}" type="presOf" srcId="{40C52984-3495-4CAD-BCF5-3958B35A260B}" destId="{F2A3C456-84C3-4364-A47C-7520E337EFC3}" srcOrd="0" destOrd="0" presId="urn:microsoft.com/office/officeart/2005/8/layout/list1"/>
    <dgm:cxn modelId="{764EEA9A-61A0-4392-A648-EB22A892C50D}" type="presOf" srcId="{AA97E9EA-F2DB-4251-BD5A-D4473FAF9751}" destId="{54743AAA-7073-42FA-AD8D-B195DF47C97A}" srcOrd="1" destOrd="0" presId="urn:microsoft.com/office/officeart/2005/8/layout/list1"/>
    <dgm:cxn modelId="{7F359F5C-6B6E-4053-9C15-C1F7AFEC6EDC}" srcId="{7A5750BF-ABFE-4723-9701-3357DC8AB79B}" destId="{7342C6CA-400D-48A3-8C94-36A2A456A262}" srcOrd="1" destOrd="0" parTransId="{EBAA3EAB-EF2A-4CD1-BD25-560C09CB34F3}" sibTransId="{2E349D2D-38BE-4A89-9195-590181FC72A0}"/>
    <dgm:cxn modelId="{DFA79DA2-4FEC-4040-80C8-BEEB6E193DC5}" type="presOf" srcId="{06EBEC7E-C53E-4218-9CAB-8CF6A4323CBE}" destId="{AB82562F-0DE5-4092-90EC-7911943BAD0D}" srcOrd="0" destOrd="0" presId="urn:microsoft.com/office/officeart/2005/8/layout/list1"/>
    <dgm:cxn modelId="{315AD34D-C014-4822-AD91-7C40B44F48BC}" srcId="{40C52984-3495-4CAD-BCF5-3958B35A260B}" destId="{7A5750BF-ABFE-4723-9701-3357DC8AB79B}" srcOrd="1" destOrd="0" parTransId="{81166163-6ACC-4884-A12B-A45E5D8A13EC}" sibTransId="{32115EC5-C478-434D-9544-BCB6C81A1824}"/>
    <dgm:cxn modelId="{F81EAA86-71E8-46A1-BC03-17A2516B682D}" type="presOf" srcId="{7A5750BF-ABFE-4723-9701-3357DC8AB79B}" destId="{97244E69-8222-4734-8967-A570A430C6CC}" srcOrd="1" destOrd="0" presId="urn:microsoft.com/office/officeart/2005/8/layout/list1"/>
    <dgm:cxn modelId="{0FE70078-26E0-4760-959C-066F83F339DF}" type="presOf" srcId="{7342C6CA-400D-48A3-8C94-36A2A456A262}" destId="{6EEB481E-259C-4C4E-85BC-D05212BAE1D0}" srcOrd="0" destOrd="1" presId="urn:microsoft.com/office/officeart/2005/8/layout/list1"/>
    <dgm:cxn modelId="{DF1F9D9E-5F1D-4C14-A034-48E8BA5B11E2}" type="presOf" srcId="{03A54989-54C1-4D55-BD7C-267BA664A8E8}" destId="{292184BD-D304-4CE5-B8F4-2C75A371F396}" srcOrd="0" destOrd="2" presId="urn:microsoft.com/office/officeart/2005/8/layout/list1"/>
    <dgm:cxn modelId="{B19D8B1D-6343-4480-8D15-929F154ECB6A}" type="presOf" srcId="{5ECD777E-B1A5-4CAF-8C9B-146F855EA8C8}" destId="{BB889FB3-DE9E-4C54-9A69-674970C3D19C}" srcOrd="1" destOrd="0" presId="urn:microsoft.com/office/officeart/2005/8/layout/list1"/>
    <dgm:cxn modelId="{730D6017-DC6A-4FE8-AE1D-D4EEF30FAFF5}" srcId="{7A5750BF-ABFE-4723-9701-3357DC8AB79B}" destId="{5A51A2E4-39F3-4D59-93E7-E70167813665}" srcOrd="0" destOrd="0" parTransId="{7A7BC262-1DCA-4885-A0E1-BEAFC16B7547}" sibTransId="{170720F5-B4D3-478D-B1A1-9CFD17B62956}"/>
    <dgm:cxn modelId="{8FD53DC0-ED42-4311-B752-95A1BCBA1DB2}" type="presParOf" srcId="{F2A3C456-84C3-4364-A47C-7520E337EFC3}" destId="{14AFA0C2-70CC-437A-95F5-4B2B44B3CDA8}" srcOrd="0" destOrd="0" presId="urn:microsoft.com/office/officeart/2005/8/layout/list1"/>
    <dgm:cxn modelId="{3EABBA38-AD4B-4BE9-B71D-0DF17C959C9F}" type="presParOf" srcId="{14AFA0C2-70CC-437A-95F5-4B2B44B3CDA8}" destId="{D27750AC-C55A-4DEB-9ABA-997B5F0F9CAB}" srcOrd="0" destOrd="0" presId="urn:microsoft.com/office/officeart/2005/8/layout/list1"/>
    <dgm:cxn modelId="{3546A252-595A-4FAE-A7FD-C0F3D46CE684}" type="presParOf" srcId="{14AFA0C2-70CC-437A-95F5-4B2B44B3CDA8}" destId="{BB889FB3-DE9E-4C54-9A69-674970C3D19C}" srcOrd="1" destOrd="0" presId="urn:microsoft.com/office/officeart/2005/8/layout/list1"/>
    <dgm:cxn modelId="{5982A661-C6C5-4C47-9ED3-8DACC4C41654}" type="presParOf" srcId="{F2A3C456-84C3-4364-A47C-7520E337EFC3}" destId="{6597D162-C29C-4B53-B758-BD54A7C73BF7}" srcOrd="1" destOrd="0" presId="urn:microsoft.com/office/officeart/2005/8/layout/list1"/>
    <dgm:cxn modelId="{6801F450-8B86-4EA6-8A2D-E04E05E39701}" type="presParOf" srcId="{F2A3C456-84C3-4364-A47C-7520E337EFC3}" destId="{D2873245-2176-4AF0-B6AF-2ABD2C1C709A}" srcOrd="2" destOrd="0" presId="urn:microsoft.com/office/officeart/2005/8/layout/list1"/>
    <dgm:cxn modelId="{016E6D80-BB78-4B11-8FEC-6D7249E5DEA0}" type="presParOf" srcId="{F2A3C456-84C3-4364-A47C-7520E337EFC3}" destId="{568DF7A1-0DE4-421A-A605-37D56FE81A4F}" srcOrd="3" destOrd="0" presId="urn:microsoft.com/office/officeart/2005/8/layout/list1"/>
    <dgm:cxn modelId="{BE1357C8-20E1-4562-8185-6689A8E29557}" type="presParOf" srcId="{F2A3C456-84C3-4364-A47C-7520E337EFC3}" destId="{7FBE198F-1A9C-4923-BA54-95D6C8C19B3A}" srcOrd="4" destOrd="0" presId="urn:microsoft.com/office/officeart/2005/8/layout/list1"/>
    <dgm:cxn modelId="{DAEDE54E-97D6-4383-B4EA-FC5BE7D48D7D}" type="presParOf" srcId="{7FBE198F-1A9C-4923-BA54-95D6C8C19B3A}" destId="{55FA6EE7-0FEE-49A9-BB37-C956EED5EEBF}" srcOrd="0" destOrd="0" presId="urn:microsoft.com/office/officeart/2005/8/layout/list1"/>
    <dgm:cxn modelId="{E6799773-BB7C-4A1B-AB0F-3FFAC3D35423}" type="presParOf" srcId="{7FBE198F-1A9C-4923-BA54-95D6C8C19B3A}" destId="{97244E69-8222-4734-8967-A570A430C6CC}" srcOrd="1" destOrd="0" presId="urn:microsoft.com/office/officeart/2005/8/layout/list1"/>
    <dgm:cxn modelId="{8BA40BF1-004E-4EEB-9DD7-6FBB2EE51DD1}" type="presParOf" srcId="{F2A3C456-84C3-4364-A47C-7520E337EFC3}" destId="{80A6F2BD-8D20-45C8-8A93-F6D50EC502B4}" srcOrd="5" destOrd="0" presId="urn:microsoft.com/office/officeart/2005/8/layout/list1"/>
    <dgm:cxn modelId="{22056872-2D9B-4C49-9975-E9D3411B1ABF}" type="presParOf" srcId="{F2A3C456-84C3-4364-A47C-7520E337EFC3}" destId="{6EEB481E-259C-4C4E-85BC-D05212BAE1D0}" srcOrd="6" destOrd="0" presId="urn:microsoft.com/office/officeart/2005/8/layout/list1"/>
    <dgm:cxn modelId="{788EB1A0-4F97-4E91-9FC6-A2AE1B92B923}" type="presParOf" srcId="{F2A3C456-84C3-4364-A47C-7520E337EFC3}" destId="{01800736-6E49-45D9-B3EA-1C158CFD7F55}" srcOrd="7" destOrd="0" presId="urn:microsoft.com/office/officeart/2005/8/layout/list1"/>
    <dgm:cxn modelId="{6F957875-E567-4F60-8568-F737C1AC1F11}" type="presParOf" srcId="{F2A3C456-84C3-4364-A47C-7520E337EFC3}" destId="{ADDC3074-E6CF-4E37-95B3-B16B381E5649}" srcOrd="8" destOrd="0" presId="urn:microsoft.com/office/officeart/2005/8/layout/list1"/>
    <dgm:cxn modelId="{4B140367-3E02-43FD-BD32-560BBA1AE5C2}" type="presParOf" srcId="{ADDC3074-E6CF-4E37-95B3-B16B381E5649}" destId="{AB82562F-0DE5-4092-90EC-7911943BAD0D}" srcOrd="0" destOrd="0" presId="urn:microsoft.com/office/officeart/2005/8/layout/list1"/>
    <dgm:cxn modelId="{4462C9A0-E62D-4F6C-9984-0A5260CA7C1D}" type="presParOf" srcId="{ADDC3074-E6CF-4E37-95B3-B16B381E5649}" destId="{288CDAED-DB26-4952-8013-E212525C4A49}" srcOrd="1" destOrd="0" presId="urn:microsoft.com/office/officeart/2005/8/layout/list1"/>
    <dgm:cxn modelId="{93E50A41-6E5B-4953-8CB8-397A1F039060}" type="presParOf" srcId="{F2A3C456-84C3-4364-A47C-7520E337EFC3}" destId="{B211CCB5-FDFF-48FC-873A-BFF16AEA1C5F}" srcOrd="9" destOrd="0" presId="urn:microsoft.com/office/officeart/2005/8/layout/list1"/>
    <dgm:cxn modelId="{90F226E0-E000-43C2-8CE2-6297AB1EE28A}" type="presParOf" srcId="{F2A3C456-84C3-4364-A47C-7520E337EFC3}" destId="{292184BD-D304-4CE5-B8F4-2C75A371F396}" srcOrd="10" destOrd="0" presId="urn:microsoft.com/office/officeart/2005/8/layout/list1"/>
    <dgm:cxn modelId="{0F101B4F-6931-49F5-8D3F-DE6D7B1FB387}" type="presParOf" srcId="{F2A3C456-84C3-4364-A47C-7520E337EFC3}" destId="{7FEBD0C6-27B0-4D20-A4C9-97501948D375}" srcOrd="11" destOrd="0" presId="urn:microsoft.com/office/officeart/2005/8/layout/list1"/>
    <dgm:cxn modelId="{137DA94B-FDCC-4599-8321-AFB09E1662CD}" type="presParOf" srcId="{F2A3C456-84C3-4364-A47C-7520E337EFC3}" destId="{EE615A82-8501-4156-87A4-FBFED7652F16}" srcOrd="12" destOrd="0" presId="urn:microsoft.com/office/officeart/2005/8/layout/list1"/>
    <dgm:cxn modelId="{0A98A6B0-D5EC-4EC4-B673-6281D1ED374E}" type="presParOf" srcId="{EE615A82-8501-4156-87A4-FBFED7652F16}" destId="{4EF2BD5B-783B-49C0-86CA-D66EECA902FC}" srcOrd="0" destOrd="0" presId="urn:microsoft.com/office/officeart/2005/8/layout/list1"/>
    <dgm:cxn modelId="{71BC515A-BCCA-49AB-A921-0A9D2FEE2ABF}" type="presParOf" srcId="{EE615A82-8501-4156-87A4-FBFED7652F16}" destId="{54743AAA-7073-42FA-AD8D-B195DF47C97A}" srcOrd="1" destOrd="0" presId="urn:microsoft.com/office/officeart/2005/8/layout/list1"/>
    <dgm:cxn modelId="{A548E38C-7A1F-4E93-B874-47761AC39560}" type="presParOf" srcId="{F2A3C456-84C3-4364-A47C-7520E337EFC3}" destId="{BBBDAB39-DDD3-49CF-9C15-1A8BA47776E6}" srcOrd="13" destOrd="0" presId="urn:microsoft.com/office/officeart/2005/8/layout/list1"/>
    <dgm:cxn modelId="{298963D5-6063-45ED-A602-F78AB1E9649C}" type="presParOf" srcId="{F2A3C456-84C3-4364-A47C-7520E337EFC3}" destId="{7CAC41BD-BFB0-4467-8DE5-4163289AB6E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892754-4892-4E5D-85EE-69CE6C8D1AF1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345371D-0DC9-45DC-B6C0-CA5E8B16C9E9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5. Определить необходимое количество аудиторий ожидания и проведения.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DC3F49CA-0094-4441-9429-5D71E4DB971A}" type="parTrans" cxnId="{4B889200-297A-4D1F-BF91-3D95E8723993}">
      <dgm:prSet/>
      <dgm:spPr/>
      <dgm:t>
        <a:bodyPr/>
        <a:lstStyle/>
        <a:p>
          <a:endParaRPr lang="ru-RU"/>
        </a:p>
      </dgm:t>
    </dgm:pt>
    <dgm:pt modelId="{8D96EBDF-87CF-4307-90C8-C0CC97919B7C}" type="sibTrans" cxnId="{4B889200-297A-4D1F-BF91-3D95E8723993}">
      <dgm:prSet/>
      <dgm:spPr/>
      <dgm:t>
        <a:bodyPr/>
        <a:lstStyle/>
        <a:p>
          <a:endParaRPr lang="ru-RU"/>
        </a:p>
      </dgm:t>
    </dgm:pt>
    <dgm:pt modelId="{FE9803F8-9183-4C3C-A384-B120F46CF9D0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6.  Распределить работников ОО по аудиториям, назначить организаторов вне аудитории.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E40FCA41-5BFD-44EB-ADC4-2AD0ADDBF4BF}" type="parTrans" cxnId="{8340F61A-30AE-40B2-B8B6-86DF6730F5D9}">
      <dgm:prSet/>
      <dgm:spPr/>
      <dgm:t>
        <a:bodyPr/>
        <a:lstStyle/>
        <a:p>
          <a:endParaRPr lang="ru-RU"/>
        </a:p>
      </dgm:t>
    </dgm:pt>
    <dgm:pt modelId="{9D56B46A-2A98-4E12-8291-A2171F0FAA9E}" type="sibTrans" cxnId="{8340F61A-30AE-40B2-B8B6-86DF6730F5D9}">
      <dgm:prSet/>
      <dgm:spPr/>
      <dgm:t>
        <a:bodyPr/>
        <a:lstStyle/>
        <a:p>
          <a:endParaRPr lang="ru-RU"/>
        </a:p>
      </dgm:t>
    </dgm:pt>
    <dgm:pt modelId="{04A77F20-4CB5-413F-8B1A-CEAC633AA4E0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7. Разделить участников ИС на группы, распределив их по аудиториям проведения.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A84A4902-BD32-4C9C-8C44-F334ACE87FA1}" type="parTrans" cxnId="{AF4D0B10-7B0F-414B-915E-9DC084B97E9D}">
      <dgm:prSet/>
      <dgm:spPr/>
      <dgm:t>
        <a:bodyPr/>
        <a:lstStyle/>
        <a:p>
          <a:endParaRPr lang="ru-RU"/>
        </a:p>
      </dgm:t>
    </dgm:pt>
    <dgm:pt modelId="{21D896B7-BB26-4637-A40D-298351CA2EED}" type="sibTrans" cxnId="{AF4D0B10-7B0F-414B-915E-9DC084B97E9D}">
      <dgm:prSet/>
      <dgm:spPr/>
      <dgm:t>
        <a:bodyPr/>
        <a:lstStyle/>
        <a:p>
          <a:endParaRPr lang="ru-RU"/>
        </a:p>
      </dgm:t>
    </dgm:pt>
    <dgm:pt modelId="{C8C636FA-FD7F-4CC5-B87D-239DDB5E3B0E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8. Подготовить: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77E568BE-A1E2-44B1-8F38-3FC0BD1366D9}" type="parTrans" cxnId="{0CC9FFB1-3320-47E9-AD2A-FCD89C60A51B}">
      <dgm:prSet/>
      <dgm:spPr/>
      <dgm:t>
        <a:bodyPr/>
        <a:lstStyle/>
        <a:p>
          <a:endParaRPr lang="ru-RU"/>
        </a:p>
      </dgm:t>
    </dgm:pt>
    <dgm:pt modelId="{5BC17413-695F-4637-9AEC-2EE7B3C70006}" type="sibTrans" cxnId="{0CC9FFB1-3320-47E9-AD2A-FCD89C60A51B}">
      <dgm:prSet/>
      <dgm:spPr/>
      <dgm:t>
        <a:bodyPr/>
        <a:lstStyle/>
        <a:p>
          <a:endParaRPr lang="ru-RU"/>
        </a:p>
      </dgm:t>
    </dgm:pt>
    <dgm:pt modelId="{69614490-569A-4569-9165-40A67FBB4E7F}">
      <dgm:prSet custT="1"/>
      <dgm:spPr/>
      <dgm:t>
        <a:bodyPr/>
        <a:lstStyle/>
        <a:p>
          <a:pPr rtl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ведомости учета проведения ИС в аудитории (по количеству аудиторий проведения)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335BC57-F044-42D2-983E-4DD251CDB54F}" type="parTrans" cxnId="{85B40BBF-6A69-4270-9DF7-E92ECCE42D33}">
      <dgm:prSet/>
      <dgm:spPr/>
      <dgm:t>
        <a:bodyPr/>
        <a:lstStyle/>
        <a:p>
          <a:endParaRPr lang="ru-RU"/>
        </a:p>
      </dgm:t>
    </dgm:pt>
    <dgm:pt modelId="{5CDD9CE6-514C-442F-A19B-40799E0DCC0A}" type="sibTrans" cxnId="{85B40BBF-6A69-4270-9DF7-E92ECCE42D33}">
      <dgm:prSet/>
      <dgm:spPr/>
      <dgm:t>
        <a:bodyPr/>
        <a:lstStyle/>
        <a:p>
          <a:endParaRPr lang="ru-RU"/>
        </a:p>
      </dgm:t>
    </dgm:pt>
    <dgm:pt modelId="{E49E6089-4501-4E97-ABEA-A25709602DFB}">
      <dgm:prSet custT="1"/>
      <dgm:spPr/>
      <dgm:t>
        <a:bodyPr/>
        <a:lstStyle/>
        <a:p>
          <a:pPr rtl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протоколы эксперта (по количеству участников)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E8C94009-E5AB-4C02-8F82-D7F848D25F65}" type="parTrans" cxnId="{8D809429-AE0D-4F41-B9FF-A9D0DEA9DCE2}">
      <dgm:prSet/>
      <dgm:spPr/>
      <dgm:t>
        <a:bodyPr/>
        <a:lstStyle/>
        <a:p>
          <a:endParaRPr lang="ru-RU"/>
        </a:p>
      </dgm:t>
    </dgm:pt>
    <dgm:pt modelId="{B42A161B-0C42-4BC2-B7A8-0DF425BAE093}" type="sibTrans" cxnId="{8D809429-AE0D-4F41-B9FF-A9D0DEA9DCE2}">
      <dgm:prSet/>
      <dgm:spPr/>
      <dgm:t>
        <a:bodyPr/>
        <a:lstStyle/>
        <a:p>
          <a:endParaRPr lang="ru-RU"/>
        </a:p>
      </dgm:t>
    </dgm:pt>
    <dgm:pt modelId="{CBB7B54F-1B28-4A0D-895D-3E7C69153580}">
      <dgm:prSet custT="1"/>
      <dgm:spPr/>
      <dgm:t>
        <a:bodyPr/>
        <a:lstStyle/>
        <a:p>
          <a:pPr rtl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критерии оценивания для экспертов (по количеству экспертов)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1170F99B-F246-45A4-87CF-84546F0A9325}" type="parTrans" cxnId="{9F156A4C-2212-41AE-A437-23403899DDFB}">
      <dgm:prSet/>
      <dgm:spPr/>
      <dgm:t>
        <a:bodyPr/>
        <a:lstStyle/>
        <a:p>
          <a:endParaRPr lang="ru-RU"/>
        </a:p>
      </dgm:t>
    </dgm:pt>
    <dgm:pt modelId="{338D2902-7826-4917-940E-BAB7934701EA}" type="sibTrans" cxnId="{9F156A4C-2212-41AE-A437-23403899DDFB}">
      <dgm:prSet/>
      <dgm:spPr/>
      <dgm:t>
        <a:bodyPr/>
        <a:lstStyle/>
        <a:p>
          <a:endParaRPr lang="ru-RU"/>
        </a:p>
      </dgm:t>
    </dgm:pt>
    <dgm:pt modelId="{D8BB4D9E-BFDC-4F5C-9606-0B967C8EC821}">
      <dgm:prSet custT="1"/>
      <dgm:spPr/>
      <dgm:t>
        <a:bodyPr/>
        <a:lstStyle/>
        <a:p>
          <a:pPr rtl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возвратные доставочные пакеты формата А4 (по 1 на аудиторию проведения для протоколов эксперта и 1 для носителя информации)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ACD4CA7-87B7-4E16-9AF3-31F3FCD4FE4D}" type="parTrans" cxnId="{83625BD4-06E9-4CA5-8F1B-F5D3F6A43571}">
      <dgm:prSet/>
      <dgm:spPr/>
      <dgm:t>
        <a:bodyPr/>
        <a:lstStyle/>
        <a:p>
          <a:endParaRPr lang="ru-RU"/>
        </a:p>
      </dgm:t>
    </dgm:pt>
    <dgm:pt modelId="{31A39EA6-827D-4CB8-A897-33C0DBC07D87}" type="sibTrans" cxnId="{83625BD4-06E9-4CA5-8F1B-F5D3F6A43571}">
      <dgm:prSet/>
      <dgm:spPr/>
      <dgm:t>
        <a:bodyPr/>
        <a:lstStyle/>
        <a:p>
          <a:endParaRPr lang="ru-RU"/>
        </a:p>
      </dgm:t>
    </dgm:pt>
    <dgm:pt modelId="{4F1444E6-7A98-4175-A912-72897D3520A8}">
      <dgm:prSet custT="1"/>
      <dgm:spPr/>
      <dgm:t>
        <a:bodyPr/>
        <a:lstStyle/>
        <a:p>
          <a:pPr rtl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листы для письменных ответов и черновиков (при необходимости)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179CD293-96A4-4E33-A7B0-E6CD0424689E}" type="parTrans" cxnId="{F2776184-A094-4DBD-9A33-76C8CF2626C3}">
      <dgm:prSet/>
      <dgm:spPr/>
      <dgm:t>
        <a:bodyPr/>
        <a:lstStyle/>
        <a:p>
          <a:endParaRPr lang="ru-RU"/>
        </a:p>
      </dgm:t>
    </dgm:pt>
    <dgm:pt modelId="{87FD5958-BC5F-485C-856E-AC139C94C77D}" type="sibTrans" cxnId="{F2776184-A094-4DBD-9A33-76C8CF2626C3}">
      <dgm:prSet/>
      <dgm:spPr/>
      <dgm:t>
        <a:bodyPr/>
        <a:lstStyle/>
        <a:p>
          <a:endParaRPr lang="ru-RU"/>
        </a:p>
      </dgm:t>
    </dgm:pt>
    <dgm:pt modelId="{ABC060CE-E254-4506-89FE-B1B54E4C0D4A}">
      <dgm:prSet custT="1"/>
      <dgm:spPr/>
      <dgm:t>
        <a:bodyPr/>
        <a:lstStyle/>
        <a:p>
          <a:pPr rtl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акт о досрочном завершении ИС по уважительным причинам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E40332D6-4E11-404D-A588-B5F1C0065F0C}" type="parTrans" cxnId="{2EC3EBC1-85C6-448F-9952-80B812780AD2}">
      <dgm:prSet/>
      <dgm:spPr/>
      <dgm:t>
        <a:bodyPr/>
        <a:lstStyle/>
        <a:p>
          <a:endParaRPr lang="ru-RU"/>
        </a:p>
      </dgm:t>
    </dgm:pt>
    <dgm:pt modelId="{0C939646-AE1C-4052-9D1F-FE0039814175}" type="sibTrans" cxnId="{2EC3EBC1-85C6-448F-9952-80B812780AD2}">
      <dgm:prSet/>
      <dgm:spPr/>
      <dgm:t>
        <a:bodyPr/>
        <a:lstStyle/>
        <a:p>
          <a:endParaRPr lang="ru-RU"/>
        </a:p>
      </dgm:t>
    </dgm:pt>
    <dgm:pt modelId="{7145474E-2A00-4416-9C33-D714E73DC09E}">
      <dgm:prSet custT="1"/>
      <dgm:spPr/>
      <dgm:t>
        <a:bodyPr/>
        <a:lstStyle/>
        <a:p>
          <a:pPr rtl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свое рабочее место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081D41FE-1222-4880-A230-233350A3D71F}" type="parTrans" cxnId="{B2262C64-F4FE-476B-9B00-59D4AA3B5785}">
      <dgm:prSet/>
      <dgm:spPr/>
      <dgm:t>
        <a:bodyPr/>
        <a:lstStyle/>
        <a:p>
          <a:endParaRPr lang="ru-RU"/>
        </a:p>
      </dgm:t>
    </dgm:pt>
    <dgm:pt modelId="{1C0B0BD9-6D7D-4FE8-8CB4-DD3996A6F479}" type="sibTrans" cxnId="{B2262C64-F4FE-476B-9B00-59D4AA3B5785}">
      <dgm:prSet/>
      <dgm:spPr/>
      <dgm:t>
        <a:bodyPr/>
        <a:lstStyle/>
        <a:p>
          <a:endParaRPr lang="ru-RU"/>
        </a:p>
      </dgm:t>
    </dgm:pt>
    <dgm:pt modelId="{1975F254-BD5B-427F-8287-FAA4F77B9C2B}">
      <dgm:prSet custT="1"/>
      <dgm:spPr/>
      <dgm:t>
        <a:bodyPr/>
        <a:lstStyle/>
        <a:p>
          <a:pPr rtl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достаточное количество бумаги для распечатывания материалов ИС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4D72059C-1B76-46D2-8399-CA30EEF21612}" type="parTrans" cxnId="{203BBAD7-9FC7-420B-A9E3-D74A09CA59BB}">
      <dgm:prSet/>
      <dgm:spPr/>
      <dgm:t>
        <a:bodyPr/>
        <a:lstStyle/>
        <a:p>
          <a:endParaRPr lang="ru-RU"/>
        </a:p>
      </dgm:t>
    </dgm:pt>
    <dgm:pt modelId="{1BFE2A50-2CD4-496A-880E-F0F113429ADC}" type="sibTrans" cxnId="{203BBAD7-9FC7-420B-A9E3-D74A09CA59BB}">
      <dgm:prSet/>
      <dgm:spPr/>
      <dgm:t>
        <a:bodyPr/>
        <a:lstStyle/>
        <a:p>
          <a:endParaRPr lang="ru-RU"/>
        </a:p>
      </dgm:t>
    </dgm:pt>
    <dgm:pt modelId="{3A321DDE-EC55-4E0A-B903-4D4687F0ABA3}">
      <dgm:prSet custT="1"/>
      <dgm:spPr/>
      <dgm:t>
        <a:bodyPr/>
        <a:lstStyle/>
        <a:p>
          <a:pPr rtl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необходимое оборудование и материалы в аудиториях ожидания и проведения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FC5E8B7A-E6AD-4CD2-80AE-E7178BFB8D92}" type="parTrans" cxnId="{E600BEFC-B0A4-4FC8-A9B9-9762DDFEB114}">
      <dgm:prSet/>
      <dgm:spPr/>
      <dgm:t>
        <a:bodyPr/>
        <a:lstStyle/>
        <a:p>
          <a:endParaRPr lang="ru-RU"/>
        </a:p>
      </dgm:t>
    </dgm:pt>
    <dgm:pt modelId="{7E9F25EE-56ED-4B64-94D4-6FAF00A7B224}" type="sibTrans" cxnId="{E600BEFC-B0A4-4FC8-A9B9-9762DDFEB114}">
      <dgm:prSet/>
      <dgm:spPr/>
      <dgm:t>
        <a:bodyPr/>
        <a:lstStyle/>
        <a:p>
          <a:endParaRPr lang="ru-RU"/>
        </a:p>
      </dgm:t>
    </dgm:pt>
    <dgm:pt modelId="{0C5378DF-1A21-4DC3-B32D-7AEFD3DFAF58}">
      <dgm:prSet custT="1"/>
      <dgm:spPr/>
      <dgm:t>
        <a:bodyPr/>
        <a:lstStyle/>
        <a:p>
          <a:pPr rtl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списки участников ИС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999C4F7F-F30F-4777-96E5-D7E9B72F12A0}" type="parTrans" cxnId="{5772BEFA-C958-4E6A-A96E-4150831D095C}">
      <dgm:prSet/>
      <dgm:spPr/>
      <dgm:t>
        <a:bodyPr/>
        <a:lstStyle/>
        <a:p>
          <a:endParaRPr lang="ru-RU"/>
        </a:p>
      </dgm:t>
    </dgm:pt>
    <dgm:pt modelId="{9E8C11FE-E08F-40BF-AB2B-806321205195}" type="sibTrans" cxnId="{5772BEFA-C958-4E6A-A96E-4150831D095C}">
      <dgm:prSet/>
      <dgm:spPr/>
      <dgm:t>
        <a:bodyPr/>
        <a:lstStyle/>
        <a:p>
          <a:endParaRPr lang="ru-RU"/>
        </a:p>
      </dgm:t>
    </dgm:pt>
    <dgm:pt modelId="{6CEEDC0A-5C5F-423A-8DEB-563475EC3BF4}">
      <dgm:prSet custT="1"/>
      <dgm:spPr/>
      <dgm:t>
        <a:bodyPr/>
        <a:lstStyle/>
        <a:p>
          <a:pPr rtl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носитель(и) информации для хранения и передачи записи ответов в РЦОИ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28170674-7E92-4771-B9DE-A60A4E5156C3}" type="parTrans" cxnId="{73636677-AF4B-4D4B-A3BA-21DD22758EB7}">
      <dgm:prSet/>
      <dgm:spPr/>
      <dgm:t>
        <a:bodyPr/>
        <a:lstStyle/>
        <a:p>
          <a:endParaRPr lang="ru-RU"/>
        </a:p>
      </dgm:t>
    </dgm:pt>
    <dgm:pt modelId="{990F7259-ADB5-4F2D-ACA8-6250E6FF52BC}" type="sibTrans" cxnId="{73636677-AF4B-4D4B-A3BA-21DD22758EB7}">
      <dgm:prSet/>
      <dgm:spPr/>
      <dgm:t>
        <a:bodyPr/>
        <a:lstStyle/>
        <a:p>
          <a:endParaRPr lang="ru-RU"/>
        </a:p>
      </dgm:t>
    </dgm:pt>
    <dgm:pt modelId="{D90C4725-7D49-44AF-A7C9-3403715D4E7C}" type="pres">
      <dgm:prSet presAssocID="{2A892754-4892-4E5D-85EE-69CE6C8D1AF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A6FF9D-8EE3-44B3-BE35-B3CBC343A30F}" type="pres">
      <dgm:prSet presAssocID="{7345371D-0DC9-45DC-B6C0-CA5E8B16C9E9}" presName="parentLin" presStyleCnt="0"/>
      <dgm:spPr/>
    </dgm:pt>
    <dgm:pt modelId="{2131F37B-B57B-4A2B-BA3C-04DC6FCFAA23}" type="pres">
      <dgm:prSet presAssocID="{7345371D-0DC9-45DC-B6C0-CA5E8B16C9E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993691A-BA53-4E07-812A-68637339BE7D}" type="pres">
      <dgm:prSet presAssocID="{7345371D-0DC9-45DC-B6C0-CA5E8B16C9E9}" presName="parentText" presStyleLbl="node1" presStyleIdx="0" presStyleCnt="4" custScaleX="142857" custLinFactNeighborX="-48768" custLinFactNeighborY="17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8166A-F100-4CE6-8838-8C1D47C81249}" type="pres">
      <dgm:prSet presAssocID="{7345371D-0DC9-45DC-B6C0-CA5E8B16C9E9}" presName="negativeSpace" presStyleCnt="0"/>
      <dgm:spPr/>
    </dgm:pt>
    <dgm:pt modelId="{29F34B1E-D98C-4375-9766-C041D868486B}" type="pres">
      <dgm:prSet presAssocID="{7345371D-0DC9-45DC-B6C0-CA5E8B16C9E9}" presName="childText" presStyleLbl="conFgAcc1" presStyleIdx="0" presStyleCnt="4">
        <dgm:presLayoutVars>
          <dgm:bulletEnabled val="1"/>
        </dgm:presLayoutVars>
      </dgm:prSet>
      <dgm:spPr/>
    </dgm:pt>
    <dgm:pt modelId="{F1AE18C0-2D0F-4234-8B02-C42EA4198EB1}" type="pres">
      <dgm:prSet presAssocID="{8D96EBDF-87CF-4307-90C8-C0CC97919B7C}" presName="spaceBetweenRectangles" presStyleCnt="0"/>
      <dgm:spPr/>
    </dgm:pt>
    <dgm:pt modelId="{DEF3DB0F-8A50-431A-A980-41293A03324E}" type="pres">
      <dgm:prSet presAssocID="{FE9803F8-9183-4C3C-A384-B120F46CF9D0}" presName="parentLin" presStyleCnt="0"/>
      <dgm:spPr/>
    </dgm:pt>
    <dgm:pt modelId="{306D4255-A5F2-48CC-8E91-E56DD5BEF6C2}" type="pres">
      <dgm:prSet presAssocID="{FE9803F8-9183-4C3C-A384-B120F46CF9D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D19E164-9BCB-44C0-B6D7-8FD6BCD8BCCF}" type="pres">
      <dgm:prSet presAssocID="{FE9803F8-9183-4C3C-A384-B120F46CF9D0}" presName="parentText" presStyleLbl="node1" presStyleIdx="1" presStyleCnt="4" custScaleX="142857" custScaleY="161575" custLinFactNeighborX="-48768" custLinFactNeighborY="-16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1E403-A5CE-4B8F-988A-CAFA1F68012E}" type="pres">
      <dgm:prSet presAssocID="{FE9803F8-9183-4C3C-A384-B120F46CF9D0}" presName="negativeSpace" presStyleCnt="0"/>
      <dgm:spPr/>
    </dgm:pt>
    <dgm:pt modelId="{62432FDF-A8B9-42B1-835B-241E5D967308}" type="pres">
      <dgm:prSet presAssocID="{FE9803F8-9183-4C3C-A384-B120F46CF9D0}" presName="childText" presStyleLbl="conFgAcc1" presStyleIdx="1" presStyleCnt="4">
        <dgm:presLayoutVars>
          <dgm:bulletEnabled val="1"/>
        </dgm:presLayoutVars>
      </dgm:prSet>
      <dgm:spPr/>
    </dgm:pt>
    <dgm:pt modelId="{4177AFD7-528D-44D8-9D69-7AFB3C43EC1B}" type="pres">
      <dgm:prSet presAssocID="{9D56B46A-2A98-4E12-8291-A2171F0FAA9E}" presName="spaceBetweenRectangles" presStyleCnt="0"/>
      <dgm:spPr/>
    </dgm:pt>
    <dgm:pt modelId="{0301B679-3389-464A-B10C-57B11CD2ABD5}" type="pres">
      <dgm:prSet presAssocID="{04A77F20-4CB5-413F-8B1A-CEAC633AA4E0}" presName="parentLin" presStyleCnt="0"/>
      <dgm:spPr/>
    </dgm:pt>
    <dgm:pt modelId="{96E0CD57-E430-4E79-8B03-A7F05F4DCE84}" type="pres">
      <dgm:prSet presAssocID="{04A77F20-4CB5-413F-8B1A-CEAC633AA4E0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AE507918-CA6A-4FD7-9A6A-8453C342448B}" type="pres">
      <dgm:prSet presAssocID="{04A77F20-4CB5-413F-8B1A-CEAC633AA4E0}" presName="parentText" presStyleLbl="node1" presStyleIdx="2" presStyleCnt="4" custScaleX="142857" custLinFactNeighborX="-48768" custLinFactNeighborY="-50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40740-623D-43E0-B9FC-9371BF6ABDAC}" type="pres">
      <dgm:prSet presAssocID="{04A77F20-4CB5-413F-8B1A-CEAC633AA4E0}" presName="negativeSpace" presStyleCnt="0"/>
      <dgm:spPr/>
    </dgm:pt>
    <dgm:pt modelId="{FFD36971-C34C-4369-A38A-B13847410ABE}" type="pres">
      <dgm:prSet presAssocID="{04A77F20-4CB5-413F-8B1A-CEAC633AA4E0}" presName="childText" presStyleLbl="conFgAcc1" presStyleIdx="2" presStyleCnt="4">
        <dgm:presLayoutVars>
          <dgm:bulletEnabled val="1"/>
        </dgm:presLayoutVars>
      </dgm:prSet>
      <dgm:spPr/>
    </dgm:pt>
    <dgm:pt modelId="{699C2E51-8F0D-4BD6-8A50-99BB6A3ABBF9}" type="pres">
      <dgm:prSet presAssocID="{21D896B7-BB26-4637-A40D-298351CA2EED}" presName="spaceBetweenRectangles" presStyleCnt="0"/>
      <dgm:spPr/>
    </dgm:pt>
    <dgm:pt modelId="{3F48C822-6A80-484B-9E81-1EFDE46E8930}" type="pres">
      <dgm:prSet presAssocID="{C8C636FA-FD7F-4CC5-B87D-239DDB5E3B0E}" presName="parentLin" presStyleCnt="0"/>
      <dgm:spPr/>
    </dgm:pt>
    <dgm:pt modelId="{F1FC75E9-EC48-4AD7-B766-DF1CEA817894}" type="pres">
      <dgm:prSet presAssocID="{C8C636FA-FD7F-4CC5-B87D-239DDB5E3B0E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53805AB6-84CA-4662-A7EF-E0E72415311D}" type="pres">
      <dgm:prSet presAssocID="{C8C636FA-FD7F-4CC5-B87D-239DDB5E3B0E}" presName="parentText" presStyleLbl="node1" presStyleIdx="3" presStyleCnt="4" custScaleX="142857" custLinFactNeighborX="-48768" custLinFactNeighborY="-272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82FD6-7AB0-4D47-9DB6-EFF5576CFFC5}" type="pres">
      <dgm:prSet presAssocID="{C8C636FA-FD7F-4CC5-B87D-239DDB5E3B0E}" presName="negativeSpace" presStyleCnt="0"/>
      <dgm:spPr/>
    </dgm:pt>
    <dgm:pt modelId="{46F9170C-7901-4427-832C-6488F0150E6D}" type="pres">
      <dgm:prSet presAssocID="{C8C636FA-FD7F-4CC5-B87D-239DDB5E3B0E}" presName="childText" presStyleLbl="conFgAcc1" presStyleIdx="3" presStyleCnt="4" custScaleY="98152" custLinFactNeighborY="-12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156A4C-2212-41AE-A437-23403899DDFB}" srcId="{C8C636FA-FD7F-4CC5-B87D-239DDB5E3B0E}" destId="{CBB7B54F-1B28-4A0D-895D-3E7C69153580}" srcOrd="6" destOrd="0" parTransId="{1170F99B-F246-45A4-87CF-84546F0A9325}" sibTransId="{338D2902-7826-4917-940E-BAB7934701EA}"/>
    <dgm:cxn modelId="{9085DE5F-AD7B-45A7-B272-8AB46EC72485}" type="presOf" srcId="{7345371D-0DC9-45DC-B6C0-CA5E8B16C9E9}" destId="{B993691A-BA53-4E07-812A-68637339BE7D}" srcOrd="1" destOrd="0" presId="urn:microsoft.com/office/officeart/2005/8/layout/list1"/>
    <dgm:cxn modelId="{D4B35CB8-BDAC-47A8-AA1D-1E8C0F2A1DDE}" type="presOf" srcId="{ABC060CE-E254-4506-89FE-B1B54E4C0D4A}" destId="{46F9170C-7901-4427-832C-6488F0150E6D}" srcOrd="0" destOrd="10" presId="urn:microsoft.com/office/officeart/2005/8/layout/list1"/>
    <dgm:cxn modelId="{B2262C64-F4FE-476B-9B00-59D4AA3B5785}" srcId="{C8C636FA-FD7F-4CC5-B87D-239DDB5E3B0E}" destId="{7145474E-2A00-4416-9C33-D714E73DC09E}" srcOrd="0" destOrd="0" parTransId="{081D41FE-1222-4880-A230-233350A3D71F}" sibTransId="{1C0B0BD9-6D7D-4FE8-8CB4-DD3996A6F479}"/>
    <dgm:cxn modelId="{8340F61A-30AE-40B2-B8B6-86DF6730F5D9}" srcId="{2A892754-4892-4E5D-85EE-69CE6C8D1AF1}" destId="{FE9803F8-9183-4C3C-A384-B120F46CF9D0}" srcOrd="1" destOrd="0" parTransId="{E40FCA41-5BFD-44EB-ADC4-2AD0ADDBF4BF}" sibTransId="{9D56B46A-2A98-4E12-8291-A2171F0FAA9E}"/>
    <dgm:cxn modelId="{FD403E0C-7192-4485-9F2E-50DC18F86733}" type="presOf" srcId="{E49E6089-4501-4E97-ABEA-A25709602DFB}" destId="{46F9170C-7901-4427-832C-6488F0150E6D}" srcOrd="0" destOrd="5" presId="urn:microsoft.com/office/officeart/2005/8/layout/list1"/>
    <dgm:cxn modelId="{AF4D0B10-7B0F-414B-915E-9DC084B97E9D}" srcId="{2A892754-4892-4E5D-85EE-69CE6C8D1AF1}" destId="{04A77F20-4CB5-413F-8B1A-CEAC633AA4E0}" srcOrd="2" destOrd="0" parTransId="{A84A4902-BD32-4C9C-8C44-F334ACE87FA1}" sibTransId="{21D896B7-BB26-4637-A40D-298351CA2EED}"/>
    <dgm:cxn modelId="{32C7A925-FE27-4765-B66A-86839DBF917B}" type="presOf" srcId="{C8C636FA-FD7F-4CC5-B87D-239DDB5E3B0E}" destId="{F1FC75E9-EC48-4AD7-B766-DF1CEA817894}" srcOrd="0" destOrd="0" presId="urn:microsoft.com/office/officeart/2005/8/layout/list1"/>
    <dgm:cxn modelId="{249E73AD-7BBA-4F54-A35F-4F0BE79C63ED}" type="presOf" srcId="{FE9803F8-9183-4C3C-A384-B120F46CF9D0}" destId="{DD19E164-9BCB-44C0-B6D7-8FD6BCD8BCCF}" srcOrd="1" destOrd="0" presId="urn:microsoft.com/office/officeart/2005/8/layout/list1"/>
    <dgm:cxn modelId="{5F4B05AC-873F-4332-845B-FEEE31337E07}" type="presOf" srcId="{7345371D-0DC9-45DC-B6C0-CA5E8B16C9E9}" destId="{2131F37B-B57B-4A2B-BA3C-04DC6FCFAA23}" srcOrd="0" destOrd="0" presId="urn:microsoft.com/office/officeart/2005/8/layout/list1"/>
    <dgm:cxn modelId="{0CC9FFB1-3320-47E9-AD2A-FCD89C60A51B}" srcId="{2A892754-4892-4E5D-85EE-69CE6C8D1AF1}" destId="{C8C636FA-FD7F-4CC5-B87D-239DDB5E3B0E}" srcOrd="3" destOrd="0" parTransId="{77E568BE-A1E2-44B1-8F38-3FC0BD1366D9}" sibTransId="{5BC17413-695F-4637-9AEC-2EE7B3C70006}"/>
    <dgm:cxn modelId="{1A424946-921E-44A4-B639-FAE0301D95C9}" type="presOf" srcId="{4F1444E6-7A98-4175-A912-72897D3520A8}" destId="{46F9170C-7901-4427-832C-6488F0150E6D}" srcOrd="0" destOrd="9" presId="urn:microsoft.com/office/officeart/2005/8/layout/list1"/>
    <dgm:cxn modelId="{D3003BE0-8111-4077-B2E7-B96D067D50C7}" type="presOf" srcId="{6CEEDC0A-5C5F-423A-8DEB-563475EC3BF4}" destId="{46F9170C-7901-4427-832C-6488F0150E6D}" srcOrd="0" destOrd="7" presId="urn:microsoft.com/office/officeart/2005/8/layout/list1"/>
    <dgm:cxn modelId="{83625BD4-06E9-4CA5-8F1B-F5D3F6A43571}" srcId="{C8C636FA-FD7F-4CC5-B87D-239DDB5E3B0E}" destId="{D8BB4D9E-BFDC-4F5C-9606-0B967C8EC821}" srcOrd="8" destOrd="0" parTransId="{0ACD4CA7-87B7-4E16-9AF3-31F3FCD4FE4D}" sibTransId="{31A39EA6-827D-4CB8-A897-33C0DBC07D87}"/>
    <dgm:cxn modelId="{AB961BCF-9FFD-4A8B-98AC-69A56E49BB79}" type="presOf" srcId="{7145474E-2A00-4416-9C33-D714E73DC09E}" destId="{46F9170C-7901-4427-832C-6488F0150E6D}" srcOrd="0" destOrd="0" presId="urn:microsoft.com/office/officeart/2005/8/layout/list1"/>
    <dgm:cxn modelId="{79DF9AC5-D098-4D1F-A6B6-F973E8D78266}" type="presOf" srcId="{69614490-569A-4569-9165-40A67FBB4E7F}" destId="{46F9170C-7901-4427-832C-6488F0150E6D}" srcOrd="0" destOrd="4" presId="urn:microsoft.com/office/officeart/2005/8/layout/list1"/>
    <dgm:cxn modelId="{203BBAD7-9FC7-420B-A9E3-D74A09CA59BB}" srcId="{C8C636FA-FD7F-4CC5-B87D-239DDB5E3B0E}" destId="{1975F254-BD5B-427F-8287-FAA4F77B9C2B}" srcOrd="1" destOrd="0" parTransId="{4D72059C-1B76-46D2-8399-CA30EEF21612}" sibTransId="{1BFE2A50-2CD4-496A-880E-F0F113429ADC}"/>
    <dgm:cxn modelId="{F2776184-A094-4DBD-9A33-76C8CF2626C3}" srcId="{C8C636FA-FD7F-4CC5-B87D-239DDB5E3B0E}" destId="{4F1444E6-7A98-4175-A912-72897D3520A8}" srcOrd="9" destOrd="0" parTransId="{179CD293-96A4-4E33-A7B0-E6CD0424689E}" sibTransId="{87FD5958-BC5F-485C-856E-AC139C94C77D}"/>
    <dgm:cxn modelId="{600E5D05-9030-4369-8A8B-65A2534B409F}" type="presOf" srcId="{FE9803F8-9183-4C3C-A384-B120F46CF9D0}" destId="{306D4255-A5F2-48CC-8E91-E56DD5BEF6C2}" srcOrd="0" destOrd="0" presId="urn:microsoft.com/office/officeart/2005/8/layout/list1"/>
    <dgm:cxn modelId="{F97C7896-F163-4535-B23D-A8F7A02332FC}" type="presOf" srcId="{0C5378DF-1A21-4DC3-B32D-7AEFD3DFAF58}" destId="{46F9170C-7901-4427-832C-6488F0150E6D}" srcOrd="0" destOrd="3" presId="urn:microsoft.com/office/officeart/2005/8/layout/list1"/>
    <dgm:cxn modelId="{4B889200-297A-4D1F-BF91-3D95E8723993}" srcId="{2A892754-4892-4E5D-85EE-69CE6C8D1AF1}" destId="{7345371D-0DC9-45DC-B6C0-CA5E8B16C9E9}" srcOrd="0" destOrd="0" parTransId="{DC3F49CA-0094-4441-9429-5D71E4DB971A}" sibTransId="{8D96EBDF-87CF-4307-90C8-C0CC97919B7C}"/>
    <dgm:cxn modelId="{5772BEFA-C958-4E6A-A96E-4150831D095C}" srcId="{C8C636FA-FD7F-4CC5-B87D-239DDB5E3B0E}" destId="{0C5378DF-1A21-4DC3-B32D-7AEFD3DFAF58}" srcOrd="3" destOrd="0" parTransId="{999C4F7F-F30F-4777-96E5-D7E9B72F12A0}" sibTransId="{9E8C11FE-E08F-40BF-AB2B-806321205195}"/>
    <dgm:cxn modelId="{E600BEFC-B0A4-4FC8-A9B9-9762DDFEB114}" srcId="{C8C636FA-FD7F-4CC5-B87D-239DDB5E3B0E}" destId="{3A321DDE-EC55-4E0A-B903-4D4687F0ABA3}" srcOrd="2" destOrd="0" parTransId="{FC5E8B7A-E6AD-4CD2-80AE-E7178BFB8D92}" sibTransId="{7E9F25EE-56ED-4B64-94D4-6FAF00A7B224}"/>
    <dgm:cxn modelId="{B7069261-3D2B-4047-9BD7-7E8BFDE57A9F}" type="presOf" srcId="{2A892754-4892-4E5D-85EE-69CE6C8D1AF1}" destId="{D90C4725-7D49-44AF-A7C9-3403715D4E7C}" srcOrd="0" destOrd="0" presId="urn:microsoft.com/office/officeart/2005/8/layout/list1"/>
    <dgm:cxn modelId="{323D2E5A-653B-43D1-B0D4-3DF230E4007A}" type="presOf" srcId="{C8C636FA-FD7F-4CC5-B87D-239DDB5E3B0E}" destId="{53805AB6-84CA-4662-A7EF-E0E72415311D}" srcOrd="1" destOrd="0" presId="urn:microsoft.com/office/officeart/2005/8/layout/list1"/>
    <dgm:cxn modelId="{73636677-AF4B-4D4B-A3BA-21DD22758EB7}" srcId="{C8C636FA-FD7F-4CC5-B87D-239DDB5E3B0E}" destId="{6CEEDC0A-5C5F-423A-8DEB-563475EC3BF4}" srcOrd="7" destOrd="0" parTransId="{28170674-7E92-4771-B9DE-A60A4E5156C3}" sibTransId="{990F7259-ADB5-4F2D-ACA8-6250E6FF52BC}"/>
    <dgm:cxn modelId="{0338E0DD-EE07-41F3-8467-6ECFE4846913}" type="presOf" srcId="{1975F254-BD5B-427F-8287-FAA4F77B9C2B}" destId="{46F9170C-7901-4427-832C-6488F0150E6D}" srcOrd="0" destOrd="1" presId="urn:microsoft.com/office/officeart/2005/8/layout/list1"/>
    <dgm:cxn modelId="{85B40BBF-6A69-4270-9DF7-E92ECCE42D33}" srcId="{C8C636FA-FD7F-4CC5-B87D-239DDB5E3B0E}" destId="{69614490-569A-4569-9165-40A67FBB4E7F}" srcOrd="4" destOrd="0" parTransId="{3335BC57-F044-42D2-983E-4DD251CDB54F}" sibTransId="{5CDD9CE6-514C-442F-A19B-40799E0DCC0A}"/>
    <dgm:cxn modelId="{BAC20B8E-3633-413A-9CA8-0322B956BFE2}" type="presOf" srcId="{D8BB4D9E-BFDC-4F5C-9606-0B967C8EC821}" destId="{46F9170C-7901-4427-832C-6488F0150E6D}" srcOrd="0" destOrd="8" presId="urn:microsoft.com/office/officeart/2005/8/layout/list1"/>
    <dgm:cxn modelId="{8D809429-AE0D-4F41-B9FF-A9D0DEA9DCE2}" srcId="{C8C636FA-FD7F-4CC5-B87D-239DDB5E3B0E}" destId="{E49E6089-4501-4E97-ABEA-A25709602DFB}" srcOrd="5" destOrd="0" parTransId="{E8C94009-E5AB-4C02-8F82-D7F848D25F65}" sibTransId="{B42A161B-0C42-4BC2-B7A8-0DF425BAE093}"/>
    <dgm:cxn modelId="{804B4D68-31E1-4979-93FC-800E53D0310E}" type="presOf" srcId="{CBB7B54F-1B28-4A0D-895D-3E7C69153580}" destId="{46F9170C-7901-4427-832C-6488F0150E6D}" srcOrd="0" destOrd="6" presId="urn:microsoft.com/office/officeart/2005/8/layout/list1"/>
    <dgm:cxn modelId="{2EC3EBC1-85C6-448F-9952-80B812780AD2}" srcId="{C8C636FA-FD7F-4CC5-B87D-239DDB5E3B0E}" destId="{ABC060CE-E254-4506-89FE-B1B54E4C0D4A}" srcOrd="10" destOrd="0" parTransId="{E40332D6-4E11-404D-A588-B5F1C0065F0C}" sibTransId="{0C939646-AE1C-4052-9D1F-FE0039814175}"/>
    <dgm:cxn modelId="{585D64F7-9953-4CF2-9FA1-633971EE334B}" type="presOf" srcId="{3A321DDE-EC55-4E0A-B903-4D4687F0ABA3}" destId="{46F9170C-7901-4427-832C-6488F0150E6D}" srcOrd="0" destOrd="2" presId="urn:microsoft.com/office/officeart/2005/8/layout/list1"/>
    <dgm:cxn modelId="{715ECC94-69D9-4E9B-AD08-780490D575E8}" type="presOf" srcId="{04A77F20-4CB5-413F-8B1A-CEAC633AA4E0}" destId="{96E0CD57-E430-4E79-8B03-A7F05F4DCE84}" srcOrd="0" destOrd="0" presId="urn:microsoft.com/office/officeart/2005/8/layout/list1"/>
    <dgm:cxn modelId="{AB89E22B-E1FB-471A-B1C0-5725F5185C8E}" type="presOf" srcId="{04A77F20-4CB5-413F-8B1A-CEAC633AA4E0}" destId="{AE507918-CA6A-4FD7-9A6A-8453C342448B}" srcOrd="1" destOrd="0" presId="urn:microsoft.com/office/officeart/2005/8/layout/list1"/>
    <dgm:cxn modelId="{2C0D0192-DFD2-4BC6-B70B-236745CC5847}" type="presParOf" srcId="{D90C4725-7D49-44AF-A7C9-3403715D4E7C}" destId="{DFA6FF9D-8EE3-44B3-BE35-B3CBC343A30F}" srcOrd="0" destOrd="0" presId="urn:microsoft.com/office/officeart/2005/8/layout/list1"/>
    <dgm:cxn modelId="{98D009A4-AF48-4111-9150-75F454AAAAFD}" type="presParOf" srcId="{DFA6FF9D-8EE3-44B3-BE35-B3CBC343A30F}" destId="{2131F37B-B57B-4A2B-BA3C-04DC6FCFAA23}" srcOrd="0" destOrd="0" presId="urn:microsoft.com/office/officeart/2005/8/layout/list1"/>
    <dgm:cxn modelId="{37686154-4FD4-4AB8-99EC-0B9E96B9D33F}" type="presParOf" srcId="{DFA6FF9D-8EE3-44B3-BE35-B3CBC343A30F}" destId="{B993691A-BA53-4E07-812A-68637339BE7D}" srcOrd="1" destOrd="0" presId="urn:microsoft.com/office/officeart/2005/8/layout/list1"/>
    <dgm:cxn modelId="{13000F67-C3D2-4FFC-B23C-8352F133473D}" type="presParOf" srcId="{D90C4725-7D49-44AF-A7C9-3403715D4E7C}" destId="{4EB8166A-F100-4CE6-8838-8C1D47C81249}" srcOrd="1" destOrd="0" presId="urn:microsoft.com/office/officeart/2005/8/layout/list1"/>
    <dgm:cxn modelId="{957B4399-29F2-4943-A123-54BFE277B83A}" type="presParOf" srcId="{D90C4725-7D49-44AF-A7C9-3403715D4E7C}" destId="{29F34B1E-D98C-4375-9766-C041D868486B}" srcOrd="2" destOrd="0" presId="urn:microsoft.com/office/officeart/2005/8/layout/list1"/>
    <dgm:cxn modelId="{1F057E54-9088-485D-B988-F135F1A236D6}" type="presParOf" srcId="{D90C4725-7D49-44AF-A7C9-3403715D4E7C}" destId="{F1AE18C0-2D0F-4234-8B02-C42EA4198EB1}" srcOrd="3" destOrd="0" presId="urn:microsoft.com/office/officeart/2005/8/layout/list1"/>
    <dgm:cxn modelId="{E9D1D6B6-5C02-4F94-B813-70C087C490A0}" type="presParOf" srcId="{D90C4725-7D49-44AF-A7C9-3403715D4E7C}" destId="{DEF3DB0F-8A50-431A-A980-41293A03324E}" srcOrd="4" destOrd="0" presId="urn:microsoft.com/office/officeart/2005/8/layout/list1"/>
    <dgm:cxn modelId="{C12D3EED-CA86-450D-A078-1C5A143A5B45}" type="presParOf" srcId="{DEF3DB0F-8A50-431A-A980-41293A03324E}" destId="{306D4255-A5F2-48CC-8E91-E56DD5BEF6C2}" srcOrd="0" destOrd="0" presId="urn:microsoft.com/office/officeart/2005/8/layout/list1"/>
    <dgm:cxn modelId="{96341566-1347-4193-A57B-8FF40845DE02}" type="presParOf" srcId="{DEF3DB0F-8A50-431A-A980-41293A03324E}" destId="{DD19E164-9BCB-44C0-B6D7-8FD6BCD8BCCF}" srcOrd="1" destOrd="0" presId="urn:microsoft.com/office/officeart/2005/8/layout/list1"/>
    <dgm:cxn modelId="{F6E4571C-FB14-4C1D-A58C-1ACBF46AF420}" type="presParOf" srcId="{D90C4725-7D49-44AF-A7C9-3403715D4E7C}" destId="{1DA1E403-A5CE-4B8F-988A-CAFA1F68012E}" srcOrd="5" destOrd="0" presId="urn:microsoft.com/office/officeart/2005/8/layout/list1"/>
    <dgm:cxn modelId="{74FC26D2-8796-46A0-B925-B314D95E3EA4}" type="presParOf" srcId="{D90C4725-7D49-44AF-A7C9-3403715D4E7C}" destId="{62432FDF-A8B9-42B1-835B-241E5D967308}" srcOrd="6" destOrd="0" presId="urn:microsoft.com/office/officeart/2005/8/layout/list1"/>
    <dgm:cxn modelId="{77A93D8F-40C9-4EA8-A921-6DE3F0B45C52}" type="presParOf" srcId="{D90C4725-7D49-44AF-A7C9-3403715D4E7C}" destId="{4177AFD7-528D-44D8-9D69-7AFB3C43EC1B}" srcOrd="7" destOrd="0" presId="urn:microsoft.com/office/officeart/2005/8/layout/list1"/>
    <dgm:cxn modelId="{1B5A13AD-E3C1-486F-B117-58A47095B3AF}" type="presParOf" srcId="{D90C4725-7D49-44AF-A7C9-3403715D4E7C}" destId="{0301B679-3389-464A-B10C-57B11CD2ABD5}" srcOrd="8" destOrd="0" presId="urn:microsoft.com/office/officeart/2005/8/layout/list1"/>
    <dgm:cxn modelId="{98001111-F83B-434E-B606-4C26B01ACF7B}" type="presParOf" srcId="{0301B679-3389-464A-B10C-57B11CD2ABD5}" destId="{96E0CD57-E430-4E79-8B03-A7F05F4DCE84}" srcOrd="0" destOrd="0" presId="urn:microsoft.com/office/officeart/2005/8/layout/list1"/>
    <dgm:cxn modelId="{F3A8F62F-8B3E-4533-98C3-E21CA689C38E}" type="presParOf" srcId="{0301B679-3389-464A-B10C-57B11CD2ABD5}" destId="{AE507918-CA6A-4FD7-9A6A-8453C342448B}" srcOrd="1" destOrd="0" presId="urn:microsoft.com/office/officeart/2005/8/layout/list1"/>
    <dgm:cxn modelId="{B7DB02FC-AA7E-4842-97A4-0729D7977A9A}" type="presParOf" srcId="{D90C4725-7D49-44AF-A7C9-3403715D4E7C}" destId="{A3640740-623D-43E0-B9FC-9371BF6ABDAC}" srcOrd="9" destOrd="0" presId="urn:microsoft.com/office/officeart/2005/8/layout/list1"/>
    <dgm:cxn modelId="{30434167-852F-43F4-8CAE-D61EB8361B3E}" type="presParOf" srcId="{D90C4725-7D49-44AF-A7C9-3403715D4E7C}" destId="{FFD36971-C34C-4369-A38A-B13847410ABE}" srcOrd="10" destOrd="0" presId="urn:microsoft.com/office/officeart/2005/8/layout/list1"/>
    <dgm:cxn modelId="{36E019EF-1E69-45D2-9BE2-E8673964CDAC}" type="presParOf" srcId="{D90C4725-7D49-44AF-A7C9-3403715D4E7C}" destId="{699C2E51-8F0D-4BD6-8A50-99BB6A3ABBF9}" srcOrd="11" destOrd="0" presId="urn:microsoft.com/office/officeart/2005/8/layout/list1"/>
    <dgm:cxn modelId="{2B97E343-4D00-4E04-A2D4-18FEEB07E123}" type="presParOf" srcId="{D90C4725-7D49-44AF-A7C9-3403715D4E7C}" destId="{3F48C822-6A80-484B-9E81-1EFDE46E8930}" srcOrd="12" destOrd="0" presId="urn:microsoft.com/office/officeart/2005/8/layout/list1"/>
    <dgm:cxn modelId="{736821AF-2248-4925-BE9F-41187D9F5E41}" type="presParOf" srcId="{3F48C822-6A80-484B-9E81-1EFDE46E8930}" destId="{F1FC75E9-EC48-4AD7-B766-DF1CEA817894}" srcOrd="0" destOrd="0" presId="urn:microsoft.com/office/officeart/2005/8/layout/list1"/>
    <dgm:cxn modelId="{21108626-519E-439E-9859-CBDD1EB9C4E4}" type="presParOf" srcId="{3F48C822-6A80-484B-9E81-1EFDE46E8930}" destId="{53805AB6-84CA-4662-A7EF-E0E72415311D}" srcOrd="1" destOrd="0" presId="urn:microsoft.com/office/officeart/2005/8/layout/list1"/>
    <dgm:cxn modelId="{A7B0B8EB-F36F-4F0E-A858-4C1020F9D55E}" type="presParOf" srcId="{D90C4725-7D49-44AF-A7C9-3403715D4E7C}" destId="{70B82FD6-7AB0-4D47-9DB6-EFF5576CFFC5}" srcOrd="13" destOrd="0" presId="urn:microsoft.com/office/officeart/2005/8/layout/list1"/>
    <dgm:cxn modelId="{6CE2A23E-87FC-418E-B044-12AF18918DA0}" type="presParOf" srcId="{D90C4725-7D49-44AF-A7C9-3403715D4E7C}" destId="{46F9170C-7901-4427-832C-6488F0150E6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45CB75-3A24-40B1-BBC2-9619D3213423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56790BE-E9A9-4356-BB25-28306656C177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1. Готовит в каждой аудитории проведения необходимое количество автоматизированных рабочих мест, оборудованных средствами для записи ответов участников.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76A2E14-8040-46CF-AD9C-89F2B84AE0EE}" type="parTrans" cxnId="{E5E92B24-C6F2-4231-BE87-A681C9A343A0}">
      <dgm:prSet/>
      <dgm:spPr/>
      <dgm:t>
        <a:bodyPr/>
        <a:lstStyle/>
        <a:p>
          <a:endParaRPr lang="ru-RU"/>
        </a:p>
      </dgm:t>
    </dgm:pt>
    <dgm:pt modelId="{F6A06F01-D14B-4F32-9BE5-17FFCA57A984}" type="sibTrans" cxnId="{E5E92B24-C6F2-4231-BE87-A681C9A343A0}">
      <dgm:prSet/>
      <dgm:spPr/>
      <dgm:t>
        <a:bodyPr/>
        <a:lstStyle/>
        <a:p>
          <a:endParaRPr lang="ru-RU"/>
        </a:p>
      </dgm:t>
    </dgm:pt>
    <dgm:pt modelId="{197C04A4-56D3-46AE-A3EC-F1DACA206DD0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3. Проверяет готовность рабочего места для ответственного организатора.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26A0E0A-0E82-41AE-8454-6FE5BA0B4611}" type="parTrans" cxnId="{F369CF73-FEBF-4366-B0FC-1444C5D228DB}">
      <dgm:prSet/>
      <dgm:spPr/>
      <dgm:t>
        <a:bodyPr/>
        <a:lstStyle/>
        <a:p>
          <a:endParaRPr lang="ru-RU"/>
        </a:p>
      </dgm:t>
    </dgm:pt>
    <dgm:pt modelId="{3D2F54CE-CFA1-4CD5-B48B-E297ACE104AA}" type="sibTrans" cxnId="{F369CF73-FEBF-4366-B0FC-1444C5D228DB}">
      <dgm:prSet/>
      <dgm:spPr/>
      <dgm:t>
        <a:bodyPr/>
        <a:lstStyle/>
        <a:p>
          <a:endParaRPr lang="ru-RU"/>
        </a:p>
      </dgm:t>
    </dgm:pt>
    <dgm:pt modelId="{10124833-E767-438C-914D-20D9D2139064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5. Скачивает ПО «Результаты ИС» с информационного ресурса РЦОИ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4582F6F-50AA-4200-A3F0-11BC7394A476}" type="parTrans" cxnId="{6F3BA7F4-5B40-4C5D-B253-19BB3285CF67}">
      <dgm:prSet/>
      <dgm:spPr/>
      <dgm:t>
        <a:bodyPr/>
        <a:lstStyle/>
        <a:p>
          <a:endParaRPr lang="ru-RU"/>
        </a:p>
      </dgm:t>
    </dgm:pt>
    <dgm:pt modelId="{1869DAC9-65BC-40FC-AEE5-685785F2D425}" type="sibTrans" cxnId="{6F3BA7F4-5B40-4C5D-B253-19BB3285CF67}">
      <dgm:prSet/>
      <dgm:spPr/>
      <dgm:t>
        <a:bodyPr/>
        <a:lstStyle/>
        <a:p>
          <a:endParaRPr lang="ru-RU"/>
        </a:p>
      </dgm:t>
    </dgm:pt>
    <dgm:pt modelId="{41C34FEE-77B1-4249-B4E1-4965FF62C196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контрольные списки участников в формате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pdf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7DDD5AF-B17B-49D5-A59C-27310D256613}" type="parTrans" cxnId="{16037076-E711-453B-B6D0-571395377C17}">
      <dgm:prSet/>
      <dgm:spPr/>
      <dgm:t>
        <a:bodyPr/>
        <a:lstStyle/>
        <a:p>
          <a:endParaRPr lang="ru-RU"/>
        </a:p>
      </dgm:t>
    </dgm:pt>
    <dgm:pt modelId="{DE301598-B25A-46A5-AF96-2FD06C6830C7}" type="sibTrans" cxnId="{16037076-E711-453B-B6D0-571395377C17}">
      <dgm:prSet/>
      <dgm:spPr/>
      <dgm:t>
        <a:bodyPr/>
        <a:lstStyle/>
        <a:p>
          <a:endParaRPr lang="ru-RU"/>
        </a:p>
      </dgm:t>
    </dgm:pt>
    <dgm:pt modelId="{B04CF513-C2EA-42D7-8A05-3F09B5F92650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устанавливает на рабочем месте ответственного организатора скачанную версию,  удаляя предыдущую, и загружает полученный XML-файл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B2B6ADE-C4B2-46F2-9CF4-EA398CADDB86}" type="parTrans" cxnId="{D19E55E1-3221-4D49-A319-3F01D076B40E}">
      <dgm:prSet/>
      <dgm:spPr/>
      <dgm:t>
        <a:bodyPr/>
        <a:lstStyle/>
        <a:p>
          <a:endParaRPr lang="ru-RU"/>
        </a:p>
      </dgm:t>
    </dgm:pt>
    <dgm:pt modelId="{4AC6E231-BC18-47FE-8B4A-7D9FA0BB35F0}" type="sibTrans" cxnId="{D19E55E1-3221-4D49-A319-3F01D076B40E}">
      <dgm:prSet/>
      <dgm:spPr/>
      <dgm:t>
        <a:bodyPr/>
        <a:lstStyle/>
        <a:p>
          <a:endParaRPr lang="ru-RU"/>
        </a:p>
      </dgm:t>
    </dgm:pt>
    <dgm:pt modelId="{4D55DC0D-9785-4D17-9AB7-7DDDF146E480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4. Получает от ответственного организатора переданные из РЦОИ: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CDE9DDC-95C3-48D5-9394-D17599C4B9BB}" type="parTrans" cxnId="{5F0C605E-D513-4971-A1BA-2B0A19A2A5D5}">
      <dgm:prSet/>
      <dgm:spPr/>
      <dgm:t>
        <a:bodyPr/>
        <a:lstStyle/>
        <a:p>
          <a:endParaRPr lang="ru-RU"/>
        </a:p>
      </dgm:t>
    </dgm:pt>
    <dgm:pt modelId="{34AB85A7-4A08-4956-AFF1-BA9860650F10}" type="sibTrans" cxnId="{5F0C605E-D513-4971-A1BA-2B0A19A2A5D5}">
      <dgm:prSet/>
      <dgm:spPr/>
      <dgm:t>
        <a:bodyPr/>
        <a:lstStyle/>
        <a:p>
          <a:endParaRPr lang="ru-RU"/>
        </a:p>
      </dgm:t>
    </dgm:pt>
    <dgm:pt modelId="{A2A570CF-D6AE-4C49-A860-E96260195423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2. Проверяет готовность оборудования для записи ответов обучающихся.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8144931-F0BA-46F9-98DE-2D48B326EE33}" type="parTrans" cxnId="{7152B4CF-A444-448F-B5C9-FE5D4B551E82}">
      <dgm:prSet/>
      <dgm:spPr/>
      <dgm:t>
        <a:bodyPr/>
        <a:lstStyle/>
        <a:p>
          <a:endParaRPr lang="ru-RU"/>
        </a:p>
      </dgm:t>
    </dgm:pt>
    <dgm:pt modelId="{18A131E6-AB6E-432F-BD6A-B8BA950F8FB4}" type="sibTrans" cxnId="{7152B4CF-A444-448F-B5C9-FE5D4B551E82}">
      <dgm:prSet/>
      <dgm:spPr/>
      <dgm:t>
        <a:bodyPr/>
        <a:lstStyle/>
        <a:p>
          <a:endParaRPr lang="ru-RU"/>
        </a:p>
      </dgm:t>
    </dgm:pt>
    <dgm:pt modelId="{B0B6FE79-E7D6-4B94-9FA7-854FA4D53430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6. Скачивает с официального сайта ФГБНУ «ФИПИ» (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fipi.ru)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и тиражирует в необходимом количестве критерии оценивания ИС для экспертов.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08C143B-65F9-4FF3-8017-508AAC017BD7}" type="parTrans" cxnId="{AFCACD8A-553F-49A5-8DEE-7F0E922E0AF5}">
      <dgm:prSet/>
      <dgm:spPr/>
      <dgm:t>
        <a:bodyPr/>
        <a:lstStyle/>
        <a:p>
          <a:endParaRPr lang="ru-RU"/>
        </a:p>
      </dgm:t>
    </dgm:pt>
    <dgm:pt modelId="{5EC58826-6B0F-41F0-B8FD-4940F4064A6E}" type="sibTrans" cxnId="{AFCACD8A-553F-49A5-8DEE-7F0E922E0AF5}">
      <dgm:prSet/>
      <dgm:spPr/>
      <dgm:t>
        <a:bodyPr/>
        <a:lstStyle/>
        <a:p>
          <a:endParaRPr lang="ru-RU"/>
        </a:p>
      </dgm:t>
    </dgm:pt>
    <dgm:pt modelId="{F9D768C0-B4EB-4891-B17C-C4424B2B2B19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7. Подготавливает при помощи ПО «Планирование ГИА-9» и передает ответственному организатору: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9CFC927-E31E-46AA-9E82-B7E793435BCA}" type="parTrans" cxnId="{FBB877FC-0682-4A35-A6B6-B302CFB988C9}">
      <dgm:prSet/>
      <dgm:spPr/>
      <dgm:t>
        <a:bodyPr/>
        <a:lstStyle/>
        <a:p>
          <a:endParaRPr lang="ru-RU"/>
        </a:p>
      </dgm:t>
    </dgm:pt>
    <dgm:pt modelId="{28279AFF-2DD0-406D-AA98-A4E0E3293789}" type="sibTrans" cxnId="{FBB877FC-0682-4A35-A6B6-B302CFB988C9}">
      <dgm:prSet/>
      <dgm:spPr/>
      <dgm:t>
        <a:bodyPr/>
        <a:lstStyle/>
        <a:p>
          <a:endParaRPr lang="ru-RU"/>
        </a:p>
      </dgm:t>
    </dgm:pt>
    <dgm:pt modelId="{7207D330-911C-42A0-B6AF-E82CBAB9FB86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списки участников ИС в формате 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Excel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на флеш-носителе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FB2DE34-2A4F-4011-923B-84FAA8A33E80}" type="parTrans" cxnId="{910FE860-BB89-44F8-AAB8-D25FC2FCEEEB}">
      <dgm:prSet/>
      <dgm:spPr/>
      <dgm:t>
        <a:bodyPr/>
        <a:lstStyle/>
        <a:p>
          <a:endParaRPr lang="ru-RU"/>
        </a:p>
      </dgm:t>
    </dgm:pt>
    <dgm:pt modelId="{1F4665E6-C693-4F81-BAB0-B76891F4FC53}" type="sibTrans" cxnId="{910FE860-BB89-44F8-AAB8-D25FC2FCEEEB}">
      <dgm:prSet/>
      <dgm:spPr/>
      <dgm:t>
        <a:bodyPr/>
        <a:lstStyle/>
        <a:p>
          <a:endParaRPr lang="ru-RU"/>
        </a:p>
      </dgm:t>
    </dgm:pt>
    <dgm:pt modelId="{E95994E7-52D2-4329-9129-5AA3753AC701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ведомости учета проведения ИС в аудитории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E625416-58D0-48BD-A5EE-6BFF97735511}" type="parTrans" cxnId="{C8B08A7E-CC55-442E-9E5F-EB9274115D45}">
      <dgm:prSet/>
      <dgm:spPr/>
      <dgm:t>
        <a:bodyPr/>
        <a:lstStyle/>
        <a:p>
          <a:endParaRPr lang="ru-RU"/>
        </a:p>
      </dgm:t>
    </dgm:pt>
    <dgm:pt modelId="{7AC90427-0E3D-42B7-A12F-AD08A4CBE9BA}" type="sibTrans" cxnId="{C8B08A7E-CC55-442E-9E5F-EB9274115D45}">
      <dgm:prSet/>
      <dgm:spPr/>
      <dgm:t>
        <a:bodyPr/>
        <a:lstStyle/>
        <a:p>
          <a:endParaRPr lang="ru-RU"/>
        </a:p>
      </dgm:t>
    </dgm:pt>
    <dgm:pt modelId="{7D193558-46F1-416E-8046-AA6FA3B5BF49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формы протокола эксперта для оценивания ответов участников ИС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F0F6ED2-BC05-4E40-A6AD-93ACCB6F83A1}" type="parTrans" cxnId="{856E18BE-6F1A-4779-8C62-696A4766413C}">
      <dgm:prSet/>
      <dgm:spPr/>
      <dgm:t>
        <a:bodyPr/>
        <a:lstStyle/>
        <a:p>
          <a:endParaRPr lang="ru-RU"/>
        </a:p>
      </dgm:t>
    </dgm:pt>
    <dgm:pt modelId="{217B9CA2-F70B-459E-83B2-5DE68C886277}" type="sibTrans" cxnId="{856E18BE-6F1A-4779-8C62-696A4766413C}">
      <dgm:prSet/>
      <dgm:spPr/>
      <dgm:t>
        <a:bodyPr/>
        <a:lstStyle/>
        <a:p>
          <a:endParaRPr lang="ru-RU"/>
        </a:p>
      </dgm:t>
    </dgm:pt>
    <dgm:pt modelId="{522A3EA2-4603-442A-BDCA-C3C432EFA955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XML-файл для загрузки списков участников в программное обеспечение «Результаты ИС»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9ED84A7-8953-4E6A-AD2A-F41269A5475F}" type="parTrans" cxnId="{8FF86125-E38A-4372-ADE5-84528A06EFC8}">
      <dgm:prSet/>
      <dgm:spPr/>
      <dgm:t>
        <a:bodyPr/>
        <a:lstStyle/>
        <a:p>
          <a:endParaRPr lang="ru-RU"/>
        </a:p>
      </dgm:t>
    </dgm:pt>
    <dgm:pt modelId="{D84C4482-0A88-47EB-BFD7-F5215E64396B}" type="sibTrans" cxnId="{8FF86125-E38A-4372-ADE5-84528A06EFC8}">
      <dgm:prSet/>
      <dgm:spPr/>
      <dgm:t>
        <a:bodyPr/>
        <a:lstStyle/>
        <a:p>
          <a:endParaRPr lang="ru-RU"/>
        </a:p>
      </dgm:t>
    </dgm:pt>
    <dgm:pt modelId="{5B4B0E97-3E03-460F-BFE2-2D2CC57606A1}" type="pres">
      <dgm:prSet presAssocID="{0445CB75-3A24-40B1-BBC2-9619D32134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7DA9D4-360F-4B67-9101-365FB3F259F5}" type="pres">
      <dgm:prSet presAssocID="{956790BE-E9A9-4356-BB25-28306656C177}" presName="parentLin" presStyleCnt="0"/>
      <dgm:spPr/>
    </dgm:pt>
    <dgm:pt modelId="{B653244A-450A-4EFF-895C-0AA620D1543B}" type="pres">
      <dgm:prSet presAssocID="{956790BE-E9A9-4356-BB25-28306656C177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582BD43A-5980-4944-A0C0-BA72E4ADE82F}" type="pres">
      <dgm:prSet presAssocID="{956790BE-E9A9-4356-BB25-28306656C177}" presName="parentText" presStyleLbl="node1" presStyleIdx="0" presStyleCnt="7" custScaleX="154536" custScaleY="139769" custLinFactNeighborX="-45190" custLinFactNeighborY="-80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EC05D-2D7B-4207-95DA-8D5A08765707}" type="pres">
      <dgm:prSet presAssocID="{956790BE-E9A9-4356-BB25-28306656C177}" presName="negativeSpace" presStyleCnt="0"/>
      <dgm:spPr/>
    </dgm:pt>
    <dgm:pt modelId="{A975B043-775B-47F1-8F6A-00C7249167BC}" type="pres">
      <dgm:prSet presAssocID="{956790BE-E9A9-4356-BB25-28306656C177}" presName="childText" presStyleLbl="conFgAcc1" presStyleIdx="0" presStyleCnt="7" custScaleY="68092">
        <dgm:presLayoutVars>
          <dgm:bulletEnabled val="1"/>
        </dgm:presLayoutVars>
      </dgm:prSet>
      <dgm:spPr/>
    </dgm:pt>
    <dgm:pt modelId="{F6EA4C01-995B-4243-9FD8-2E85C1184A7C}" type="pres">
      <dgm:prSet presAssocID="{F6A06F01-D14B-4F32-9BE5-17FFCA57A984}" presName="spaceBetweenRectangles" presStyleCnt="0"/>
      <dgm:spPr/>
    </dgm:pt>
    <dgm:pt modelId="{D93FE4A2-7940-4A40-B84A-76139B726DE4}" type="pres">
      <dgm:prSet presAssocID="{A2A570CF-D6AE-4C49-A860-E96260195423}" presName="parentLin" presStyleCnt="0"/>
      <dgm:spPr/>
    </dgm:pt>
    <dgm:pt modelId="{63CB5813-8C55-41DE-8A8E-D5ECF23EA357}" type="pres">
      <dgm:prSet presAssocID="{A2A570CF-D6AE-4C49-A860-E96260195423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F46D804-1EAF-4A86-A439-7C622F8AAAF5}" type="pres">
      <dgm:prSet presAssocID="{A2A570CF-D6AE-4C49-A860-E96260195423}" presName="parentText" presStyleLbl="node1" presStyleIdx="1" presStyleCnt="7" custScaleX="152014" custScaleY="81782" custLinFactNeighborX="-49357" custLinFactNeighborY="-231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E6A62-441A-4F69-8CA4-4416F9907813}" type="pres">
      <dgm:prSet presAssocID="{A2A570CF-D6AE-4C49-A860-E96260195423}" presName="negativeSpace" presStyleCnt="0"/>
      <dgm:spPr/>
    </dgm:pt>
    <dgm:pt modelId="{BAE501DD-F5BD-4B74-B253-38D10F9FA2D0}" type="pres">
      <dgm:prSet presAssocID="{A2A570CF-D6AE-4C49-A860-E96260195423}" presName="childText" presStyleLbl="conFgAcc1" presStyleIdx="1" presStyleCnt="7" custScaleY="45595">
        <dgm:presLayoutVars>
          <dgm:bulletEnabled val="1"/>
        </dgm:presLayoutVars>
      </dgm:prSet>
      <dgm:spPr/>
    </dgm:pt>
    <dgm:pt modelId="{57073818-EC14-4724-9FF2-AB2510B12DA6}" type="pres">
      <dgm:prSet presAssocID="{18A131E6-AB6E-432F-BD6A-B8BA950F8FB4}" presName="spaceBetweenRectangles" presStyleCnt="0"/>
      <dgm:spPr/>
    </dgm:pt>
    <dgm:pt modelId="{065295CE-4745-49B4-9AFA-7C5077B8C690}" type="pres">
      <dgm:prSet presAssocID="{197C04A4-56D3-46AE-A3EC-F1DACA206DD0}" presName="parentLin" presStyleCnt="0"/>
      <dgm:spPr/>
    </dgm:pt>
    <dgm:pt modelId="{FFC221C6-12D8-44E1-BCC5-D56F735AD2E0}" type="pres">
      <dgm:prSet presAssocID="{197C04A4-56D3-46AE-A3EC-F1DACA206DD0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61CDD797-0329-439D-A008-4C91CF967DD9}" type="pres">
      <dgm:prSet presAssocID="{197C04A4-56D3-46AE-A3EC-F1DACA206DD0}" presName="parentText" presStyleLbl="node1" presStyleIdx="2" presStyleCnt="7" custScaleX="148728" custScaleY="89529" custLinFactNeighborX="-46747" custLinFactNeighborY="-93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AE08C-7C4D-42A0-BFE4-A2925719BD64}" type="pres">
      <dgm:prSet presAssocID="{197C04A4-56D3-46AE-A3EC-F1DACA206DD0}" presName="negativeSpace" presStyleCnt="0"/>
      <dgm:spPr/>
    </dgm:pt>
    <dgm:pt modelId="{522FBD5C-00D2-4ECD-BEB9-FD7120DA448C}" type="pres">
      <dgm:prSet presAssocID="{197C04A4-56D3-46AE-A3EC-F1DACA206DD0}" presName="childText" presStyleLbl="conFgAcc1" presStyleIdx="2" presStyleCnt="7" custScaleY="59808">
        <dgm:presLayoutVars>
          <dgm:bulletEnabled val="1"/>
        </dgm:presLayoutVars>
      </dgm:prSet>
      <dgm:spPr/>
    </dgm:pt>
    <dgm:pt modelId="{2DF3F449-B768-4387-A138-EDA5D9BC63A2}" type="pres">
      <dgm:prSet presAssocID="{3D2F54CE-CFA1-4CD5-B48B-E297ACE104AA}" presName="spaceBetweenRectangles" presStyleCnt="0"/>
      <dgm:spPr/>
    </dgm:pt>
    <dgm:pt modelId="{9C691296-1304-4447-BE6A-2308BCDCCB4B}" type="pres">
      <dgm:prSet presAssocID="{4D55DC0D-9785-4D17-9AB7-7DDDF146E480}" presName="parentLin" presStyleCnt="0"/>
      <dgm:spPr/>
    </dgm:pt>
    <dgm:pt modelId="{ADDD13DF-29D0-44AC-8703-F64236CEED04}" type="pres">
      <dgm:prSet presAssocID="{4D55DC0D-9785-4D17-9AB7-7DDDF146E480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3172C682-1D9C-4AB0-8B42-BCF0E183D08C}" type="pres">
      <dgm:prSet presAssocID="{4D55DC0D-9785-4D17-9AB7-7DDDF146E480}" presName="parentText" presStyleLbl="node1" presStyleIdx="3" presStyleCnt="7" custScaleX="144753" custScaleY="90251" custLinFactNeighborX="-49357" custLinFactNeighborY="-178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53BA4-FE8C-492D-BF25-941C6045F8A2}" type="pres">
      <dgm:prSet presAssocID="{4D55DC0D-9785-4D17-9AB7-7DDDF146E480}" presName="negativeSpace" presStyleCnt="0"/>
      <dgm:spPr/>
    </dgm:pt>
    <dgm:pt modelId="{2109D35A-FBC7-4A34-8967-53E25CC94BC9}" type="pres">
      <dgm:prSet presAssocID="{4D55DC0D-9785-4D17-9AB7-7DDDF146E480}" presName="childText" presStyleLbl="conFgAcc1" presStyleIdx="3" presStyleCnt="7" custScaleY="99238" custLinFactY="-34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7D656-E8BF-4E45-9D32-5F1E4A9B7A0D}" type="pres">
      <dgm:prSet presAssocID="{34AB85A7-4A08-4956-AFF1-BA9860650F10}" presName="spaceBetweenRectangles" presStyleCnt="0"/>
      <dgm:spPr/>
    </dgm:pt>
    <dgm:pt modelId="{E87CE606-8000-4FD3-B03E-045946E444D7}" type="pres">
      <dgm:prSet presAssocID="{10124833-E767-438C-914D-20D9D2139064}" presName="parentLin" presStyleCnt="0"/>
      <dgm:spPr/>
    </dgm:pt>
    <dgm:pt modelId="{1BFDF4FB-002A-40B1-8B58-E7663BB1B8D0}" type="pres">
      <dgm:prSet presAssocID="{10124833-E767-438C-914D-20D9D2139064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FA107AD6-73ED-464A-A0A4-4C7DD68195E6}" type="pres">
      <dgm:prSet presAssocID="{10124833-E767-438C-914D-20D9D2139064}" presName="parentText" presStyleLbl="node1" presStyleIdx="4" presStyleCnt="7" custScaleX="138570" custScaleY="92548" custLinFactNeighborX="-48953" custLinFactNeighborY="-240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EB56C-B6DE-4BCF-8B84-80304F1FB576}" type="pres">
      <dgm:prSet presAssocID="{10124833-E767-438C-914D-20D9D2139064}" presName="negativeSpace" presStyleCnt="0"/>
      <dgm:spPr/>
    </dgm:pt>
    <dgm:pt modelId="{01F7C616-F34A-4050-B468-92DCFC46703F}" type="pres">
      <dgm:prSet presAssocID="{10124833-E767-438C-914D-20D9D2139064}" presName="childText" presStyleLbl="conFgAcc1" presStyleIdx="4" presStyleCnt="7" custScaleX="100000" custScaleY="109510" custLinFactY="-46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B49AB-50AA-47EA-8D0B-265B9FF29FE8}" type="pres">
      <dgm:prSet presAssocID="{1869DAC9-65BC-40FC-AEE5-685785F2D425}" presName="spaceBetweenRectangles" presStyleCnt="0"/>
      <dgm:spPr/>
    </dgm:pt>
    <dgm:pt modelId="{C525883F-30BE-4C34-B26F-029907113D17}" type="pres">
      <dgm:prSet presAssocID="{B0B6FE79-E7D6-4B94-9FA7-854FA4D53430}" presName="parentLin" presStyleCnt="0"/>
      <dgm:spPr/>
    </dgm:pt>
    <dgm:pt modelId="{FE8B9E1D-DAED-430B-BD56-50AC22B0125E}" type="pres">
      <dgm:prSet presAssocID="{B0B6FE79-E7D6-4B94-9FA7-854FA4D53430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6B6ABB74-D17F-4F0A-A97E-797388C51845}" type="pres">
      <dgm:prSet presAssocID="{B0B6FE79-E7D6-4B94-9FA7-854FA4D53430}" presName="parentText" presStyleLbl="node1" presStyleIdx="5" presStyleCnt="7" custScaleX="160828" custScaleY="143490" custLinFactNeighborX="-62287" custLinFactNeighborY="-396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52FD6-2BF4-4C3C-B53F-8E0BD88E0504}" type="pres">
      <dgm:prSet presAssocID="{B0B6FE79-E7D6-4B94-9FA7-854FA4D53430}" presName="negativeSpace" presStyleCnt="0"/>
      <dgm:spPr/>
    </dgm:pt>
    <dgm:pt modelId="{87F79054-464D-4032-8672-725DE02FD88E}" type="pres">
      <dgm:prSet presAssocID="{B0B6FE79-E7D6-4B94-9FA7-854FA4D53430}" presName="childText" presStyleLbl="conFgAcc1" presStyleIdx="5" presStyleCnt="7" custScaleY="41168">
        <dgm:presLayoutVars>
          <dgm:bulletEnabled val="1"/>
        </dgm:presLayoutVars>
      </dgm:prSet>
      <dgm:spPr/>
    </dgm:pt>
    <dgm:pt modelId="{73C530B0-4599-43AD-AFD2-3A5D164C5D79}" type="pres">
      <dgm:prSet presAssocID="{5EC58826-6B0F-41F0-B8FD-4940F4064A6E}" presName="spaceBetweenRectangles" presStyleCnt="0"/>
      <dgm:spPr/>
    </dgm:pt>
    <dgm:pt modelId="{F6095D75-7CC9-4457-A5CF-A9ABBDCF7924}" type="pres">
      <dgm:prSet presAssocID="{F9D768C0-B4EB-4891-B17C-C4424B2B2B19}" presName="parentLin" presStyleCnt="0"/>
      <dgm:spPr/>
    </dgm:pt>
    <dgm:pt modelId="{186A549A-BCD2-41B9-9A89-3A788B7864D0}" type="pres">
      <dgm:prSet presAssocID="{F9D768C0-B4EB-4891-B17C-C4424B2B2B19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92A99C67-31F4-4123-92C4-22C2E2D6500E}" type="pres">
      <dgm:prSet presAssocID="{F9D768C0-B4EB-4891-B17C-C4424B2B2B19}" presName="parentText" presStyleLbl="node1" presStyleIdx="6" presStyleCnt="7" custAng="10800000" custFlipVert="1" custScaleX="158817" custScaleY="134480" custLinFactNeighborX="-64991" custLinFactNeighborY="-34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A185F-D91D-47D4-8E32-66237A718898}" type="pres">
      <dgm:prSet presAssocID="{F9D768C0-B4EB-4891-B17C-C4424B2B2B19}" presName="negativeSpace" presStyleCnt="0"/>
      <dgm:spPr/>
    </dgm:pt>
    <dgm:pt modelId="{6095C26D-4928-42BE-950C-71399CBFF117}" type="pres">
      <dgm:prSet presAssocID="{F9D768C0-B4EB-4891-B17C-C4424B2B2B19}" presName="childText" presStyleLbl="conFgAcc1" presStyleIdx="6" presStyleCnt="7" custAng="10800000" custFlipVert="1" custScaleY="111684" custLinFactNeighborX="-813" custLinFactNeighborY="2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7135E3-2E66-4092-913C-718456B848FF}" type="presOf" srcId="{0445CB75-3A24-40B1-BBC2-9619D3213423}" destId="{5B4B0E97-3E03-460F-BFE2-2D2CC57606A1}" srcOrd="0" destOrd="0" presId="urn:microsoft.com/office/officeart/2005/8/layout/list1"/>
    <dgm:cxn modelId="{A038470E-E645-49AB-A439-872769EB6C13}" type="presOf" srcId="{4D55DC0D-9785-4D17-9AB7-7DDDF146E480}" destId="{ADDD13DF-29D0-44AC-8703-F64236CEED04}" srcOrd="0" destOrd="0" presId="urn:microsoft.com/office/officeart/2005/8/layout/list1"/>
    <dgm:cxn modelId="{1D143392-B242-4FFF-A7EE-67890D19D72F}" type="presOf" srcId="{B04CF513-C2EA-42D7-8A05-3F09B5F92650}" destId="{01F7C616-F34A-4050-B468-92DCFC46703F}" srcOrd="0" destOrd="0" presId="urn:microsoft.com/office/officeart/2005/8/layout/list1"/>
    <dgm:cxn modelId="{A84747B1-3D23-4278-88A2-9576158DCA01}" type="presOf" srcId="{522A3EA2-4603-442A-BDCA-C3C432EFA955}" destId="{2109D35A-FBC7-4A34-8967-53E25CC94BC9}" srcOrd="0" destOrd="1" presId="urn:microsoft.com/office/officeart/2005/8/layout/list1"/>
    <dgm:cxn modelId="{C8B08A7E-CC55-442E-9E5F-EB9274115D45}" srcId="{F9D768C0-B4EB-4891-B17C-C4424B2B2B19}" destId="{E95994E7-52D2-4329-9129-5AA3753AC701}" srcOrd="1" destOrd="0" parTransId="{CE625416-58D0-48BD-A5EE-6BFF97735511}" sibTransId="{7AC90427-0E3D-42B7-A12F-AD08A4CBE9BA}"/>
    <dgm:cxn modelId="{6F3BA7F4-5B40-4C5D-B253-19BB3285CF67}" srcId="{0445CB75-3A24-40B1-BBC2-9619D3213423}" destId="{10124833-E767-438C-914D-20D9D2139064}" srcOrd="4" destOrd="0" parTransId="{94582F6F-50AA-4200-A3F0-11BC7394A476}" sibTransId="{1869DAC9-65BC-40FC-AEE5-685785F2D425}"/>
    <dgm:cxn modelId="{D19E55E1-3221-4D49-A319-3F01D076B40E}" srcId="{10124833-E767-438C-914D-20D9D2139064}" destId="{B04CF513-C2EA-42D7-8A05-3F09B5F92650}" srcOrd="0" destOrd="0" parTransId="{AB2B6ADE-C4B2-46F2-9CF4-EA398CADDB86}" sibTransId="{4AC6E231-BC18-47FE-8B4A-7D9FA0BB35F0}"/>
    <dgm:cxn modelId="{9F0D402E-4B7A-45B1-80BC-EB555B55674E}" type="presOf" srcId="{A2A570CF-D6AE-4C49-A860-E96260195423}" destId="{8F46D804-1EAF-4A86-A439-7C622F8AAAF5}" srcOrd="1" destOrd="0" presId="urn:microsoft.com/office/officeart/2005/8/layout/list1"/>
    <dgm:cxn modelId="{F369CF73-FEBF-4366-B0FC-1444C5D228DB}" srcId="{0445CB75-3A24-40B1-BBC2-9619D3213423}" destId="{197C04A4-56D3-46AE-A3EC-F1DACA206DD0}" srcOrd="2" destOrd="0" parTransId="{D26A0E0A-0E82-41AE-8454-6FE5BA0B4611}" sibTransId="{3D2F54CE-CFA1-4CD5-B48B-E297ACE104AA}"/>
    <dgm:cxn modelId="{856E18BE-6F1A-4779-8C62-696A4766413C}" srcId="{F9D768C0-B4EB-4891-B17C-C4424B2B2B19}" destId="{7D193558-46F1-416E-8046-AA6FA3B5BF49}" srcOrd="2" destOrd="0" parTransId="{DF0F6ED2-BC05-4E40-A6AD-93ACCB6F83A1}" sibTransId="{217B9CA2-F70B-459E-83B2-5DE68C886277}"/>
    <dgm:cxn modelId="{ED7A4890-731B-47E3-8F38-39B882294D97}" type="presOf" srcId="{10124833-E767-438C-914D-20D9D2139064}" destId="{FA107AD6-73ED-464A-A0A4-4C7DD68195E6}" srcOrd="1" destOrd="0" presId="urn:microsoft.com/office/officeart/2005/8/layout/list1"/>
    <dgm:cxn modelId="{F9062AAB-F824-49F5-9E69-2CB98683F73D}" type="presOf" srcId="{F9D768C0-B4EB-4891-B17C-C4424B2B2B19}" destId="{92A99C67-31F4-4123-92C4-22C2E2D6500E}" srcOrd="1" destOrd="0" presId="urn:microsoft.com/office/officeart/2005/8/layout/list1"/>
    <dgm:cxn modelId="{F241B877-76D3-496B-A6D4-E3E9CADBCDAD}" type="presOf" srcId="{A2A570CF-D6AE-4C49-A860-E96260195423}" destId="{63CB5813-8C55-41DE-8A8E-D5ECF23EA357}" srcOrd="0" destOrd="0" presId="urn:microsoft.com/office/officeart/2005/8/layout/list1"/>
    <dgm:cxn modelId="{5F0C605E-D513-4971-A1BA-2B0A19A2A5D5}" srcId="{0445CB75-3A24-40B1-BBC2-9619D3213423}" destId="{4D55DC0D-9785-4D17-9AB7-7DDDF146E480}" srcOrd="3" destOrd="0" parTransId="{4CDE9DDC-95C3-48D5-9394-D17599C4B9BB}" sibTransId="{34AB85A7-4A08-4956-AFF1-BA9860650F10}"/>
    <dgm:cxn modelId="{5A2423F1-84B7-47B1-915D-0043B2229DDA}" type="presOf" srcId="{197C04A4-56D3-46AE-A3EC-F1DACA206DD0}" destId="{61CDD797-0329-439D-A008-4C91CF967DD9}" srcOrd="1" destOrd="0" presId="urn:microsoft.com/office/officeart/2005/8/layout/list1"/>
    <dgm:cxn modelId="{98CEE931-B114-4871-A49C-8198798B261B}" type="presOf" srcId="{7207D330-911C-42A0-B6AF-E82CBAB9FB86}" destId="{6095C26D-4928-42BE-950C-71399CBFF117}" srcOrd="0" destOrd="0" presId="urn:microsoft.com/office/officeart/2005/8/layout/list1"/>
    <dgm:cxn modelId="{16037076-E711-453B-B6D0-571395377C17}" srcId="{4D55DC0D-9785-4D17-9AB7-7DDDF146E480}" destId="{41C34FEE-77B1-4249-B4E1-4965FF62C196}" srcOrd="0" destOrd="0" parTransId="{B7DDD5AF-B17B-49D5-A59C-27310D256613}" sibTransId="{DE301598-B25A-46A5-AF96-2FD06C6830C7}"/>
    <dgm:cxn modelId="{E5E92B24-C6F2-4231-BE87-A681C9A343A0}" srcId="{0445CB75-3A24-40B1-BBC2-9619D3213423}" destId="{956790BE-E9A9-4356-BB25-28306656C177}" srcOrd="0" destOrd="0" parTransId="{B76A2E14-8040-46CF-AD9C-89F2B84AE0EE}" sibTransId="{F6A06F01-D14B-4F32-9BE5-17FFCA57A984}"/>
    <dgm:cxn modelId="{A3917BC8-FD23-46E2-8487-6624299E8942}" type="presOf" srcId="{4D55DC0D-9785-4D17-9AB7-7DDDF146E480}" destId="{3172C682-1D9C-4AB0-8B42-BCF0E183D08C}" srcOrd="1" destOrd="0" presId="urn:microsoft.com/office/officeart/2005/8/layout/list1"/>
    <dgm:cxn modelId="{FBB877FC-0682-4A35-A6B6-B302CFB988C9}" srcId="{0445CB75-3A24-40B1-BBC2-9619D3213423}" destId="{F9D768C0-B4EB-4891-B17C-C4424B2B2B19}" srcOrd="6" destOrd="0" parTransId="{B9CFC927-E31E-46AA-9E82-B7E793435BCA}" sibTransId="{28279AFF-2DD0-406D-AA98-A4E0E3293789}"/>
    <dgm:cxn modelId="{8FF86125-E38A-4372-ADE5-84528A06EFC8}" srcId="{4D55DC0D-9785-4D17-9AB7-7DDDF146E480}" destId="{522A3EA2-4603-442A-BDCA-C3C432EFA955}" srcOrd="1" destOrd="0" parTransId="{69ED84A7-8953-4E6A-AD2A-F41269A5475F}" sibTransId="{D84C4482-0A88-47EB-BFD7-F5215E64396B}"/>
    <dgm:cxn modelId="{D057503E-C206-4A9E-9DEE-BFAC77A87EA1}" type="presOf" srcId="{41C34FEE-77B1-4249-B4E1-4965FF62C196}" destId="{2109D35A-FBC7-4A34-8967-53E25CC94BC9}" srcOrd="0" destOrd="0" presId="urn:microsoft.com/office/officeart/2005/8/layout/list1"/>
    <dgm:cxn modelId="{5EA53B58-E166-40AD-A73D-27CDACE23F12}" type="presOf" srcId="{956790BE-E9A9-4356-BB25-28306656C177}" destId="{582BD43A-5980-4944-A0C0-BA72E4ADE82F}" srcOrd="1" destOrd="0" presId="urn:microsoft.com/office/officeart/2005/8/layout/list1"/>
    <dgm:cxn modelId="{B9CBDDFC-E16D-43D2-9176-9F6F5F7DFF1A}" type="presOf" srcId="{197C04A4-56D3-46AE-A3EC-F1DACA206DD0}" destId="{FFC221C6-12D8-44E1-BCC5-D56F735AD2E0}" srcOrd="0" destOrd="0" presId="urn:microsoft.com/office/officeart/2005/8/layout/list1"/>
    <dgm:cxn modelId="{05107E3A-2E9D-4FEB-800D-9727D37577BF}" type="presOf" srcId="{7D193558-46F1-416E-8046-AA6FA3B5BF49}" destId="{6095C26D-4928-42BE-950C-71399CBFF117}" srcOrd="0" destOrd="2" presId="urn:microsoft.com/office/officeart/2005/8/layout/list1"/>
    <dgm:cxn modelId="{833875C4-9689-41B1-A508-888FCC8AD31C}" type="presOf" srcId="{B0B6FE79-E7D6-4B94-9FA7-854FA4D53430}" destId="{6B6ABB74-D17F-4F0A-A97E-797388C51845}" srcOrd="1" destOrd="0" presId="urn:microsoft.com/office/officeart/2005/8/layout/list1"/>
    <dgm:cxn modelId="{910FE860-BB89-44F8-AAB8-D25FC2FCEEEB}" srcId="{F9D768C0-B4EB-4891-B17C-C4424B2B2B19}" destId="{7207D330-911C-42A0-B6AF-E82CBAB9FB86}" srcOrd="0" destOrd="0" parTransId="{0FB2DE34-2A4F-4011-923B-84FAA8A33E80}" sibTransId="{1F4665E6-C693-4F81-BAB0-B76891F4FC53}"/>
    <dgm:cxn modelId="{AFCACD8A-553F-49A5-8DEE-7F0E922E0AF5}" srcId="{0445CB75-3A24-40B1-BBC2-9619D3213423}" destId="{B0B6FE79-E7D6-4B94-9FA7-854FA4D53430}" srcOrd="5" destOrd="0" parTransId="{508C143B-65F9-4FF3-8017-508AAC017BD7}" sibTransId="{5EC58826-6B0F-41F0-B8FD-4940F4064A6E}"/>
    <dgm:cxn modelId="{7152B4CF-A444-448F-B5C9-FE5D4B551E82}" srcId="{0445CB75-3A24-40B1-BBC2-9619D3213423}" destId="{A2A570CF-D6AE-4C49-A860-E96260195423}" srcOrd="1" destOrd="0" parTransId="{F8144931-F0BA-46F9-98DE-2D48B326EE33}" sibTransId="{18A131E6-AB6E-432F-BD6A-B8BA950F8FB4}"/>
    <dgm:cxn modelId="{9C616B45-992E-474E-8B5B-42EE8CED0B68}" type="presOf" srcId="{E95994E7-52D2-4329-9129-5AA3753AC701}" destId="{6095C26D-4928-42BE-950C-71399CBFF117}" srcOrd="0" destOrd="1" presId="urn:microsoft.com/office/officeart/2005/8/layout/list1"/>
    <dgm:cxn modelId="{72D71EC3-4B3B-4AA4-9461-C7288A3A5C37}" type="presOf" srcId="{B0B6FE79-E7D6-4B94-9FA7-854FA4D53430}" destId="{FE8B9E1D-DAED-430B-BD56-50AC22B0125E}" srcOrd="0" destOrd="0" presId="urn:microsoft.com/office/officeart/2005/8/layout/list1"/>
    <dgm:cxn modelId="{EAA4DA9D-D7BB-4835-BD16-86A677B64776}" type="presOf" srcId="{10124833-E767-438C-914D-20D9D2139064}" destId="{1BFDF4FB-002A-40B1-8B58-E7663BB1B8D0}" srcOrd="0" destOrd="0" presId="urn:microsoft.com/office/officeart/2005/8/layout/list1"/>
    <dgm:cxn modelId="{E7F0EC4C-EEB4-484D-BF70-B2724D18DACE}" type="presOf" srcId="{956790BE-E9A9-4356-BB25-28306656C177}" destId="{B653244A-450A-4EFF-895C-0AA620D1543B}" srcOrd="0" destOrd="0" presId="urn:microsoft.com/office/officeart/2005/8/layout/list1"/>
    <dgm:cxn modelId="{B3FB32BE-9CB9-4729-B0C5-4E76085C2DD5}" type="presOf" srcId="{F9D768C0-B4EB-4891-B17C-C4424B2B2B19}" destId="{186A549A-BCD2-41B9-9A89-3A788B7864D0}" srcOrd="0" destOrd="0" presId="urn:microsoft.com/office/officeart/2005/8/layout/list1"/>
    <dgm:cxn modelId="{2E3C385B-C0F3-4B84-BD50-B0F0E5AF5C8B}" type="presParOf" srcId="{5B4B0E97-3E03-460F-BFE2-2D2CC57606A1}" destId="{AC7DA9D4-360F-4B67-9101-365FB3F259F5}" srcOrd="0" destOrd="0" presId="urn:microsoft.com/office/officeart/2005/8/layout/list1"/>
    <dgm:cxn modelId="{4A90242A-004A-4EB2-B758-A25C60A787D4}" type="presParOf" srcId="{AC7DA9D4-360F-4B67-9101-365FB3F259F5}" destId="{B653244A-450A-4EFF-895C-0AA620D1543B}" srcOrd="0" destOrd="0" presId="urn:microsoft.com/office/officeart/2005/8/layout/list1"/>
    <dgm:cxn modelId="{307E1DAF-87CD-43A2-90DE-E27E8526E295}" type="presParOf" srcId="{AC7DA9D4-360F-4B67-9101-365FB3F259F5}" destId="{582BD43A-5980-4944-A0C0-BA72E4ADE82F}" srcOrd="1" destOrd="0" presId="urn:microsoft.com/office/officeart/2005/8/layout/list1"/>
    <dgm:cxn modelId="{D9233363-A2FA-4F3E-BB20-A34A13B991FA}" type="presParOf" srcId="{5B4B0E97-3E03-460F-BFE2-2D2CC57606A1}" destId="{784EC05D-2D7B-4207-95DA-8D5A08765707}" srcOrd="1" destOrd="0" presId="urn:microsoft.com/office/officeart/2005/8/layout/list1"/>
    <dgm:cxn modelId="{E7A9EC78-F92C-4643-AC08-5B12F5D425CB}" type="presParOf" srcId="{5B4B0E97-3E03-460F-BFE2-2D2CC57606A1}" destId="{A975B043-775B-47F1-8F6A-00C7249167BC}" srcOrd="2" destOrd="0" presId="urn:microsoft.com/office/officeart/2005/8/layout/list1"/>
    <dgm:cxn modelId="{F25862A4-D242-40C4-B28C-81CDF59017A1}" type="presParOf" srcId="{5B4B0E97-3E03-460F-BFE2-2D2CC57606A1}" destId="{F6EA4C01-995B-4243-9FD8-2E85C1184A7C}" srcOrd="3" destOrd="0" presId="urn:microsoft.com/office/officeart/2005/8/layout/list1"/>
    <dgm:cxn modelId="{A9F2A1E7-9F92-4472-B93F-4C31FBCFB6AA}" type="presParOf" srcId="{5B4B0E97-3E03-460F-BFE2-2D2CC57606A1}" destId="{D93FE4A2-7940-4A40-B84A-76139B726DE4}" srcOrd="4" destOrd="0" presId="urn:microsoft.com/office/officeart/2005/8/layout/list1"/>
    <dgm:cxn modelId="{27B811F8-7232-4771-95DB-DD6BC577C4A8}" type="presParOf" srcId="{D93FE4A2-7940-4A40-B84A-76139B726DE4}" destId="{63CB5813-8C55-41DE-8A8E-D5ECF23EA357}" srcOrd="0" destOrd="0" presId="urn:microsoft.com/office/officeart/2005/8/layout/list1"/>
    <dgm:cxn modelId="{8C219E05-0653-4DDE-9E1A-F8C96CDA7241}" type="presParOf" srcId="{D93FE4A2-7940-4A40-B84A-76139B726DE4}" destId="{8F46D804-1EAF-4A86-A439-7C622F8AAAF5}" srcOrd="1" destOrd="0" presId="urn:microsoft.com/office/officeart/2005/8/layout/list1"/>
    <dgm:cxn modelId="{B4E6F831-633B-40CA-BF95-65F7AAB081EB}" type="presParOf" srcId="{5B4B0E97-3E03-460F-BFE2-2D2CC57606A1}" destId="{418E6A62-441A-4F69-8CA4-4416F9907813}" srcOrd="5" destOrd="0" presId="urn:microsoft.com/office/officeart/2005/8/layout/list1"/>
    <dgm:cxn modelId="{3528646C-E39A-40B8-9589-9F56CBCEAE96}" type="presParOf" srcId="{5B4B0E97-3E03-460F-BFE2-2D2CC57606A1}" destId="{BAE501DD-F5BD-4B74-B253-38D10F9FA2D0}" srcOrd="6" destOrd="0" presId="urn:microsoft.com/office/officeart/2005/8/layout/list1"/>
    <dgm:cxn modelId="{384159DD-6A38-439F-B8A0-47C90F560C42}" type="presParOf" srcId="{5B4B0E97-3E03-460F-BFE2-2D2CC57606A1}" destId="{57073818-EC14-4724-9FF2-AB2510B12DA6}" srcOrd="7" destOrd="0" presId="urn:microsoft.com/office/officeart/2005/8/layout/list1"/>
    <dgm:cxn modelId="{B087F9D4-4610-4C4D-819C-6D7F8EE969ED}" type="presParOf" srcId="{5B4B0E97-3E03-460F-BFE2-2D2CC57606A1}" destId="{065295CE-4745-49B4-9AFA-7C5077B8C690}" srcOrd="8" destOrd="0" presId="urn:microsoft.com/office/officeart/2005/8/layout/list1"/>
    <dgm:cxn modelId="{216E38EC-00C5-44D8-AB4F-67A01A2C5A34}" type="presParOf" srcId="{065295CE-4745-49B4-9AFA-7C5077B8C690}" destId="{FFC221C6-12D8-44E1-BCC5-D56F735AD2E0}" srcOrd="0" destOrd="0" presId="urn:microsoft.com/office/officeart/2005/8/layout/list1"/>
    <dgm:cxn modelId="{9E75829B-5040-45CA-B3F7-32A21FF42C0A}" type="presParOf" srcId="{065295CE-4745-49B4-9AFA-7C5077B8C690}" destId="{61CDD797-0329-439D-A008-4C91CF967DD9}" srcOrd="1" destOrd="0" presId="urn:microsoft.com/office/officeart/2005/8/layout/list1"/>
    <dgm:cxn modelId="{9A36D39E-2FA2-48D4-85A6-4A2D81A3E308}" type="presParOf" srcId="{5B4B0E97-3E03-460F-BFE2-2D2CC57606A1}" destId="{A12AE08C-7C4D-42A0-BFE4-A2925719BD64}" srcOrd="9" destOrd="0" presId="urn:microsoft.com/office/officeart/2005/8/layout/list1"/>
    <dgm:cxn modelId="{74B3B8E7-73EC-468A-82E3-789522F55A32}" type="presParOf" srcId="{5B4B0E97-3E03-460F-BFE2-2D2CC57606A1}" destId="{522FBD5C-00D2-4ECD-BEB9-FD7120DA448C}" srcOrd="10" destOrd="0" presId="urn:microsoft.com/office/officeart/2005/8/layout/list1"/>
    <dgm:cxn modelId="{E608484F-FA53-4100-9576-1896BFAABAF6}" type="presParOf" srcId="{5B4B0E97-3E03-460F-BFE2-2D2CC57606A1}" destId="{2DF3F449-B768-4387-A138-EDA5D9BC63A2}" srcOrd="11" destOrd="0" presId="urn:microsoft.com/office/officeart/2005/8/layout/list1"/>
    <dgm:cxn modelId="{1B20A063-3539-40D4-ADEA-F0CFAB460832}" type="presParOf" srcId="{5B4B0E97-3E03-460F-BFE2-2D2CC57606A1}" destId="{9C691296-1304-4447-BE6A-2308BCDCCB4B}" srcOrd="12" destOrd="0" presId="urn:microsoft.com/office/officeart/2005/8/layout/list1"/>
    <dgm:cxn modelId="{ACB05CF0-B7C6-4F63-8A86-5C3FAC90E8AF}" type="presParOf" srcId="{9C691296-1304-4447-BE6A-2308BCDCCB4B}" destId="{ADDD13DF-29D0-44AC-8703-F64236CEED04}" srcOrd="0" destOrd="0" presId="urn:microsoft.com/office/officeart/2005/8/layout/list1"/>
    <dgm:cxn modelId="{FA6F107D-3A61-4AB4-A5AD-8489F47175A6}" type="presParOf" srcId="{9C691296-1304-4447-BE6A-2308BCDCCB4B}" destId="{3172C682-1D9C-4AB0-8B42-BCF0E183D08C}" srcOrd="1" destOrd="0" presId="urn:microsoft.com/office/officeart/2005/8/layout/list1"/>
    <dgm:cxn modelId="{16098048-0E5E-4584-A96C-1B36683670AC}" type="presParOf" srcId="{5B4B0E97-3E03-460F-BFE2-2D2CC57606A1}" destId="{29853BA4-FE8C-492D-BF25-941C6045F8A2}" srcOrd="13" destOrd="0" presId="urn:microsoft.com/office/officeart/2005/8/layout/list1"/>
    <dgm:cxn modelId="{49EC5820-BD2C-4F6E-AF1C-2AC513503E21}" type="presParOf" srcId="{5B4B0E97-3E03-460F-BFE2-2D2CC57606A1}" destId="{2109D35A-FBC7-4A34-8967-53E25CC94BC9}" srcOrd="14" destOrd="0" presId="urn:microsoft.com/office/officeart/2005/8/layout/list1"/>
    <dgm:cxn modelId="{BCE4A3DF-362A-4349-9D31-FD27948C5281}" type="presParOf" srcId="{5B4B0E97-3E03-460F-BFE2-2D2CC57606A1}" destId="{43B7D656-E8BF-4E45-9D32-5F1E4A9B7A0D}" srcOrd="15" destOrd="0" presId="urn:microsoft.com/office/officeart/2005/8/layout/list1"/>
    <dgm:cxn modelId="{9D94A42B-E875-422B-B789-CB5FCF5F1123}" type="presParOf" srcId="{5B4B0E97-3E03-460F-BFE2-2D2CC57606A1}" destId="{E87CE606-8000-4FD3-B03E-045946E444D7}" srcOrd="16" destOrd="0" presId="urn:microsoft.com/office/officeart/2005/8/layout/list1"/>
    <dgm:cxn modelId="{30336C5C-65C4-405F-B2AB-C9A6BE065169}" type="presParOf" srcId="{E87CE606-8000-4FD3-B03E-045946E444D7}" destId="{1BFDF4FB-002A-40B1-8B58-E7663BB1B8D0}" srcOrd="0" destOrd="0" presId="urn:microsoft.com/office/officeart/2005/8/layout/list1"/>
    <dgm:cxn modelId="{A18EF52D-7A73-42B8-8224-B84DBCF7830E}" type="presParOf" srcId="{E87CE606-8000-4FD3-B03E-045946E444D7}" destId="{FA107AD6-73ED-464A-A0A4-4C7DD68195E6}" srcOrd="1" destOrd="0" presId="urn:microsoft.com/office/officeart/2005/8/layout/list1"/>
    <dgm:cxn modelId="{BEE3E3BE-C37E-4C3A-8B5F-176947225A72}" type="presParOf" srcId="{5B4B0E97-3E03-460F-BFE2-2D2CC57606A1}" destId="{900EB56C-B6DE-4BCF-8B84-80304F1FB576}" srcOrd="17" destOrd="0" presId="urn:microsoft.com/office/officeart/2005/8/layout/list1"/>
    <dgm:cxn modelId="{D310F7C6-3A3E-456B-8C6A-FB9223D0C6C0}" type="presParOf" srcId="{5B4B0E97-3E03-460F-BFE2-2D2CC57606A1}" destId="{01F7C616-F34A-4050-B468-92DCFC46703F}" srcOrd="18" destOrd="0" presId="urn:microsoft.com/office/officeart/2005/8/layout/list1"/>
    <dgm:cxn modelId="{EF020CA8-03A1-4258-9AFC-BC9591D721AC}" type="presParOf" srcId="{5B4B0E97-3E03-460F-BFE2-2D2CC57606A1}" destId="{478B49AB-50AA-47EA-8D0B-265B9FF29FE8}" srcOrd="19" destOrd="0" presId="urn:microsoft.com/office/officeart/2005/8/layout/list1"/>
    <dgm:cxn modelId="{637DF50D-0626-4E8A-88EA-22813EE74ADB}" type="presParOf" srcId="{5B4B0E97-3E03-460F-BFE2-2D2CC57606A1}" destId="{C525883F-30BE-4C34-B26F-029907113D17}" srcOrd="20" destOrd="0" presId="urn:microsoft.com/office/officeart/2005/8/layout/list1"/>
    <dgm:cxn modelId="{5C4E5973-1061-4678-9E11-4DA09BCD7984}" type="presParOf" srcId="{C525883F-30BE-4C34-B26F-029907113D17}" destId="{FE8B9E1D-DAED-430B-BD56-50AC22B0125E}" srcOrd="0" destOrd="0" presId="urn:microsoft.com/office/officeart/2005/8/layout/list1"/>
    <dgm:cxn modelId="{15009679-FFB8-4DAD-93D9-3C27E3516DF1}" type="presParOf" srcId="{C525883F-30BE-4C34-B26F-029907113D17}" destId="{6B6ABB74-D17F-4F0A-A97E-797388C51845}" srcOrd="1" destOrd="0" presId="urn:microsoft.com/office/officeart/2005/8/layout/list1"/>
    <dgm:cxn modelId="{18EE2482-D32C-47A5-9A6E-9F99E225CA77}" type="presParOf" srcId="{5B4B0E97-3E03-460F-BFE2-2D2CC57606A1}" destId="{E4652FD6-2BF4-4C3C-B53F-8E0BD88E0504}" srcOrd="21" destOrd="0" presId="urn:microsoft.com/office/officeart/2005/8/layout/list1"/>
    <dgm:cxn modelId="{1C185D61-9F36-49FF-8E60-B49B7C7C4EA6}" type="presParOf" srcId="{5B4B0E97-3E03-460F-BFE2-2D2CC57606A1}" destId="{87F79054-464D-4032-8672-725DE02FD88E}" srcOrd="22" destOrd="0" presId="urn:microsoft.com/office/officeart/2005/8/layout/list1"/>
    <dgm:cxn modelId="{3D3D55A0-C1BB-4B92-A13D-584E1CA37466}" type="presParOf" srcId="{5B4B0E97-3E03-460F-BFE2-2D2CC57606A1}" destId="{73C530B0-4599-43AD-AFD2-3A5D164C5D79}" srcOrd="23" destOrd="0" presId="urn:microsoft.com/office/officeart/2005/8/layout/list1"/>
    <dgm:cxn modelId="{89D57767-6C37-41D6-84B3-4E0315750B88}" type="presParOf" srcId="{5B4B0E97-3E03-460F-BFE2-2D2CC57606A1}" destId="{F6095D75-7CC9-4457-A5CF-A9ABBDCF7924}" srcOrd="24" destOrd="0" presId="urn:microsoft.com/office/officeart/2005/8/layout/list1"/>
    <dgm:cxn modelId="{D8BD5B46-A629-4B59-AD65-9EE2C271A240}" type="presParOf" srcId="{F6095D75-7CC9-4457-A5CF-A9ABBDCF7924}" destId="{186A549A-BCD2-41B9-9A89-3A788B7864D0}" srcOrd="0" destOrd="0" presId="urn:microsoft.com/office/officeart/2005/8/layout/list1"/>
    <dgm:cxn modelId="{BA88523D-90D1-4F18-9A43-DD4A359ADF15}" type="presParOf" srcId="{F6095D75-7CC9-4457-A5CF-A9ABBDCF7924}" destId="{92A99C67-31F4-4123-92C4-22C2E2D6500E}" srcOrd="1" destOrd="0" presId="urn:microsoft.com/office/officeart/2005/8/layout/list1"/>
    <dgm:cxn modelId="{ABF0C743-236F-478A-9808-FDD66EE3A6C2}" type="presParOf" srcId="{5B4B0E97-3E03-460F-BFE2-2D2CC57606A1}" destId="{792A185F-D91D-47D4-8E32-66237A718898}" srcOrd="25" destOrd="0" presId="urn:microsoft.com/office/officeart/2005/8/layout/list1"/>
    <dgm:cxn modelId="{8D891734-FB32-45C6-9549-BB2797A7CE2A}" type="presParOf" srcId="{5B4B0E97-3E03-460F-BFE2-2D2CC57606A1}" destId="{6095C26D-4928-42BE-950C-71399CBFF117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373BE9-F5F8-45A0-A7C6-F43214C2964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75E874-1E27-4FCD-8079-C245A6948517}">
      <dgm:prSet custT="1"/>
      <dgm:spPr>
        <a:noFill/>
        <a:ln>
          <a:noFill/>
        </a:ln>
      </dgm:spPr>
      <dgm:t>
        <a:bodyPr/>
        <a:lstStyle/>
        <a:p>
          <a:pPr algn="l" rtl="0">
            <a:lnSpc>
              <a:spcPct val="100000"/>
            </a:lnSpc>
          </a:pPr>
          <a:r>
            <a:rPr lang="ru-RU" sz="1900" b="1" i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случае отсутствия доступа к указанному Интернет-ресурсу, технический специалист незамедлительно обращается в РЦОИ по телефонам горячей линии для получения материалов по резервной схеме.</a:t>
          </a:r>
          <a:endParaRPr lang="ru-RU" sz="1900" b="1" i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749B05-D988-474C-8D4D-C26CEF7FCD57}" type="parTrans" cxnId="{314335F4-C3B2-4FD6-A452-BD0DE3742250}">
      <dgm:prSet/>
      <dgm:spPr/>
      <dgm:t>
        <a:bodyPr/>
        <a:lstStyle/>
        <a:p>
          <a:endParaRPr lang="ru-RU"/>
        </a:p>
      </dgm:t>
    </dgm:pt>
    <dgm:pt modelId="{A0A0655C-4A86-4E36-AD0D-0A9757075B78}" type="sibTrans" cxnId="{314335F4-C3B2-4FD6-A452-BD0DE3742250}">
      <dgm:prSet/>
      <dgm:spPr/>
      <dgm:t>
        <a:bodyPr/>
        <a:lstStyle/>
        <a:p>
          <a:endParaRPr lang="ru-RU"/>
        </a:p>
      </dgm:t>
    </dgm:pt>
    <dgm:pt modelId="{BB0D1732-0BBE-4F7B-93F3-DBDCB41B83C0}" type="pres">
      <dgm:prSet presAssocID="{AC373BE9-F5F8-45A0-A7C6-F43214C296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EE0663-4423-48F8-B63D-576D019B6CCF}" type="pres">
      <dgm:prSet presAssocID="{AE75E874-1E27-4FCD-8079-C245A6948517}" presName="parentText" presStyleLbl="node1" presStyleIdx="0" presStyleCnt="1" custScaleX="96369" custLinFactNeighborX="-2895" custLinFactNeighborY="-67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4335F4-C3B2-4FD6-A452-BD0DE3742250}" srcId="{AC373BE9-F5F8-45A0-A7C6-F43214C2964B}" destId="{AE75E874-1E27-4FCD-8079-C245A6948517}" srcOrd="0" destOrd="0" parTransId="{5C749B05-D988-474C-8D4D-C26CEF7FCD57}" sibTransId="{A0A0655C-4A86-4E36-AD0D-0A9757075B78}"/>
    <dgm:cxn modelId="{78116D46-AC31-4632-8135-1ACF104AE429}" type="presOf" srcId="{AC373BE9-F5F8-45A0-A7C6-F43214C2964B}" destId="{BB0D1732-0BBE-4F7B-93F3-DBDCB41B83C0}" srcOrd="0" destOrd="0" presId="urn:microsoft.com/office/officeart/2005/8/layout/vList2"/>
    <dgm:cxn modelId="{47D220F1-CE81-4629-9023-111267EBBF69}" type="presOf" srcId="{AE75E874-1E27-4FCD-8079-C245A6948517}" destId="{02EE0663-4423-48F8-B63D-576D019B6CCF}" srcOrd="0" destOrd="0" presId="urn:microsoft.com/office/officeart/2005/8/layout/vList2"/>
    <dgm:cxn modelId="{1996EBB6-6E19-462E-918F-C976FB8DCD0D}" type="presParOf" srcId="{BB0D1732-0BBE-4F7B-93F3-DBDCB41B83C0}" destId="{02EE0663-4423-48F8-B63D-576D019B6CCF}" srcOrd="0" destOrd="0" presId="urn:microsoft.com/office/officeart/2005/8/layout/vList2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9B1E1F-DF11-4D5C-964A-496D52ED4D2E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64EE1CA-5895-4E36-8B34-B1A04ECED292}">
      <dgm:prSet custT="1"/>
      <dgm:spPr/>
      <dgm:t>
        <a:bodyPr/>
        <a:lstStyle/>
        <a:p>
          <a:pPr rtl="0"/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не позднее 08:30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D1F1E748-537E-4178-A5F4-E634696A064D}" type="parTrans" cxnId="{259B051A-8B43-4C70-8B18-3FE1852648C0}">
      <dgm:prSet/>
      <dgm:spPr/>
      <dgm:t>
        <a:bodyPr/>
        <a:lstStyle/>
        <a:p>
          <a:endParaRPr lang="ru-RU"/>
        </a:p>
      </dgm:t>
    </dgm:pt>
    <dgm:pt modelId="{D246F3BB-059E-4C63-9D28-C5E846010EA5}" type="sibTrans" cxnId="{259B051A-8B43-4C70-8B18-3FE1852648C0}">
      <dgm:prSet/>
      <dgm:spPr/>
      <dgm:t>
        <a:bodyPr/>
        <a:lstStyle/>
        <a:p>
          <a:endParaRPr lang="ru-RU"/>
        </a:p>
      </dgm:t>
    </dgm:pt>
    <dgm:pt modelId="{D000E6BB-AA37-4C8C-911D-CCD97A010D83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сообщить работникам ОО, привлекаемым к проведению ИС, о распределении по аудиториям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1AB0FB9-765A-4E7E-9C15-73C99741E6D7}" type="parTrans" cxnId="{46FEC240-B394-4A71-9946-9FB849887264}">
      <dgm:prSet/>
      <dgm:spPr/>
      <dgm:t>
        <a:bodyPr/>
        <a:lstStyle/>
        <a:p>
          <a:endParaRPr lang="ru-RU"/>
        </a:p>
      </dgm:t>
    </dgm:pt>
    <dgm:pt modelId="{F950EDFA-948C-4610-BA74-B19166D87E03}" type="sibTrans" cxnId="{46FEC240-B394-4A71-9946-9FB849887264}">
      <dgm:prSet/>
      <dgm:spPr/>
      <dgm:t>
        <a:bodyPr/>
        <a:lstStyle/>
        <a:p>
          <a:endParaRPr lang="ru-RU"/>
        </a:p>
      </dgm:t>
    </dgm:pt>
    <dgm:pt modelId="{7BB8BDF3-8C80-47B7-9A74-722E327BB8D5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провести краткий инструктаж по процедуре проведения ИС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27F127A-8175-478D-94FD-6D7BFBF55476}" type="parTrans" cxnId="{4BE012B6-64B4-47DE-905F-62FAC70C4D08}">
      <dgm:prSet/>
      <dgm:spPr/>
      <dgm:t>
        <a:bodyPr/>
        <a:lstStyle/>
        <a:p>
          <a:endParaRPr lang="ru-RU"/>
        </a:p>
      </dgm:t>
    </dgm:pt>
    <dgm:pt modelId="{01C53C71-4B8F-4BD4-9D7A-E0895D37B7F1}" type="sibTrans" cxnId="{4BE012B6-64B4-47DE-905F-62FAC70C4D08}">
      <dgm:prSet/>
      <dgm:spPr/>
      <dgm:t>
        <a:bodyPr/>
        <a:lstStyle/>
        <a:p>
          <a:endParaRPr lang="ru-RU"/>
        </a:p>
      </dgm:t>
    </dgm:pt>
    <dgm:pt modelId="{6DC46AA7-4D17-4240-9BBD-72436F7EC762}">
      <dgm:prSet custT="1"/>
      <dgm:spPr/>
      <dgm:t>
        <a:bodyPr/>
        <a:lstStyle/>
        <a:p>
          <a:pPr rtl="0"/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не позднее 08:45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68EBBD02-9340-4E5E-96D3-EDD748AA3813}" type="parTrans" cxnId="{4840C340-CF38-4726-B530-C210D51BF991}">
      <dgm:prSet/>
      <dgm:spPr/>
      <dgm:t>
        <a:bodyPr/>
        <a:lstStyle/>
        <a:p>
          <a:endParaRPr lang="ru-RU"/>
        </a:p>
      </dgm:t>
    </dgm:pt>
    <dgm:pt modelId="{CE9173AB-F98A-4EF5-91EE-C2FA8B8BCF83}" type="sibTrans" cxnId="{4840C340-CF38-4726-B530-C210D51BF991}">
      <dgm:prSet/>
      <dgm:spPr/>
      <dgm:t>
        <a:bodyPr/>
        <a:lstStyle/>
        <a:p>
          <a:endParaRPr lang="ru-RU"/>
        </a:p>
      </dgm:t>
    </dgm:pt>
    <dgm:pt modelId="{C96204D8-50C5-4F15-BD8C-843BF6D80249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выдать комплекты материалов для проведения ИС экзаменатору-собеседнику, эксперту и организаторам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93E1D6E-137A-482F-9F9E-6D790BFF5E37}" type="parTrans" cxnId="{EEC6A800-A9C5-4FDA-8567-2204F271FB00}">
      <dgm:prSet/>
      <dgm:spPr/>
      <dgm:t>
        <a:bodyPr/>
        <a:lstStyle/>
        <a:p>
          <a:endParaRPr lang="ru-RU"/>
        </a:p>
      </dgm:t>
    </dgm:pt>
    <dgm:pt modelId="{0EC4E7E4-DEF0-4A92-AC05-C670545EAE28}" type="sibTrans" cxnId="{EEC6A800-A9C5-4FDA-8567-2204F271FB00}">
      <dgm:prSet/>
      <dgm:spPr/>
      <dgm:t>
        <a:bodyPr/>
        <a:lstStyle/>
        <a:p>
          <a:endParaRPr lang="ru-RU"/>
        </a:p>
      </dgm:t>
    </dgm:pt>
    <dgm:pt modelId="{627341BD-5988-4C3E-88DD-276DF106BE10}">
      <dgm:prSet custT="1"/>
      <dgm:spPr/>
      <dgm:t>
        <a:bodyPr/>
        <a:lstStyle/>
        <a:p>
          <a:pPr rtl="0"/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не ранее 09:00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556F2CF6-F795-4BE4-BEC1-E50095371A2C}" type="parTrans" cxnId="{D306426D-DED6-40C7-B474-579352B2F02A}">
      <dgm:prSet/>
      <dgm:spPr/>
      <dgm:t>
        <a:bodyPr/>
        <a:lstStyle/>
        <a:p>
          <a:endParaRPr lang="ru-RU"/>
        </a:p>
      </dgm:t>
    </dgm:pt>
    <dgm:pt modelId="{4B6DA1D0-ADB0-43EC-8591-3BBBEAF61C03}" type="sibTrans" cxnId="{D306426D-DED6-40C7-B474-579352B2F02A}">
      <dgm:prSet/>
      <dgm:spPr/>
      <dgm:t>
        <a:bodyPr/>
        <a:lstStyle/>
        <a:p>
          <a:endParaRPr lang="ru-RU"/>
        </a:p>
      </dgm:t>
    </dgm:pt>
    <dgm:pt modelId="{0D674EB0-AD72-4739-B3AA-6A2F4A02D455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ответственный организатор должен дать указание начать ИС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D48211F-D7C7-4835-840B-E3AB0F4D3FDB}" type="sibTrans" cxnId="{C241D118-F0D0-4D2C-915F-A04145E29886}">
      <dgm:prSet/>
      <dgm:spPr/>
      <dgm:t>
        <a:bodyPr/>
        <a:lstStyle/>
        <a:p>
          <a:endParaRPr lang="ru-RU"/>
        </a:p>
      </dgm:t>
    </dgm:pt>
    <dgm:pt modelId="{01726C05-D4C3-4CA6-BA97-05CC234BC75F}" type="parTrans" cxnId="{C241D118-F0D0-4D2C-915F-A04145E29886}">
      <dgm:prSet/>
      <dgm:spPr/>
      <dgm:t>
        <a:bodyPr/>
        <a:lstStyle/>
        <a:p>
          <a:endParaRPr lang="ru-RU"/>
        </a:p>
      </dgm:t>
    </dgm:pt>
    <dgm:pt modelId="{7FD73BC7-8EA1-441A-A110-85F949546451}" type="pres">
      <dgm:prSet presAssocID="{B59B1E1F-DF11-4D5C-964A-496D52ED4D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45AE35-DB90-49B2-A448-0B29485E285E}" type="pres">
      <dgm:prSet presAssocID="{A64EE1CA-5895-4E36-8B34-B1A04ECED292}" presName="linNode" presStyleCnt="0"/>
      <dgm:spPr/>
      <dgm:t>
        <a:bodyPr/>
        <a:lstStyle/>
        <a:p>
          <a:endParaRPr lang="ru-RU"/>
        </a:p>
      </dgm:t>
    </dgm:pt>
    <dgm:pt modelId="{3CA06D98-4DCC-4824-8236-9E844393309A}" type="pres">
      <dgm:prSet presAssocID="{A64EE1CA-5895-4E36-8B34-B1A04ECED29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F9320-1929-41EC-9DDA-DD4E367B28D3}" type="pres">
      <dgm:prSet presAssocID="{A64EE1CA-5895-4E36-8B34-B1A04ECED292}" presName="descendantText" presStyleLbl="alignAccFollowNode1" presStyleIdx="0" presStyleCnt="3" custScaleX="108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9D71F-A6E1-42AA-8D79-20A429F271E7}" type="pres">
      <dgm:prSet presAssocID="{D246F3BB-059E-4C63-9D28-C5E846010EA5}" presName="sp" presStyleCnt="0"/>
      <dgm:spPr/>
      <dgm:t>
        <a:bodyPr/>
        <a:lstStyle/>
        <a:p>
          <a:endParaRPr lang="ru-RU"/>
        </a:p>
      </dgm:t>
    </dgm:pt>
    <dgm:pt modelId="{FAB19CAF-0AE0-4401-B65A-329789382D3A}" type="pres">
      <dgm:prSet presAssocID="{6DC46AA7-4D17-4240-9BBD-72436F7EC762}" presName="linNode" presStyleCnt="0"/>
      <dgm:spPr/>
      <dgm:t>
        <a:bodyPr/>
        <a:lstStyle/>
        <a:p>
          <a:endParaRPr lang="ru-RU"/>
        </a:p>
      </dgm:t>
    </dgm:pt>
    <dgm:pt modelId="{0AF67156-16DE-45D5-AA4C-893DD93F4BE8}" type="pres">
      <dgm:prSet presAssocID="{6DC46AA7-4D17-4240-9BBD-72436F7EC76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3EEF7-65C7-4843-9623-4188E268EAD2}" type="pres">
      <dgm:prSet presAssocID="{6DC46AA7-4D17-4240-9BBD-72436F7EC762}" presName="descendantText" presStyleLbl="alignAccFollowNode1" presStyleIdx="1" presStyleCnt="3" custScaleX="111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1B557-B71B-47CB-9714-4F3BF60F878C}" type="pres">
      <dgm:prSet presAssocID="{CE9173AB-F98A-4EF5-91EE-C2FA8B8BCF83}" presName="sp" presStyleCnt="0"/>
      <dgm:spPr/>
      <dgm:t>
        <a:bodyPr/>
        <a:lstStyle/>
        <a:p>
          <a:endParaRPr lang="ru-RU"/>
        </a:p>
      </dgm:t>
    </dgm:pt>
    <dgm:pt modelId="{28AA961A-BDC8-4B81-B23D-D8E625ACBD93}" type="pres">
      <dgm:prSet presAssocID="{627341BD-5988-4C3E-88DD-276DF106BE10}" presName="linNode" presStyleCnt="0"/>
      <dgm:spPr/>
      <dgm:t>
        <a:bodyPr/>
        <a:lstStyle/>
        <a:p>
          <a:endParaRPr lang="ru-RU"/>
        </a:p>
      </dgm:t>
    </dgm:pt>
    <dgm:pt modelId="{CA0F0881-76C5-41DC-A9B9-166E5F1753ED}" type="pres">
      <dgm:prSet presAssocID="{627341BD-5988-4C3E-88DD-276DF106BE1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D61FF-AE32-4079-AE89-84949A34FF79}" type="pres">
      <dgm:prSet presAssocID="{627341BD-5988-4C3E-88DD-276DF106BE10}" presName="descendantText" presStyleLbl="alignAccFollowNode1" presStyleIdx="2" presStyleCnt="3" custScaleX="111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7BA3FC-7FB9-47DB-80B5-3A213B90C085}" type="presOf" srcId="{C96204D8-50C5-4F15-BD8C-843BF6D80249}" destId="{1E23EEF7-65C7-4843-9623-4188E268EAD2}" srcOrd="0" destOrd="0" presId="urn:microsoft.com/office/officeart/2005/8/layout/vList5"/>
    <dgm:cxn modelId="{46FEC240-B394-4A71-9946-9FB849887264}" srcId="{A64EE1CA-5895-4E36-8B34-B1A04ECED292}" destId="{D000E6BB-AA37-4C8C-911D-CCD97A010D83}" srcOrd="0" destOrd="0" parTransId="{91AB0FB9-765A-4E7E-9C15-73C99741E6D7}" sibTransId="{F950EDFA-948C-4610-BA74-B19166D87E03}"/>
    <dgm:cxn modelId="{66C56266-8BDF-43C1-B639-B6BE34377B37}" type="presOf" srcId="{6DC46AA7-4D17-4240-9BBD-72436F7EC762}" destId="{0AF67156-16DE-45D5-AA4C-893DD93F4BE8}" srcOrd="0" destOrd="0" presId="urn:microsoft.com/office/officeart/2005/8/layout/vList5"/>
    <dgm:cxn modelId="{4BE012B6-64B4-47DE-905F-62FAC70C4D08}" srcId="{A64EE1CA-5895-4E36-8B34-B1A04ECED292}" destId="{7BB8BDF3-8C80-47B7-9A74-722E327BB8D5}" srcOrd="1" destOrd="0" parTransId="{E27F127A-8175-478D-94FD-6D7BFBF55476}" sibTransId="{01C53C71-4B8F-4BD4-9D7A-E0895D37B7F1}"/>
    <dgm:cxn modelId="{EEC6A800-A9C5-4FDA-8567-2204F271FB00}" srcId="{6DC46AA7-4D17-4240-9BBD-72436F7EC762}" destId="{C96204D8-50C5-4F15-BD8C-843BF6D80249}" srcOrd="0" destOrd="0" parTransId="{F93E1D6E-137A-482F-9F9E-6D790BFF5E37}" sibTransId="{0EC4E7E4-DEF0-4A92-AC05-C670545EAE28}"/>
    <dgm:cxn modelId="{B492BCB1-425A-4939-BE33-CFA547843B47}" type="presOf" srcId="{D000E6BB-AA37-4C8C-911D-CCD97A010D83}" destId="{B10F9320-1929-41EC-9DDA-DD4E367B28D3}" srcOrd="0" destOrd="0" presId="urn:microsoft.com/office/officeart/2005/8/layout/vList5"/>
    <dgm:cxn modelId="{DDAAE770-EB45-437A-8E47-B28CAE7BE900}" type="presOf" srcId="{627341BD-5988-4C3E-88DD-276DF106BE10}" destId="{CA0F0881-76C5-41DC-A9B9-166E5F1753ED}" srcOrd="0" destOrd="0" presId="urn:microsoft.com/office/officeart/2005/8/layout/vList5"/>
    <dgm:cxn modelId="{1125A3FF-1BF2-418C-9AEB-351944DA9D6A}" type="presOf" srcId="{B59B1E1F-DF11-4D5C-964A-496D52ED4D2E}" destId="{7FD73BC7-8EA1-441A-A110-85F949546451}" srcOrd="0" destOrd="0" presId="urn:microsoft.com/office/officeart/2005/8/layout/vList5"/>
    <dgm:cxn modelId="{D306426D-DED6-40C7-B474-579352B2F02A}" srcId="{B59B1E1F-DF11-4D5C-964A-496D52ED4D2E}" destId="{627341BD-5988-4C3E-88DD-276DF106BE10}" srcOrd="2" destOrd="0" parTransId="{556F2CF6-F795-4BE4-BEC1-E50095371A2C}" sibTransId="{4B6DA1D0-ADB0-43EC-8591-3BBBEAF61C03}"/>
    <dgm:cxn modelId="{93489086-881C-48A1-A3D3-E172906BE49B}" type="presOf" srcId="{0D674EB0-AD72-4739-B3AA-6A2F4A02D455}" destId="{186D61FF-AE32-4079-AE89-84949A34FF79}" srcOrd="0" destOrd="0" presId="urn:microsoft.com/office/officeart/2005/8/layout/vList5"/>
    <dgm:cxn modelId="{C241D118-F0D0-4D2C-915F-A04145E29886}" srcId="{627341BD-5988-4C3E-88DD-276DF106BE10}" destId="{0D674EB0-AD72-4739-B3AA-6A2F4A02D455}" srcOrd="0" destOrd="0" parTransId="{01726C05-D4C3-4CA6-BA97-05CC234BC75F}" sibTransId="{FD48211F-D7C7-4835-840B-E3AB0F4D3FDB}"/>
    <dgm:cxn modelId="{259B051A-8B43-4C70-8B18-3FE1852648C0}" srcId="{B59B1E1F-DF11-4D5C-964A-496D52ED4D2E}" destId="{A64EE1CA-5895-4E36-8B34-B1A04ECED292}" srcOrd="0" destOrd="0" parTransId="{D1F1E748-537E-4178-A5F4-E634696A064D}" sibTransId="{D246F3BB-059E-4C63-9D28-C5E846010EA5}"/>
    <dgm:cxn modelId="{CD7E5231-63EF-4E0D-9FBB-C56339FE39E9}" type="presOf" srcId="{7BB8BDF3-8C80-47B7-9A74-722E327BB8D5}" destId="{B10F9320-1929-41EC-9DDA-DD4E367B28D3}" srcOrd="0" destOrd="1" presId="urn:microsoft.com/office/officeart/2005/8/layout/vList5"/>
    <dgm:cxn modelId="{4840C340-CF38-4726-B530-C210D51BF991}" srcId="{B59B1E1F-DF11-4D5C-964A-496D52ED4D2E}" destId="{6DC46AA7-4D17-4240-9BBD-72436F7EC762}" srcOrd="1" destOrd="0" parTransId="{68EBBD02-9340-4E5E-96D3-EDD748AA3813}" sibTransId="{CE9173AB-F98A-4EF5-91EE-C2FA8B8BCF83}"/>
    <dgm:cxn modelId="{0C54E252-53A4-4CFF-A5C2-15B81672757D}" type="presOf" srcId="{A64EE1CA-5895-4E36-8B34-B1A04ECED292}" destId="{3CA06D98-4DCC-4824-8236-9E844393309A}" srcOrd="0" destOrd="0" presId="urn:microsoft.com/office/officeart/2005/8/layout/vList5"/>
    <dgm:cxn modelId="{593E5E39-E9FB-480D-9253-2EAFBC1E2D4E}" type="presParOf" srcId="{7FD73BC7-8EA1-441A-A110-85F949546451}" destId="{9E45AE35-DB90-49B2-A448-0B29485E285E}" srcOrd="0" destOrd="0" presId="urn:microsoft.com/office/officeart/2005/8/layout/vList5"/>
    <dgm:cxn modelId="{351041D1-8EFF-4620-88F5-B8781D430E9C}" type="presParOf" srcId="{9E45AE35-DB90-49B2-A448-0B29485E285E}" destId="{3CA06D98-4DCC-4824-8236-9E844393309A}" srcOrd="0" destOrd="0" presId="urn:microsoft.com/office/officeart/2005/8/layout/vList5"/>
    <dgm:cxn modelId="{2BDA6F91-6F46-4F81-BD2B-8BEE05BA9F57}" type="presParOf" srcId="{9E45AE35-DB90-49B2-A448-0B29485E285E}" destId="{B10F9320-1929-41EC-9DDA-DD4E367B28D3}" srcOrd="1" destOrd="0" presId="urn:microsoft.com/office/officeart/2005/8/layout/vList5"/>
    <dgm:cxn modelId="{34E51747-7C7C-4989-9A76-AA33A8C81A22}" type="presParOf" srcId="{7FD73BC7-8EA1-441A-A110-85F949546451}" destId="{4209D71F-A6E1-42AA-8D79-20A429F271E7}" srcOrd="1" destOrd="0" presId="urn:microsoft.com/office/officeart/2005/8/layout/vList5"/>
    <dgm:cxn modelId="{C01E2925-3FF1-4C28-A744-E383B72F3C95}" type="presParOf" srcId="{7FD73BC7-8EA1-441A-A110-85F949546451}" destId="{FAB19CAF-0AE0-4401-B65A-329789382D3A}" srcOrd="2" destOrd="0" presId="urn:microsoft.com/office/officeart/2005/8/layout/vList5"/>
    <dgm:cxn modelId="{E1DCC111-AFCD-4026-BE21-75F72D811E7C}" type="presParOf" srcId="{FAB19CAF-0AE0-4401-B65A-329789382D3A}" destId="{0AF67156-16DE-45D5-AA4C-893DD93F4BE8}" srcOrd="0" destOrd="0" presId="urn:microsoft.com/office/officeart/2005/8/layout/vList5"/>
    <dgm:cxn modelId="{F5C61B07-B9D1-4FA0-BD68-A432652D4E3A}" type="presParOf" srcId="{FAB19CAF-0AE0-4401-B65A-329789382D3A}" destId="{1E23EEF7-65C7-4843-9623-4188E268EAD2}" srcOrd="1" destOrd="0" presId="urn:microsoft.com/office/officeart/2005/8/layout/vList5"/>
    <dgm:cxn modelId="{BDD53507-06A8-4D37-889D-2DD7BE23B739}" type="presParOf" srcId="{7FD73BC7-8EA1-441A-A110-85F949546451}" destId="{5A51B557-B71B-47CB-9714-4F3BF60F878C}" srcOrd="3" destOrd="0" presId="urn:microsoft.com/office/officeart/2005/8/layout/vList5"/>
    <dgm:cxn modelId="{821BE604-E437-441A-B9B9-BB8A6A8CDAB0}" type="presParOf" srcId="{7FD73BC7-8EA1-441A-A110-85F949546451}" destId="{28AA961A-BDC8-4B81-B23D-D8E625ACBD93}" srcOrd="4" destOrd="0" presId="urn:microsoft.com/office/officeart/2005/8/layout/vList5"/>
    <dgm:cxn modelId="{B006ABE9-EC55-4930-A617-ADB042DAACC4}" type="presParOf" srcId="{28AA961A-BDC8-4B81-B23D-D8E625ACBD93}" destId="{CA0F0881-76C5-41DC-A9B9-166E5F1753ED}" srcOrd="0" destOrd="0" presId="urn:microsoft.com/office/officeart/2005/8/layout/vList5"/>
    <dgm:cxn modelId="{7E0A969D-8E53-4D54-9D53-E2748C29F225}" type="presParOf" srcId="{28AA961A-BDC8-4B81-B23D-D8E625ACBD93}" destId="{186D61FF-AE32-4079-AE89-84949A34FF7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85036A-2359-4B1B-8C4D-2926F21A51F2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2E9688C-170F-4569-8548-EE752BFAE2E4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Экзаменатор-собеседник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BC51E63-3E5E-49FD-988A-012ABCF6210E}" type="parTrans" cxnId="{76AADEBC-29B5-49F0-AD89-5F4DC4B0FF16}">
      <dgm:prSet/>
      <dgm:spPr/>
      <dgm:t>
        <a:bodyPr/>
        <a:lstStyle/>
        <a:p>
          <a:endParaRPr lang="ru-RU"/>
        </a:p>
      </dgm:t>
    </dgm:pt>
    <dgm:pt modelId="{B09A828C-4E74-4F70-9DDB-5DEC857DC359}" type="sibTrans" cxnId="{76AADEBC-29B5-49F0-AD89-5F4DC4B0FF16}">
      <dgm:prSet/>
      <dgm:spPr/>
      <dgm:t>
        <a:bodyPr/>
        <a:lstStyle/>
        <a:p>
          <a:endParaRPr lang="ru-RU"/>
        </a:p>
      </dgm:t>
    </dgm:pt>
    <dgm:pt modelId="{EFF3B78D-A0C5-4142-A6A8-77DD6E2A70D8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ведомость учета проведения ИС в аудитории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223F3F0F-2D7F-4208-BA06-7C189BEB03BE}" type="parTrans" cxnId="{F768EE71-DCEC-42C6-8EAC-477FEC5E8B42}">
      <dgm:prSet/>
      <dgm:spPr/>
      <dgm:t>
        <a:bodyPr/>
        <a:lstStyle/>
        <a:p>
          <a:endParaRPr lang="ru-RU"/>
        </a:p>
      </dgm:t>
    </dgm:pt>
    <dgm:pt modelId="{33BC0DAF-AA6F-4A87-A5DC-7DD62214E405}" type="sibTrans" cxnId="{F768EE71-DCEC-42C6-8EAC-477FEC5E8B42}">
      <dgm:prSet/>
      <dgm:spPr/>
      <dgm:t>
        <a:bodyPr/>
        <a:lstStyle/>
        <a:p>
          <a:endParaRPr lang="ru-RU"/>
        </a:p>
      </dgm:t>
    </dgm:pt>
    <dgm:pt modelId="{8A03AE7C-43C1-4224-BC0E-BA0BBF8358BC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КИМ ИС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B0B92398-DE9C-4787-A7D2-CB4C98B8CB02}" type="parTrans" cxnId="{D1BD89A4-6DD7-48EB-9D46-2345C3AD4098}">
      <dgm:prSet/>
      <dgm:spPr/>
      <dgm:t>
        <a:bodyPr/>
        <a:lstStyle/>
        <a:p>
          <a:endParaRPr lang="ru-RU"/>
        </a:p>
      </dgm:t>
    </dgm:pt>
    <dgm:pt modelId="{DB90BC16-78B5-4D54-8F94-F8FBBB2CCAB3}" type="sibTrans" cxnId="{D1BD89A4-6DD7-48EB-9D46-2345C3AD4098}">
      <dgm:prSet/>
      <dgm:spPr/>
      <dgm:t>
        <a:bodyPr/>
        <a:lstStyle/>
        <a:p>
          <a:endParaRPr lang="ru-RU"/>
        </a:p>
      </dgm:t>
    </dgm:pt>
    <dgm:pt modelId="{2CBD073C-75A2-4C9D-A1F4-1D7E22C2EE96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инструкция для участников ИС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4C33424D-778C-42A6-A461-96A64DE14E76}" type="parTrans" cxnId="{C7A21372-6668-403E-90D3-F8907C13F350}">
      <dgm:prSet/>
      <dgm:spPr/>
      <dgm:t>
        <a:bodyPr/>
        <a:lstStyle/>
        <a:p>
          <a:endParaRPr lang="ru-RU"/>
        </a:p>
      </dgm:t>
    </dgm:pt>
    <dgm:pt modelId="{269270AE-3F6B-41BE-A6FA-299EB2AF7C33}" type="sibTrans" cxnId="{C7A21372-6668-403E-90D3-F8907C13F350}">
      <dgm:prSet/>
      <dgm:spPr/>
      <dgm:t>
        <a:bodyPr/>
        <a:lstStyle/>
        <a:p>
          <a:endParaRPr lang="ru-RU"/>
        </a:p>
      </dgm:t>
    </dgm:pt>
    <dgm:pt modelId="{86BD5289-ABC9-4C18-A187-EBF577F60E54}">
      <dgm:prSet/>
      <dgm:spPr/>
      <dgm:t>
        <a:bodyPr/>
        <a:lstStyle/>
        <a:p>
          <a:pPr rtl="0"/>
          <a:r>
            <a:rPr lang="ru-RU" b="1" smtClean="0">
              <a:latin typeface="Times New Roman" pitchFamily="18" charset="0"/>
              <a:cs typeface="Times New Roman" pitchFamily="18" charset="0"/>
            </a:rPr>
            <a:t>Эксперт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1D86261-2CDB-4373-833D-DA2C0C8FB0E0}" type="parTrans" cxnId="{915F2997-DD3C-40C1-85B6-AC8CCA3A1BD1}">
      <dgm:prSet/>
      <dgm:spPr/>
      <dgm:t>
        <a:bodyPr/>
        <a:lstStyle/>
        <a:p>
          <a:endParaRPr lang="ru-RU"/>
        </a:p>
      </dgm:t>
    </dgm:pt>
    <dgm:pt modelId="{BD6F3FB9-B1A3-48F0-8579-24009C46AA86}" type="sibTrans" cxnId="{915F2997-DD3C-40C1-85B6-AC8CCA3A1BD1}">
      <dgm:prSet/>
      <dgm:spPr/>
      <dgm:t>
        <a:bodyPr/>
        <a:lstStyle/>
        <a:p>
          <a:endParaRPr lang="ru-RU"/>
        </a:p>
      </dgm:t>
    </dgm:pt>
    <dgm:pt modelId="{A92918BB-281D-4A11-8035-A67D7869CB39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один комплект КИМ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117E824-19D7-4BF5-8575-7684E0FC577B}" type="parTrans" cxnId="{F269B2C5-74C3-4A6D-8D5E-3CDB328FF7D2}">
      <dgm:prSet/>
      <dgm:spPr/>
      <dgm:t>
        <a:bodyPr/>
        <a:lstStyle/>
        <a:p>
          <a:endParaRPr lang="ru-RU"/>
        </a:p>
      </dgm:t>
    </dgm:pt>
    <dgm:pt modelId="{3EEAF34D-BD96-4167-AE9F-5B59A9F24F24}" type="sibTrans" cxnId="{F269B2C5-74C3-4A6D-8D5E-3CDB328FF7D2}">
      <dgm:prSet/>
      <dgm:spPr/>
      <dgm:t>
        <a:bodyPr/>
        <a:lstStyle/>
        <a:p>
          <a:endParaRPr lang="ru-RU"/>
        </a:p>
      </dgm:t>
    </dgm:pt>
    <dgm:pt modelId="{E043CE2F-9899-4AA9-B678-516971B66046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протоколы эксперта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EB2E575-3140-4815-82FA-A342A7576117}" type="parTrans" cxnId="{4F296456-9781-405C-AE45-B159D8A575B6}">
      <dgm:prSet/>
      <dgm:spPr/>
      <dgm:t>
        <a:bodyPr/>
        <a:lstStyle/>
        <a:p>
          <a:endParaRPr lang="ru-RU"/>
        </a:p>
      </dgm:t>
    </dgm:pt>
    <dgm:pt modelId="{B28A52B2-264A-44F8-9686-BB38C2DE9504}" type="sibTrans" cxnId="{4F296456-9781-405C-AE45-B159D8A575B6}">
      <dgm:prSet/>
      <dgm:spPr/>
      <dgm:t>
        <a:bodyPr/>
        <a:lstStyle/>
        <a:p>
          <a:endParaRPr lang="ru-RU"/>
        </a:p>
      </dgm:t>
    </dgm:pt>
    <dgm:pt modelId="{1BA2FECD-058A-4215-AEF0-8CDEB2665D56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Организаторы проведения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C5F34AB-9B35-4A7B-AA2E-8BC97F5FB983}" type="parTrans" cxnId="{B1DE1C4C-0AEE-43AF-B067-FB375FF788B9}">
      <dgm:prSet/>
      <dgm:spPr/>
      <dgm:t>
        <a:bodyPr/>
        <a:lstStyle/>
        <a:p>
          <a:endParaRPr lang="ru-RU"/>
        </a:p>
      </dgm:t>
    </dgm:pt>
    <dgm:pt modelId="{064CE338-4C4F-4E12-947E-45EADDAAF872}" type="sibTrans" cxnId="{B1DE1C4C-0AEE-43AF-B067-FB375FF788B9}">
      <dgm:prSet/>
      <dgm:spPr/>
      <dgm:t>
        <a:bodyPr/>
        <a:lstStyle/>
        <a:p>
          <a:endParaRPr lang="ru-RU"/>
        </a:p>
      </dgm:t>
    </dgm:pt>
    <dgm:pt modelId="{866BA73B-8EC3-46D8-A991-21C3EAC0B0C8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списки участников ИС с распределением их по аудиториям ожидания и проведения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8269625-9063-439F-B523-190AB3823A72}" type="parTrans" cxnId="{B5CA1F82-46AD-4602-85AB-5586C38922BB}">
      <dgm:prSet/>
      <dgm:spPr/>
      <dgm:t>
        <a:bodyPr/>
        <a:lstStyle/>
        <a:p>
          <a:endParaRPr lang="ru-RU"/>
        </a:p>
      </dgm:t>
    </dgm:pt>
    <dgm:pt modelId="{D278A477-9C94-42C4-B6EE-199E4FA4081C}" type="sibTrans" cxnId="{B5CA1F82-46AD-4602-85AB-5586C38922BB}">
      <dgm:prSet/>
      <dgm:spPr/>
      <dgm:t>
        <a:bodyPr/>
        <a:lstStyle/>
        <a:p>
          <a:endParaRPr lang="ru-RU"/>
        </a:p>
      </dgm:t>
    </dgm:pt>
    <dgm:pt modelId="{6ABD0212-C571-4FAC-9292-37FD472D5429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критерии оценивания для экспертов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485CCEAC-0E28-4ECF-AC3F-82E022D1387A}" type="parTrans" cxnId="{03E42456-AC41-401E-9A38-E237A40D8737}">
      <dgm:prSet/>
      <dgm:spPr/>
      <dgm:t>
        <a:bodyPr/>
        <a:lstStyle/>
        <a:p>
          <a:endParaRPr lang="ru-RU"/>
        </a:p>
      </dgm:t>
    </dgm:pt>
    <dgm:pt modelId="{E60FF801-BAF3-45E8-A85E-CB7A8E082CDD}" type="sibTrans" cxnId="{03E42456-AC41-401E-9A38-E237A40D8737}">
      <dgm:prSet/>
      <dgm:spPr/>
      <dgm:t>
        <a:bodyPr/>
        <a:lstStyle/>
        <a:p>
          <a:endParaRPr lang="ru-RU"/>
        </a:p>
      </dgm:t>
    </dgm:pt>
    <dgm:pt modelId="{145B22FC-CB0F-4C7E-97AF-BA4B3CF821DA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список участников ИС (для аудитории проведения)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2A6E005A-A35F-4AA9-9849-E3E8EE2C1DFC}" type="parTrans" cxnId="{CD555A77-99B1-4BE7-9188-58DB8A3D9BD6}">
      <dgm:prSet/>
      <dgm:spPr/>
      <dgm:t>
        <a:bodyPr/>
        <a:lstStyle/>
        <a:p>
          <a:endParaRPr lang="ru-RU"/>
        </a:p>
      </dgm:t>
    </dgm:pt>
    <dgm:pt modelId="{40615048-5B4B-4A98-B559-1DEF883E6784}" type="sibTrans" cxnId="{CD555A77-99B1-4BE7-9188-58DB8A3D9BD6}">
      <dgm:prSet/>
      <dgm:spPr/>
      <dgm:t>
        <a:bodyPr/>
        <a:lstStyle/>
        <a:p>
          <a:endParaRPr lang="ru-RU"/>
        </a:p>
      </dgm:t>
    </dgm:pt>
    <dgm:pt modelId="{554B9DB6-3E86-4876-A1F2-B2FB613C5E88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комплект карточек экзаменатора-собеседника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563DC3AA-2EF6-42F2-B86B-03E4A92B723A}" type="parTrans" cxnId="{D697651E-A08F-4BE4-B09D-9FC380B04A10}">
      <dgm:prSet/>
      <dgm:spPr/>
      <dgm:t>
        <a:bodyPr/>
        <a:lstStyle/>
        <a:p>
          <a:endParaRPr lang="ru-RU"/>
        </a:p>
      </dgm:t>
    </dgm:pt>
    <dgm:pt modelId="{51DAFBE3-1C6F-4842-B809-A1689BF8CF32}" type="sibTrans" cxnId="{D697651E-A08F-4BE4-B09D-9FC380B04A10}">
      <dgm:prSet/>
      <dgm:spPr/>
      <dgm:t>
        <a:bodyPr/>
        <a:lstStyle/>
        <a:p>
          <a:endParaRPr lang="ru-RU"/>
        </a:p>
      </dgm:t>
    </dgm:pt>
    <dgm:pt modelId="{A68132D4-2782-4758-AC36-6A7154F4A517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инструкция для экзаменатора-собеседника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3D1FFDE2-E016-4FE8-8AB6-2AA2FFD34D3B}" type="parTrans" cxnId="{D7334B0B-F6DC-4612-B9F3-D674470C58B8}">
      <dgm:prSet/>
      <dgm:spPr/>
      <dgm:t>
        <a:bodyPr/>
        <a:lstStyle/>
        <a:p>
          <a:endParaRPr lang="ru-RU"/>
        </a:p>
      </dgm:t>
    </dgm:pt>
    <dgm:pt modelId="{511AE61C-D277-4485-BAB9-746D6F88313A}" type="sibTrans" cxnId="{D7334B0B-F6DC-4612-B9F3-D674470C58B8}">
      <dgm:prSet/>
      <dgm:spPr/>
      <dgm:t>
        <a:bodyPr/>
        <a:lstStyle/>
        <a:p>
          <a:endParaRPr lang="ru-RU"/>
        </a:p>
      </dgm:t>
    </dgm:pt>
    <dgm:pt modelId="{2892599B-E36C-49D3-976D-A70344E9940B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возвратный доставочный пакет для протоколов эксперта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382E8B8-1FDB-4F11-9E7A-E4BA50540C8A}" type="parTrans" cxnId="{4FD339FD-19F9-4424-B8B7-ACC80E5E41D4}">
      <dgm:prSet/>
      <dgm:spPr/>
      <dgm:t>
        <a:bodyPr/>
        <a:lstStyle/>
        <a:p>
          <a:endParaRPr lang="ru-RU"/>
        </a:p>
      </dgm:t>
    </dgm:pt>
    <dgm:pt modelId="{BB8F2BF0-0C5A-40B5-8B1E-06F5C0748DB7}" type="sibTrans" cxnId="{4FD339FD-19F9-4424-B8B7-ACC80E5E41D4}">
      <dgm:prSet/>
      <dgm:spPr/>
      <dgm:t>
        <a:bodyPr/>
        <a:lstStyle/>
        <a:p>
          <a:endParaRPr lang="ru-RU"/>
        </a:p>
      </dgm:t>
    </dgm:pt>
    <dgm:pt modelId="{DA80CE1E-B75E-41EC-BAFF-0A4DD3DAE93C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инструкция и памятка для эксперта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0A6EAE1-464D-4F6D-9CFC-743A100054EA}" type="parTrans" cxnId="{996733C7-9E72-4CC9-A55A-37C97E30EFD9}">
      <dgm:prSet/>
      <dgm:spPr/>
      <dgm:t>
        <a:bodyPr/>
        <a:lstStyle/>
        <a:p>
          <a:endParaRPr lang="ru-RU"/>
        </a:p>
      </dgm:t>
    </dgm:pt>
    <dgm:pt modelId="{534CCA94-06DD-4EBA-9ECB-03F60641DA61}" type="sibTrans" cxnId="{996733C7-9E72-4CC9-A55A-37C97E30EFD9}">
      <dgm:prSet/>
      <dgm:spPr/>
      <dgm:t>
        <a:bodyPr/>
        <a:lstStyle/>
        <a:p>
          <a:endParaRPr lang="ru-RU"/>
        </a:p>
      </dgm:t>
    </dgm:pt>
    <dgm:pt modelId="{81FC6C2B-265B-4869-ADAD-41E9BCA55B1A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рекомендуемый график проведения ИС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F5F6D94-4DA6-41D1-9FF6-FDEDE5551476}" type="parTrans" cxnId="{B926C3B9-AC8E-49F1-84B1-B753D3D9AB85}">
      <dgm:prSet/>
      <dgm:spPr/>
      <dgm:t>
        <a:bodyPr/>
        <a:lstStyle/>
        <a:p>
          <a:endParaRPr lang="ru-RU"/>
        </a:p>
      </dgm:t>
    </dgm:pt>
    <dgm:pt modelId="{8C487DA3-9511-4347-9C01-83EB52B4E23B}" type="sibTrans" cxnId="{B926C3B9-AC8E-49F1-84B1-B753D3D9AB85}">
      <dgm:prSet/>
      <dgm:spPr/>
      <dgm:t>
        <a:bodyPr/>
        <a:lstStyle/>
        <a:p>
          <a:endParaRPr lang="ru-RU"/>
        </a:p>
      </dgm:t>
    </dgm:pt>
    <dgm:pt modelId="{33457361-43F9-4023-924B-D16BCCEBDD8E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ведомость по перемещению участников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586F0EF-C04B-4CC0-842E-21902E7EF7B8}" type="parTrans" cxnId="{E1C438E3-F9CA-41E2-B17B-DA79869DCA49}">
      <dgm:prSet/>
      <dgm:spPr/>
      <dgm:t>
        <a:bodyPr/>
        <a:lstStyle/>
        <a:p>
          <a:endParaRPr lang="ru-RU"/>
        </a:p>
      </dgm:t>
    </dgm:pt>
    <dgm:pt modelId="{58E9EDCE-24EB-4349-A281-A254006BB77E}" type="sibTrans" cxnId="{E1C438E3-F9CA-41E2-B17B-DA79869DCA49}">
      <dgm:prSet/>
      <dgm:spPr/>
      <dgm:t>
        <a:bodyPr/>
        <a:lstStyle/>
        <a:p>
          <a:endParaRPr lang="ru-RU"/>
        </a:p>
      </dgm:t>
    </dgm:pt>
    <dgm:pt modelId="{71CDB87D-B352-42E1-B71A-6E42523EB47A}" type="pres">
      <dgm:prSet presAssocID="{F185036A-2359-4B1B-8C4D-2926F21A51F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7899DE-522A-4348-9FBE-8B05F840B640}" type="pres">
      <dgm:prSet presAssocID="{A2E9688C-170F-4569-8548-EE752BFAE2E4}" presName="composite" presStyleCnt="0"/>
      <dgm:spPr/>
      <dgm:t>
        <a:bodyPr/>
        <a:lstStyle/>
        <a:p>
          <a:endParaRPr lang="ru-RU"/>
        </a:p>
      </dgm:t>
    </dgm:pt>
    <dgm:pt modelId="{5B98548E-8EE4-4F74-9971-8F0F2FBD461E}" type="pres">
      <dgm:prSet presAssocID="{A2E9688C-170F-4569-8548-EE752BFAE2E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A3727-5646-43DB-880E-E3F4AE83C1CF}" type="pres">
      <dgm:prSet presAssocID="{A2E9688C-170F-4569-8548-EE752BFAE2E4}" presName="descendantText" presStyleLbl="alignAcc1" presStyleIdx="0" presStyleCnt="3" custScaleY="120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36805-B38D-4B3C-8E53-DCAC23A77ED5}" type="pres">
      <dgm:prSet presAssocID="{B09A828C-4E74-4F70-9DDB-5DEC857DC359}" presName="sp" presStyleCnt="0"/>
      <dgm:spPr/>
      <dgm:t>
        <a:bodyPr/>
        <a:lstStyle/>
        <a:p>
          <a:endParaRPr lang="ru-RU"/>
        </a:p>
      </dgm:t>
    </dgm:pt>
    <dgm:pt modelId="{D320D65D-6227-4468-9D94-150605A9AF9C}" type="pres">
      <dgm:prSet presAssocID="{86BD5289-ABC9-4C18-A187-EBF577F60E54}" presName="composite" presStyleCnt="0"/>
      <dgm:spPr/>
      <dgm:t>
        <a:bodyPr/>
        <a:lstStyle/>
        <a:p>
          <a:endParaRPr lang="ru-RU"/>
        </a:p>
      </dgm:t>
    </dgm:pt>
    <dgm:pt modelId="{32ED3292-CEBC-4E78-A1A8-537395D70B81}" type="pres">
      <dgm:prSet presAssocID="{86BD5289-ABC9-4C18-A187-EBF577F60E5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34064-92DF-4C08-8AAB-8136570F4ACE}" type="pres">
      <dgm:prSet presAssocID="{86BD5289-ABC9-4C18-A187-EBF577F60E5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2E2FE-2B02-434F-BDD5-70BBC5FFDCC9}" type="pres">
      <dgm:prSet presAssocID="{BD6F3FB9-B1A3-48F0-8579-24009C46AA86}" presName="sp" presStyleCnt="0"/>
      <dgm:spPr/>
      <dgm:t>
        <a:bodyPr/>
        <a:lstStyle/>
        <a:p>
          <a:endParaRPr lang="ru-RU"/>
        </a:p>
      </dgm:t>
    </dgm:pt>
    <dgm:pt modelId="{772C9BB4-94C6-4FCC-8A1B-59D81D573E7A}" type="pres">
      <dgm:prSet presAssocID="{1BA2FECD-058A-4215-AEF0-8CDEB2665D56}" presName="composite" presStyleCnt="0"/>
      <dgm:spPr/>
      <dgm:t>
        <a:bodyPr/>
        <a:lstStyle/>
        <a:p>
          <a:endParaRPr lang="ru-RU"/>
        </a:p>
      </dgm:t>
    </dgm:pt>
    <dgm:pt modelId="{9ED89308-C7D1-4E87-8BA7-2A47756BBA23}" type="pres">
      <dgm:prSet presAssocID="{1BA2FECD-058A-4215-AEF0-8CDEB2665D5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7CAE5-5F85-4FA3-B9C8-A2120197945E}" type="pres">
      <dgm:prSet presAssocID="{1BA2FECD-058A-4215-AEF0-8CDEB2665D5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BD89A4-6DD7-48EB-9D46-2345C3AD4098}" srcId="{A2E9688C-170F-4569-8548-EE752BFAE2E4}" destId="{8A03AE7C-43C1-4224-BC0E-BA0BBF8358BC}" srcOrd="2" destOrd="0" parTransId="{B0B92398-DE9C-4787-A7D2-CB4C98B8CB02}" sibTransId="{DB90BC16-78B5-4D54-8F94-F8FBBB2CCAB3}"/>
    <dgm:cxn modelId="{B5CA1F82-46AD-4602-85AB-5586C38922BB}" srcId="{1BA2FECD-058A-4215-AEF0-8CDEB2665D56}" destId="{866BA73B-8EC3-46D8-A991-21C3EAC0B0C8}" srcOrd="0" destOrd="0" parTransId="{58269625-9063-439F-B523-190AB3823A72}" sibTransId="{D278A477-9C94-42C4-B6EE-199E4FA4081C}"/>
    <dgm:cxn modelId="{B1DE1C4C-0AEE-43AF-B067-FB375FF788B9}" srcId="{F185036A-2359-4B1B-8C4D-2926F21A51F2}" destId="{1BA2FECD-058A-4215-AEF0-8CDEB2665D56}" srcOrd="2" destOrd="0" parTransId="{8C5F34AB-9B35-4A7B-AA2E-8BC97F5FB983}" sibTransId="{064CE338-4C4F-4E12-947E-45EADDAAF872}"/>
    <dgm:cxn modelId="{996733C7-9E72-4CC9-A55A-37C97E30EFD9}" srcId="{86BD5289-ABC9-4C18-A187-EBF577F60E54}" destId="{DA80CE1E-B75E-41EC-BAFF-0A4DD3DAE93C}" srcOrd="3" destOrd="0" parTransId="{D0A6EAE1-464D-4F6D-9CFC-743A100054EA}" sibTransId="{534CCA94-06DD-4EBA-9ECB-03F60641DA61}"/>
    <dgm:cxn modelId="{4F296456-9781-405C-AE45-B159D8A575B6}" srcId="{86BD5289-ABC9-4C18-A187-EBF577F60E54}" destId="{E043CE2F-9899-4AA9-B678-516971B66046}" srcOrd="2" destOrd="0" parTransId="{CEB2E575-3140-4815-82FA-A342A7576117}" sibTransId="{B28A52B2-264A-44F8-9686-BB38C2DE9504}"/>
    <dgm:cxn modelId="{4206CE52-4466-4BC3-896A-EE9C8357D49F}" type="presOf" srcId="{DA80CE1E-B75E-41EC-BAFF-0A4DD3DAE93C}" destId="{39434064-92DF-4C08-8AAB-8136570F4ACE}" srcOrd="0" destOrd="3" presId="urn:microsoft.com/office/officeart/2005/8/layout/chevron2"/>
    <dgm:cxn modelId="{03E42456-AC41-401E-9A38-E237A40D8737}" srcId="{86BD5289-ABC9-4C18-A187-EBF577F60E54}" destId="{6ABD0212-C571-4FAC-9292-37FD472D5429}" srcOrd="1" destOrd="0" parTransId="{485CCEAC-0E28-4ECF-AC3F-82E022D1387A}" sibTransId="{E60FF801-BAF3-45E8-A85E-CB7A8E082CDD}"/>
    <dgm:cxn modelId="{DA9FB14F-4466-41B9-A40A-A9C200A9AD84}" type="presOf" srcId="{2CBD073C-75A2-4C9D-A1F4-1D7E22C2EE96}" destId="{201A3727-5646-43DB-880E-E3F4AE83C1CF}" srcOrd="0" destOrd="5" presId="urn:microsoft.com/office/officeart/2005/8/layout/chevron2"/>
    <dgm:cxn modelId="{EC0A5AAB-45F3-4750-BF3D-8D0F21F9B684}" type="presOf" srcId="{A2E9688C-170F-4569-8548-EE752BFAE2E4}" destId="{5B98548E-8EE4-4F74-9971-8F0F2FBD461E}" srcOrd="0" destOrd="0" presId="urn:microsoft.com/office/officeart/2005/8/layout/chevron2"/>
    <dgm:cxn modelId="{50F96550-B93C-4005-BB88-97667D4DAADE}" type="presOf" srcId="{F185036A-2359-4B1B-8C4D-2926F21A51F2}" destId="{71CDB87D-B352-42E1-B71A-6E42523EB47A}" srcOrd="0" destOrd="0" presId="urn:microsoft.com/office/officeart/2005/8/layout/chevron2"/>
    <dgm:cxn modelId="{E1C438E3-F9CA-41E2-B17B-DA79869DCA49}" srcId="{1BA2FECD-058A-4215-AEF0-8CDEB2665D56}" destId="{33457361-43F9-4023-924B-D16BCCEBDD8E}" srcOrd="2" destOrd="0" parTransId="{1586F0EF-C04B-4CC0-842E-21902E7EF7B8}" sibTransId="{58E9EDCE-24EB-4349-A281-A254006BB77E}"/>
    <dgm:cxn modelId="{CD555A77-99B1-4BE7-9188-58DB8A3D9BD6}" srcId="{A2E9688C-170F-4569-8548-EE752BFAE2E4}" destId="{145B22FC-CB0F-4C7E-97AF-BA4B3CF821DA}" srcOrd="1" destOrd="0" parTransId="{2A6E005A-A35F-4AA9-9849-E3E8EE2C1DFC}" sibTransId="{40615048-5B4B-4A98-B559-1DEF883E6784}"/>
    <dgm:cxn modelId="{BCC04B09-9E2D-4F18-B67A-8138FE0C7FA2}" type="presOf" srcId="{145B22FC-CB0F-4C7E-97AF-BA4B3CF821DA}" destId="{201A3727-5646-43DB-880E-E3F4AE83C1CF}" srcOrd="0" destOrd="1" presId="urn:microsoft.com/office/officeart/2005/8/layout/chevron2"/>
    <dgm:cxn modelId="{EFF986EF-75D6-490F-AA4C-28AD2B39731F}" type="presOf" srcId="{2892599B-E36C-49D3-976D-A70344E9940B}" destId="{39434064-92DF-4C08-8AAB-8136570F4ACE}" srcOrd="0" destOrd="4" presId="urn:microsoft.com/office/officeart/2005/8/layout/chevron2"/>
    <dgm:cxn modelId="{9A87E35D-CA52-4D9C-9B84-D18E53AA8544}" type="presOf" srcId="{866BA73B-8EC3-46D8-A991-21C3EAC0B0C8}" destId="{B607CAE5-5F85-4FA3-B9C8-A2120197945E}" srcOrd="0" destOrd="0" presId="urn:microsoft.com/office/officeart/2005/8/layout/chevron2"/>
    <dgm:cxn modelId="{D7334B0B-F6DC-4612-B9F3-D674470C58B8}" srcId="{A2E9688C-170F-4569-8548-EE752BFAE2E4}" destId="{A68132D4-2782-4758-AC36-6A7154F4A517}" srcOrd="4" destOrd="0" parTransId="{3D1FFDE2-E016-4FE8-8AB6-2AA2FFD34D3B}" sibTransId="{511AE61C-D277-4485-BAB9-746D6F88313A}"/>
    <dgm:cxn modelId="{915F2997-DD3C-40C1-85B6-AC8CCA3A1BD1}" srcId="{F185036A-2359-4B1B-8C4D-2926F21A51F2}" destId="{86BD5289-ABC9-4C18-A187-EBF577F60E54}" srcOrd="1" destOrd="0" parTransId="{D1D86261-2CDB-4373-833D-DA2C0C8FB0E0}" sibTransId="{BD6F3FB9-B1A3-48F0-8579-24009C46AA86}"/>
    <dgm:cxn modelId="{B926C3B9-AC8E-49F1-84B1-B753D3D9AB85}" srcId="{1BA2FECD-058A-4215-AEF0-8CDEB2665D56}" destId="{81FC6C2B-265B-4869-ADAD-41E9BCA55B1A}" srcOrd="1" destOrd="0" parTransId="{AF5F6D94-4DA6-41D1-9FF6-FDEDE5551476}" sibTransId="{8C487DA3-9511-4347-9C01-83EB52B4E23B}"/>
    <dgm:cxn modelId="{D1F65BE5-B849-4AD4-8F3C-E7AD45DD36B7}" type="presOf" srcId="{A68132D4-2782-4758-AC36-6A7154F4A517}" destId="{201A3727-5646-43DB-880E-E3F4AE83C1CF}" srcOrd="0" destOrd="4" presId="urn:microsoft.com/office/officeart/2005/8/layout/chevron2"/>
    <dgm:cxn modelId="{98EBD0AA-8797-4BC4-8B59-534927055BDA}" type="presOf" srcId="{8A03AE7C-43C1-4224-BC0E-BA0BBF8358BC}" destId="{201A3727-5646-43DB-880E-E3F4AE83C1CF}" srcOrd="0" destOrd="2" presId="urn:microsoft.com/office/officeart/2005/8/layout/chevron2"/>
    <dgm:cxn modelId="{AF481460-E280-418D-ABEE-BE6DEB175477}" type="presOf" srcId="{A92918BB-281D-4A11-8035-A67D7869CB39}" destId="{39434064-92DF-4C08-8AAB-8136570F4ACE}" srcOrd="0" destOrd="0" presId="urn:microsoft.com/office/officeart/2005/8/layout/chevron2"/>
    <dgm:cxn modelId="{E7C2D2AC-45E0-4A40-9178-5F832D1E505E}" type="presOf" srcId="{EFF3B78D-A0C5-4142-A6A8-77DD6E2A70D8}" destId="{201A3727-5646-43DB-880E-E3F4AE83C1CF}" srcOrd="0" destOrd="0" presId="urn:microsoft.com/office/officeart/2005/8/layout/chevron2"/>
    <dgm:cxn modelId="{5A0CBD8F-BB5F-4CA3-A890-21FB160B5EC9}" type="presOf" srcId="{1BA2FECD-058A-4215-AEF0-8CDEB2665D56}" destId="{9ED89308-C7D1-4E87-8BA7-2A47756BBA23}" srcOrd="0" destOrd="0" presId="urn:microsoft.com/office/officeart/2005/8/layout/chevron2"/>
    <dgm:cxn modelId="{C7A21372-6668-403E-90D3-F8907C13F350}" srcId="{A2E9688C-170F-4569-8548-EE752BFAE2E4}" destId="{2CBD073C-75A2-4C9D-A1F4-1D7E22C2EE96}" srcOrd="5" destOrd="0" parTransId="{4C33424D-778C-42A6-A461-96A64DE14E76}" sibTransId="{269270AE-3F6B-41BE-A6FA-299EB2AF7C33}"/>
    <dgm:cxn modelId="{4FD339FD-19F9-4424-B8B7-ACC80E5E41D4}" srcId="{86BD5289-ABC9-4C18-A187-EBF577F60E54}" destId="{2892599B-E36C-49D3-976D-A70344E9940B}" srcOrd="4" destOrd="0" parTransId="{D382E8B8-1FDB-4F11-9E7A-E4BA50540C8A}" sibTransId="{BB8F2BF0-0C5A-40B5-8B1E-06F5C0748DB7}"/>
    <dgm:cxn modelId="{6ECF0D53-FAE1-46C7-AF5E-336B98DD6EEF}" type="presOf" srcId="{E043CE2F-9899-4AA9-B678-516971B66046}" destId="{39434064-92DF-4C08-8AAB-8136570F4ACE}" srcOrd="0" destOrd="2" presId="urn:microsoft.com/office/officeart/2005/8/layout/chevron2"/>
    <dgm:cxn modelId="{83A3652A-CC90-446A-BB81-1225E76ED0D1}" type="presOf" srcId="{6ABD0212-C571-4FAC-9292-37FD472D5429}" destId="{39434064-92DF-4C08-8AAB-8136570F4ACE}" srcOrd="0" destOrd="1" presId="urn:microsoft.com/office/officeart/2005/8/layout/chevron2"/>
    <dgm:cxn modelId="{5E5EF450-111F-4EE1-B645-760B3429FE91}" type="presOf" srcId="{81FC6C2B-265B-4869-ADAD-41E9BCA55B1A}" destId="{B607CAE5-5F85-4FA3-B9C8-A2120197945E}" srcOrd="0" destOrd="1" presId="urn:microsoft.com/office/officeart/2005/8/layout/chevron2"/>
    <dgm:cxn modelId="{76AADEBC-29B5-49F0-AD89-5F4DC4B0FF16}" srcId="{F185036A-2359-4B1B-8C4D-2926F21A51F2}" destId="{A2E9688C-170F-4569-8548-EE752BFAE2E4}" srcOrd="0" destOrd="0" parTransId="{0BC51E63-3E5E-49FD-988A-012ABCF6210E}" sibTransId="{B09A828C-4E74-4F70-9DDB-5DEC857DC359}"/>
    <dgm:cxn modelId="{F269B2C5-74C3-4A6D-8D5E-3CDB328FF7D2}" srcId="{86BD5289-ABC9-4C18-A187-EBF577F60E54}" destId="{A92918BB-281D-4A11-8035-A67D7869CB39}" srcOrd="0" destOrd="0" parTransId="{D117E824-19D7-4BF5-8575-7684E0FC577B}" sibTransId="{3EEAF34D-BD96-4167-AE9F-5B59A9F24F24}"/>
    <dgm:cxn modelId="{AC742F84-83FA-4F78-9AE8-84CB89C5CE61}" type="presOf" srcId="{86BD5289-ABC9-4C18-A187-EBF577F60E54}" destId="{32ED3292-CEBC-4E78-A1A8-537395D70B81}" srcOrd="0" destOrd="0" presId="urn:microsoft.com/office/officeart/2005/8/layout/chevron2"/>
    <dgm:cxn modelId="{D697651E-A08F-4BE4-B09D-9FC380B04A10}" srcId="{A2E9688C-170F-4569-8548-EE752BFAE2E4}" destId="{554B9DB6-3E86-4876-A1F2-B2FB613C5E88}" srcOrd="3" destOrd="0" parTransId="{563DC3AA-2EF6-42F2-B86B-03E4A92B723A}" sibTransId="{51DAFBE3-1C6F-4842-B809-A1689BF8CF32}"/>
    <dgm:cxn modelId="{996D175C-BB16-45AE-9B40-8502058A8B47}" type="presOf" srcId="{554B9DB6-3E86-4876-A1F2-B2FB613C5E88}" destId="{201A3727-5646-43DB-880E-E3F4AE83C1CF}" srcOrd="0" destOrd="3" presId="urn:microsoft.com/office/officeart/2005/8/layout/chevron2"/>
    <dgm:cxn modelId="{D267D355-5F6B-4133-959F-66CEA897484C}" type="presOf" srcId="{33457361-43F9-4023-924B-D16BCCEBDD8E}" destId="{B607CAE5-5F85-4FA3-B9C8-A2120197945E}" srcOrd="0" destOrd="2" presId="urn:microsoft.com/office/officeart/2005/8/layout/chevron2"/>
    <dgm:cxn modelId="{F768EE71-DCEC-42C6-8EAC-477FEC5E8B42}" srcId="{A2E9688C-170F-4569-8548-EE752BFAE2E4}" destId="{EFF3B78D-A0C5-4142-A6A8-77DD6E2A70D8}" srcOrd="0" destOrd="0" parTransId="{223F3F0F-2D7F-4208-BA06-7C189BEB03BE}" sibTransId="{33BC0DAF-AA6F-4A87-A5DC-7DD62214E405}"/>
    <dgm:cxn modelId="{90F177E7-44CF-4FFC-81D9-24B13D5084C0}" type="presParOf" srcId="{71CDB87D-B352-42E1-B71A-6E42523EB47A}" destId="{367899DE-522A-4348-9FBE-8B05F840B640}" srcOrd="0" destOrd="0" presId="urn:microsoft.com/office/officeart/2005/8/layout/chevron2"/>
    <dgm:cxn modelId="{D022CFB9-D4C5-402B-8618-E2C5A7DEC362}" type="presParOf" srcId="{367899DE-522A-4348-9FBE-8B05F840B640}" destId="{5B98548E-8EE4-4F74-9971-8F0F2FBD461E}" srcOrd="0" destOrd="0" presId="urn:microsoft.com/office/officeart/2005/8/layout/chevron2"/>
    <dgm:cxn modelId="{F89A42BC-DF77-4880-9D8C-3E7CD015B1B1}" type="presParOf" srcId="{367899DE-522A-4348-9FBE-8B05F840B640}" destId="{201A3727-5646-43DB-880E-E3F4AE83C1CF}" srcOrd="1" destOrd="0" presId="urn:microsoft.com/office/officeart/2005/8/layout/chevron2"/>
    <dgm:cxn modelId="{2AE15B54-B754-4C30-8658-A23ABEC10BED}" type="presParOf" srcId="{71CDB87D-B352-42E1-B71A-6E42523EB47A}" destId="{A7B36805-B38D-4B3C-8E53-DCAC23A77ED5}" srcOrd="1" destOrd="0" presId="urn:microsoft.com/office/officeart/2005/8/layout/chevron2"/>
    <dgm:cxn modelId="{3B653C3B-4D7B-46EE-AEFC-C41F9BE26119}" type="presParOf" srcId="{71CDB87D-B352-42E1-B71A-6E42523EB47A}" destId="{D320D65D-6227-4468-9D94-150605A9AF9C}" srcOrd="2" destOrd="0" presId="urn:microsoft.com/office/officeart/2005/8/layout/chevron2"/>
    <dgm:cxn modelId="{F27E7C78-2BE3-43CC-81D9-ADA2C9A3C08B}" type="presParOf" srcId="{D320D65D-6227-4468-9D94-150605A9AF9C}" destId="{32ED3292-CEBC-4E78-A1A8-537395D70B81}" srcOrd="0" destOrd="0" presId="urn:microsoft.com/office/officeart/2005/8/layout/chevron2"/>
    <dgm:cxn modelId="{53C81874-2908-48D6-9DC7-4923FB61743A}" type="presParOf" srcId="{D320D65D-6227-4468-9D94-150605A9AF9C}" destId="{39434064-92DF-4C08-8AAB-8136570F4ACE}" srcOrd="1" destOrd="0" presId="urn:microsoft.com/office/officeart/2005/8/layout/chevron2"/>
    <dgm:cxn modelId="{4D221462-C0FB-4A93-A6B1-310269B7C9FA}" type="presParOf" srcId="{71CDB87D-B352-42E1-B71A-6E42523EB47A}" destId="{95F2E2FE-2B02-434F-BDD5-70BBC5FFDCC9}" srcOrd="3" destOrd="0" presId="urn:microsoft.com/office/officeart/2005/8/layout/chevron2"/>
    <dgm:cxn modelId="{B97EB991-38DB-4FEA-ACC2-175362381B21}" type="presParOf" srcId="{71CDB87D-B352-42E1-B71A-6E42523EB47A}" destId="{772C9BB4-94C6-4FCC-8A1B-59D81D573E7A}" srcOrd="4" destOrd="0" presId="urn:microsoft.com/office/officeart/2005/8/layout/chevron2"/>
    <dgm:cxn modelId="{8B9842BD-69D1-42B0-A5EB-E4D8AB30DE91}" type="presParOf" srcId="{772C9BB4-94C6-4FCC-8A1B-59D81D573E7A}" destId="{9ED89308-C7D1-4E87-8BA7-2A47756BBA23}" srcOrd="0" destOrd="0" presId="urn:microsoft.com/office/officeart/2005/8/layout/chevron2"/>
    <dgm:cxn modelId="{8BF729B0-F929-4747-BAE6-43657D81A56C}" type="presParOf" srcId="{772C9BB4-94C6-4FCC-8A1B-59D81D573E7A}" destId="{B607CAE5-5F85-4FA3-B9C8-A2120197945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FE6EC8-BC52-4E19-98A1-657DE1FC6C24}" type="doc">
      <dgm:prSet loTypeId="urn:microsoft.com/office/officeart/2008/layout/Lin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4CB2598-08A8-4D25-A5DF-2E66A8F9D0EC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Экзаменатор-собеседник с техническим специалистом</a:t>
          </a:r>
          <a:r>
            <a: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проверяют техническое состояние устройства цифровой аудиозаписи, знакомятся с порядком работы с данным устройством в режиме «запись».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163D941-5827-492E-BE56-EBA641ED59D7}" type="parTrans" cxnId="{2DA539EA-12B9-41B8-A86A-6F15424BEA27}">
      <dgm:prSet/>
      <dgm:spPr/>
      <dgm:t>
        <a:bodyPr/>
        <a:lstStyle/>
        <a:p>
          <a:endParaRPr lang="ru-RU"/>
        </a:p>
      </dgm:t>
    </dgm:pt>
    <dgm:pt modelId="{992D1ABD-AC4A-4B69-8CB6-FD09AF75F0DB}" type="sibTrans" cxnId="{2DA539EA-12B9-41B8-A86A-6F15424BEA27}">
      <dgm:prSet/>
      <dgm:spPr/>
      <dgm:t>
        <a:bodyPr/>
        <a:lstStyle/>
        <a:p>
          <a:endParaRPr lang="ru-RU"/>
        </a:p>
      </dgm:t>
    </dgm:pt>
    <dgm:pt modelId="{CE32F169-6353-4DEB-BD63-124E4F7F879C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Технический специалист</a:t>
          </a:r>
          <a:r>
            <a:rPr lang="ru-RU" sz="2000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smtClean="0">
              <a:effectLst/>
              <a:latin typeface="Times New Roman"/>
              <a:ea typeface="Calibri"/>
              <a:cs typeface="Times New Roman"/>
            </a:rPr>
            <a:t>в каждой аудитории проведения перед началом ИС включает одну общую аудиозапись на весь период проведения ИС в этот день (один общий поток).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BE4C52C-C14D-495A-B0AB-D1BBE3EE182E}" type="parTrans" cxnId="{229C4826-E23A-410B-80E7-5D2EBF581082}">
      <dgm:prSet/>
      <dgm:spPr/>
      <dgm:t>
        <a:bodyPr/>
        <a:lstStyle/>
        <a:p>
          <a:endParaRPr lang="ru-RU"/>
        </a:p>
      </dgm:t>
    </dgm:pt>
    <dgm:pt modelId="{0153B354-5654-491C-AA40-5D86BFD0687E}" type="sibTrans" cxnId="{229C4826-E23A-410B-80E7-5D2EBF581082}">
      <dgm:prSet/>
      <dgm:spPr/>
      <dgm:t>
        <a:bodyPr/>
        <a:lstStyle/>
        <a:p>
          <a:endParaRPr lang="ru-RU"/>
        </a:p>
      </dgm:t>
    </dgm:pt>
    <dgm:pt modelId="{FF1D1F08-630B-480D-8FAE-8B57F77744F3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Экзаменатор-собеседник и эксперт</a:t>
          </a:r>
          <a:r>
            <a:rPr lang="ru-RU" sz="2000" b="1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совместно знакомятся с заданиями, темами беседы и примерным кругом вопросов для обсуждения с участниками.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FD8E549-E25D-4723-8A74-F91FDD475687}" type="parTrans" cxnId="{369DCFAB-8596-4817-9C4A-83484793045B}">
      <dgm:prSet/>
      <dgm:spPr/>
      <dgm:t>
        <a:bodyPr/>
        <a:lstStyle/>
        <a:p>
          <a:endParaRPr lang="ru-RU"/>
        </a:p>
      </dgm:t>
    </dgm:pt>
    <dgm:pt modelId="{670FEE26-A9E8-425A-8963-FA468E4DCAB8}" type="sibTrans" cxnId="{369DCFAB-8596-4817-9C4A-83484793045B}">
      <dgm:prSet/>
      <dgm:spPr/>
      <dgm:t>
        <a:bodyPr/>
        <a:lstStyle/>
        <a:p>
          <a:endParaRPr lang="ru-RU"/>
        </a:p>
      </dgm:t>
    </dgm:pt>
    <dgm:pt modelId="{A82A6187-F767-44E3-AF6C-536690ABD370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Организатор вне аудитории</a:t>
          </a:r>
          <a:r>
            <a: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приглашает участника ИС в аудиторию проведения, где уже находятся экзаменатор-собеседник и эксперт.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DB0543-2BB5-4799-850B-5C06607D47F2}" type="parTrans" cxnId="{8EF5F5FE-3747-4EC3-A244-F1856CA50D71}">
      <dgm:prSet/>
      <dgm:spPr/>
      <dgm:t>
        <a:bodyPr/>
        <a:lstStyle/>
        <a:p>
          <a:endParaRPr lang="ru-RU"/>
        </a:p>
      </dgm:t>
    </dgm:pt>
    <dgm:pt modelId="{3ED8E484-DEA1-42C3-80FF-3C8AC3AFA5E5}" type="sibTrans" cxnId="{8EF5F5FE-3747-4EC3-A244-F1856CA50D71}">
      <dgm:prSet/>
      <dgm:spPr/>
      <dgm:t>
        <a:bodyPr/>
        <a:lstStyle/>
        <a:p>
          <a:endParaRPr lang="ru-RU"/>
        </a:p>
      </dgm:t>
    </dgm:pt>
    <dgm:pt modelId="{68AF2729-87A0-40C0-A208-85F9AC2092D6}">
      <dgm:prSet custT="1"/>
      <dgm:spPr/>
      <dgm:t>
        <a:bodyPr/>
        <a:lstStyle/>
        <a:p>
          <a:pPr rtl="0"/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C32AC83-7186-4B4D-9A40-F84F72BB2133}" type="sibTrans" cxnId="{70BE44CD-7C41-4BC1-A5EB-121D42A8B15D}">
      <dgm:prSet/>
      <dgm:spPr/>
      <dgm:t>
        <a:bodyPr/>
        <a:lstStyle/>
        <a:p>
          <a:endParaRPr lang="ru-RU"/>
        </a:p>
      </dgm:t>
    </dgm:pt>
    <dgm:pt modelId="{1AD2EB29-37C1-4F3E-B2A5-22C40EFCCB1B}" type="parTrans" cxnId="{70BE44CD-7C41-4BC1-A5EB-121D42A8B15D}">
      <dgm:prSet/>
      <dgm:spPr/>
      <dgm:t>
        <a:bodyPr/>
        <a:lstStyle/>
        <a:p>
          <a:endParaRPr lang="ru-RU"/>
        </a:p>
      </dgm:t>
    </dgm:pt>
    <dgm:pt modelId="{9D52056E-5F72-43FF-BDCA-02F9A8E85ABA}" type="pres">
      <dgm:prSet presAssocID="{EAFE6EC8-BC52-4E19-98A1-657DE1FC6C2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123640A-AA7F-4AE4-AC05-BA23CA0E93AF}" type="pres">
      <dgm:prSet presAssocID="{04CB2598-08A8-4D25-A5DF-2E66A8F9D0EC}" presName="thickLine" presStyleLbl="alignNode1" presStyleIdx="0" presStyleCnt="5"/>
      <dgm:spPr/>
    </dgm:pt>
    <dgm:pt modelId="{C3DC3B90-E40F-4BCC-93E8-A9B669A0FCD5}" type="pres">
      <dgm:prSet presAssocID="{04CB2598-08A8-4D25-A5DF-2E66A8F9D0EC}" presName="horz1" presStyleCnt="0"/>
      <dgm:spPr/>
    </dgm:pt>
    <dgm:pt modelId="{DFD0B498-F9E1-4E05-8BF9-FAD25DCC6B8C}" type="pres">
      <dgm:prSet presAssocID="{04CB2598-08A8-4D25-A5DF-2E66A8F9D0EC}" presName="tx1" presStyleLbl="revTx" presStyleIdx="0" presStyleCnt="5" custLinFactNeighborY="10152"/>
      <dgm:spPr/>
      <dgm:t>
        <a:bodyPr/>
        <a:lstStyle/>
        <a:p>
          <a:endParaRPr lang="ru-RU"/>
        </a:p>
      </dgm:t>
    </dgm:pt>
    <dgm:pt modelId="{DCDCC2A0-B856-4198-BCF1-63751A464127}" type="pres">
      <dgm:prSet presAssocID="{04CB2598-08A8-4D25-A5DF-2E66A8F9D0EC}" presName="vert1" presStyleCnt="0"/>
      <dgm:spPr/>
    </dgm:pt>
    <dgm:pt modelId="{11D8D65E-C066-46BF-976C-E2F8B58A714F}" type="pres">
      <dgm:prSet presAssocID="{CE32F169-6353-4DEB-BD63-124E4F7F879C}" presName="thickLine" presStyleLbl="alignNode1" presStyleIdx="1" presStyleCnt="5"/>
      <dgm:spPr/>
    </dgm:pt>
    <dgm:pt modelId="{084EB616-4E33-4186-9CBE-4584F4C33B44}" type="pres">
      <dgm:prSet presAssocID="{CE32F169-6353-4DEB-BD63-124E4F7F879C}" presName="horz1" presStyleCnt="0"/>
      <dgm:spPr/>
    </dgm:pt>
    <dgm:pt modelId="{0860205E-16DD-4749-BC44-247C5307DEAA}" type="pres">
      <dgm:prSet presAssocID="{CE32F169-6353-4DEB-BD63-124E4F7F879C}" presName="tx1" presStyleLbl="revTx" presStyleIdx="1" presStyleCnt="5" custLinFactNeighborY="13521"/>
      <dgm:spPr/>
      <dgm:t>
        <a:bodyPr/>
        <a:lstStyle/>
        <a:p>
          <a:endParaRPr lang="ru-RU"/>
        </a:p>
      </dgm:t>
    </dgm:pt>
    <dgm:pt modelId="{2461CFCD-BCD2-448A-8A21-5BC8B5D57889}" type="pres">
      <dgm:prSet presAssocID="{CE32F169-6353-4DEB-BD63-124E4F7F879C}" presName="vert1" presStyleCnt="0"/>
      <dgm:spPr/>
    </dgm:pt>
    <dgm:pt modelId="{305FD504-A44D-41E5-AC63-5EFFB119CCF1}" type="pres">
      <dgm:prSet presAssocID="{FF1D1F08-630B-480D-8FAE-8B57F77744F3}" presName="thickLine" presStyleLbl="alignNode1" presStyleIdx="2" presStyleCnt="5"/>
      <dgm:spPr/>
    </dgm:pt>
    <dgm:pt modelId="{3B2AEE7E-92E4-452A-9C16-AC96CC07AA09}" type="pres">
      <dgm:prSet presAssocID="{FF1D1F08-630B-480D-8FAE-8B57F77744F3}" presName="horz1" presStyleCnt="0"/>
      <dgm:spPr/>
    </dgm:pt>
    <dgm:pt modelId="{603F39A4-AD45-4E09-BA5B-AB999B16CEAA}" type="pres">
      <dgm:prSet presAssocID="{FF1D1F08-630B-480D-8FAE-8B57F77744F3}" presName="tx1" presStyleLbl="revTx" presStyleIdx="2" presStyleCnt="5" custScaleY="73226" custLinFactNeighborY="11723"/>
      <dgm:spPr/>
      <dgm:t>
        <a:bodyPr/>
        <a:lstStyle/>
        <a:p>
          <a:endParaRPr lang="ru-RU"/>
        </a:p>
      </dgm:t>
    </dgm:pt>
    <dgm:pt modelId="{6A7B4D07-2751-4C42-8F61-D0C0FCC9C048}" type="pres">
      <dgm:prSet presAssocID="{FF1D1F08-630B-480D-8FAE-8B57F77744F3}" presName="vert1" presStyleCnt="0"/>
      <dgm:spPr/>
    </dgm:pt>
    <dgm:pt modelId="{AF348EC7-E59A-4889-8041-2A0A7A57AB05}" type="pres">
      <dgm:prSet presAssocID="{A82A6187-F767-44E3-AF6C-536690ABD370}" presName="thickLine" presStyleLbl="alignNode1" presStyleIdx="3" presStyleCnt="5"/>
      <dgm:spPr/>
    </dgm:pt>
    <dgm:pt modelId="{F9783CA9-BA98-4211-AEA8-86482F12E3AA}" type="pres">
      <dgm:prSet presAssocID="{A82A6187-F767-44E3-AF6C-536690ABD370}" presName="horz1" presStyleCnt="0"/>
      <dgm:spPr/>
    </dgm:pt>
    <dgm:pt modelId="{A0F60C0D-DCA9-4834-BFD3-FFF1CEBEF14B}" type="pres">
      <dgm:prSet presAssocID="{A82A6187-F767-44E3-AF6C-536690ABD370}" presName="tx1" presStyleLbl="revTx" presStyleIdx="3" presStyleCnt="5" custScaleY="70357" custLinFactNeighborY="10856"/>
      <dgm:spPr/>
      <dgm:t>
        <a:bodyPr/>
        <a:lstStyle/>
        <a:p>
          <a:endParaRPr lang="ru-RU"/>
        </a:p>
      </dgm:t>
    </dgm:pt>
    <dgm:pt modelId="{DD8CCF25-D2C0-4C37-AB5E-516268C32768}" type="pres">
      <dgm:prSet presAssocID="{A82A6187-F767-44E3-AF6C-536690ABD370}" presName="vert1" presStyleCnt="0"/>
      <dgm:spPr/>
    </dgm:pt>
    <dgm:pt modelId="{6539BE0E-7A75-4E2F-833C-8EB1324EA988}" type="pres">
      <dgm:prSet presAssocID="{68AF2729-87A0-40C0-A208-85F9AC2092D6}" presName="thickLine" presStyleLbl="alignNode1" presStyleIdx="4" presStyleCnt="5"/>
      <dgm:spPr/>
    </dgm:pt>
    <dgm:pt modelId="{8C7FA53A-45F0-4633-83FA-389575E39CC5}" type="pres">
      <dgm:prSet presAssocID="{68AF2729-87A0-40C0-A208-85F9AC2092D6}" presName="horz1" presStyleCnt="0"/>
      <dgm:spPr/>
    </dgm:pt>
    <dgm:pt modelId="{0B6A32F8-FC87-42B5-87EB-5814B6A77678}" type="pres">
      <dgm:prSet presAssocID="{68AF2729-87A0-40C0-A208-85F9AC2092D6}" presName="tx1" presStyleLbl="revTx" presStyleIdx="4" presStyleCnt="5" custScaleY="46886"/>
      <dgm:spPr/>
      <dgm:t>
        <a:bodyPr/>
        <a:lstStyle/>
        <a:p>
          <a:endParaRPr lang="ru-RU"/>
        </a:p>
      </dgm:t>
    </dgm:pt>
    <dgm:pt modelId="{EB639BBB-A93D-4B6F-84AE-60DEF7856A22}" type="pres">
      <dgm:prSet presAssocID="{68AF2729-87A0-40C0-A208-85F9AC2092D6}" presName="vert1" presStyleCnt="0"/>
      <dgm:spPr/>
    </dgm:pt>
  </dgm:ptLst>
  <dgm:cxnLst>
    <dgm:cxn modelId="{299B341B-EA40-4B3C-98B0-7550E0F543A5}" type="presOf" srcId="{CE32F169-6353-4DEB-BD63-124E4F7F879C}" destId="{0860205E-16DD-4749-BC44-247C5307DEAA}" srcOrd="0" destOrd="0" presId="urn:microsoft.com/office/officeart/2008/layout/LinedList"/>
    <dgm:cxn modelId="{DA12478A-F27A-47DA-B6C5-1D6B01E329B7}" type="presOf" srcId="{04CB2598-08A8-4D25-A5DF-2E66A8F9D0EC}" destId="{DFD0B498-F9E1-4E05-8BF9-FAD25DCC6B8C}" srcOrd="0" destOrd="0" presId="urn:microsoft.com/office/officeart/2008/layout/LinedList"/>
    <dgm:cxn modelId="{70BE44CD-7C41-4BC1-A5EB-121D42A8B15D}" srcId="{EAFE6EC8-BC52-4E19-98A1-657DE1FC6C24}" destId="{68AF2729-87A0-40C0-A208-85F9AC2092D6}" srcOrd="4" destOrd="0" parTransId="{1AD2EB29-37C1-4F3E-B2A5-22C40EFCCB1B}" sibTransId="{5C32AC83-7186-4B4D-9A40-F84F72BB2133}"/>
    <dgm:cxn modelId="{6326A70B-1395-4220-9D21-40860FBE9CE3}" type="presOf" srcId="{A82A6187-F767-44E3-AF6C-536690ABD370}" destId="{A0F60C0D-DCA9-4834-BFD3-FFF1CEBEF14B}" srcOrd="0" destOrd="0" presId="urn:microsoft.com/office/officeart/2008/layout/LinedList"/>
    <dgm:cxn modelId="{229C4826-E23A-410B-80E7-5D2EBF581082}" srcId="{EAFE6EC8-BC52-4E19-98A1-657DE1FC6C24}" destId="{CE32F169-6353-4DEB-BD63-124E4F7F879C}" srcOrd="1" destOrd="0" parTransId="{7BE4C52C-C14D-495A-B0AB-D1BBE3EE182E}" sibTransId="{0153B354-5654-491C-AA40-5D86BFD0687E}"/>
    <dgm:cxn modelId="{2DA539EA-12B9-41B8-A86A-6F15424BEA27}" srcId="{EAFE6EC8-BC52-4E19-98A1-657DE1FC6C24}" destId="{04CB2598-08A8-4D25-A5DF-2E66A8F9D0EC}" srcOrd="0" destOrd="0" parTransId="{5163D941-5827-492E-BE56-EBA641ED59D7}" sibTransId="{992D1ABD-AC4A-4B69-8CB6-FD09AF75F0DB}"/>
    <dgm:cxn modelId="{7513A0E2-C6E7-4958-9E8E-7F9BAABBF82F}" type="presOf" srcId="{68AF2729-87A0-40C0-A208-85F9AC2092D6}" destId="{0B6A32F8-FC87-42B5-87EB-5814B6A77678}" srcOrd="0" destOrd="0" presId="urn:microsoft.com/office/officeart/2008/layout/LinedList"/>
    <dgm:cxn modelId="{5478367B-48D4-4D64-BC16-619A22EA9365}" type="presOf" srcId="{EAFE6EC8-BC52-4E19-98A1-657DE1FC6C24}" destId="{9D52056E-5F72-43FF-BDCA-02F9A8E85ABA}" srcOrd="0" destOrd="0" presId="urn:microsoft.com/office/officeart/2008/layout/LinedList"/>
    <dgm:cxn modelId="{E55CA84B-0C9B-419A-BF4E-D971A20E1FE0}" type="presOf" srcId="{FF1D1F08-630B-480D-8FAE-8B57F77744F3}" destId="{603F39A4-AD45-4E09-BA5B-AB999B16CEAA}" srcOrd="0" destOrd="0" presId="urn:microsoft.com/office/officeart/2008/layout/LinedList"/>
    <dgm:cxn modelId="{8EF5F5FE-3747-4EC3-A244-F1856CA50D71}" srcId="{EAFE6EC8-BC52-4E19-98A1-657DE1FC6C24}" destId="{A82A6187-F767-44E3-AF6C-536690ABD370}" srcOrd="3" destOrd="0" parTransId="{F9DB0543-2BB5-4799-850B-5C06607D47F2}" sibTransId="{3ED8E484-DEA1-42C3-80FF-3C8AC3AFA5E5}"/>
    <dgm:cxn modelId="{369DCFAB-8596-4817-9C4A-83484793045B}" srcId="{EAFE6EC8-BC52-4E19-98A1-657DE1FC6C24}" destId="{FF1D1F08-630B-480D-8FAE-8B57F77744F3}" srcOrd="2" destOrd="0" parTransId="{CFD8E549-E25D-4723-8A74-F91FDD475687}" sibTransId="{670FEE26-A9E8-425A-8963-FA468E4DCAB8}"/>
    <dgm:cxn modelId="{410FB0F3-E19F-4BDF-961F-EC432F2F184E}" type="presParOf" srcId="{9D52056E-5F72-43FF-BDCA-02F9A8E85ABA}" destId="{2123640A-AA7F-4AE4-AC05-BA23CA0E93AF}" srcOrd="0" destOrd="0" presId="urn:microsoft.com/office/officeart/2008/layout/LinedList"/>
    <dgm:cxn modelId="{ABFDD689-EA2B-4F91-8065-5F1E197CDF72}" type="presParOf" srcId="{9D52056E-5F72-43FF-BDCA-02F9A8E85ABA}" destId="{C3DC3B90-E40F-4BCC-93E8-A9B669A0FCD5}" srcOrd="1" destOrd="0" presId="urn:microsoft.com/office/officeart/2008/layout/LinedList"/>
    <dgm:cxn modelId="{77BBB3AD-FEB2-4376-811F-9945489CB6DD}" type="presParOf" srcId="{C3DC3B90-E40F-4BCC-93E8-A9B669A0FCD5}" destId="{DFD0B498-F9E1-4E05-8BF9-FAD25DCC6B8C}" srcOrd="0" destOrd="0" presId="urn:microsoft.com/office/officeart/2008/layout/LinedList"/>
    <dgm:cxn modelId="{D1E28078-4F70-49E2-B48D-8896EEF29A72}" type="presParOf" srcId="{C3DC3B90-E40F-4BCC-93E8-A9B669A0FCD5}" destId="{DCDCC2A0-B856-4198-BCF1-63751A464127}" srcOrd="1" destOrd="0" presId="urn:microsoft.com/office/officeart/2008/layout/LinedList"/>
    <dgm:cxn modelId="{EC34D710-DD54-403E-A9C6-33A9D07FAD9F}" type="presParOf" srcId="{9D52056E-5F72-43FF-BDCA-02F9A8E85ABA}" destId="{11D8D65E-C066-46BF-976C-E2F8B58A714F}" srcOrd="2" destOrd="0" presId="urn:microsoft.com/office/officeart/2008/layout/LinedList"/>
    <dgm:cxn modelId="{B36B3D3C-1F34-4D13-B44E-DF70C847FBB0}" type="presParOf" srcId="{9D52056E-5F72-43FF-BDCA-02F9A8E85ABA}" destId="{084EB616-4E33-4186-9CBE-4584F4C33B44}" srcOrd="3" destOrd="0" presId="urn:microsoft.com/office/officeart/2008/layout/LinedList"/>
    <dgm:cxn modelId="{98A513AE-C619-4F6B-ADD7-CC3636BC60FD}" type="presParOf" srcId="{084EB616-4E33-4186-9CBE-4584F4C33B44}" destId="{0860205E-16DD-4749-BC44-247C5307DEAA}" srcOrd="0" destOrd="0" presId="urn:microsoft.com/office/officeart/2008/layout/LinedList"/>
    <dgm:cxn modelId="{7E02BE29-7B77-43FC-B62E-926B7C0BA2C7}" type="presParOf" srcId="{084EB616-4E33-4186-9CBE-4584F4C33B44}" destId="{2461CFCD-BCD2-448A-8A21-5BC8B5D57889}" srcOrd="1" destOrd="0" presId="urn:microsoft.com/office/officeart/2008/layout/LinedList"/>
    <dgm:cxn modelId="{3318DC15-7EA2-41DC-B8BC-FE761A0E4029}" type="presParOf" srcId="{9D52056E-5F72-43FF-BDCA-02F9A8E85ABA}" destId="{305FD504-A44D-41E5-AC63-5EFFB119CCF1}" srcOrd="4" destOrd="0" presId="urn:microsoft.com/office/officeart/2008/layout/LinedList"/>
    <dgm:cxn modelId="{A5CED5AB-4594-4FA7-ABA7-AB056037BB82}" type="presParOf" srcId="{9D52056E-5F72-43FF-BDCA-02F9A8E85ABA}" destId="{3B2AEE7E-92E4-452A-9C16-AC96CC07AA09}" srcOrd="5" destOrd="0" presId="urn:microsoft.com/office/officeart/2008/layout/LinedList"/>
    <dgm:cxn modelId="{CF0C1C72-9E13-4056-87A8-C675EBB48932}" type="presParOf" srcId="{3B2AEE7E-92E4-452A-9C16-AC96CC07AA09}" destId="{603F39A4-AD45-4E09-BA5B-AB999B16CEAA}" srcOrd="0" destOrd="0" presId="urn:microsoft.com/office/officeart/2008/layout/LinedList"/>
    <dgm:cxn modelId="{CB20A196-A7C5-4CF0-866E-01499C8E0B6F}" type="presParOf" srcId="{3B2AEE7E-92E4-452A-9C16-AC96CC07AA09}" destId="{6A7B4D07-2751-4C42-8F61-D0C0FCC9C048}" srcOrd="1" destOrd="0" presId="urn:microsoft.com/office/officeart/2008/layout/LinedList"/>
    <dgm:cxn modelId="{A0EFACB0-E030-494F-863A-56A29915FE21}" type="presParOf" srcId="{9D52056E-5F72-43FF-BDCA-02F9A8E85ABA}" destId="{AF348EC7-E59A-4889-8041-2A0A7A57AB05}" srcOrd="6" destOrd="0" presId="urn:microsoft.com/office/officeart/2008/layout/LinedList"/>
    <dgm:cxn modelId="{3D36E1A5-3DA2-4688-94B6-CDDE22A0F663}" type="presParOf" srcId="{9D52056E-5F72-43FF-BDCA-02F9A8E85ABA}" destId="{F9783CA9-BA98-4211-AEA8-86482F12E3AA}" srcOrd="7" destOrd="0" presId="urn:microsoft.com/office/officeart/2008/layout/LinedList"/>
    <dgm:cxn modelId="{2F3E7C90-1354-4723-BCC9-1B86B6E0D54E}" type="presParOf" srcId="{F9783CA9-BA98-4211-AEA8-86482F12E3AA}" destId="{A0F60C0D-DCA9-4834-BFD3-FFF1CEBEF14B}" srcOrd="0" destOrd="0" presId="urn:microsoft.com/office/officeart/2008/layout/LinedList"/>
    <dgm:cxn modelId="{BBFB9FDC-6A6D-4084-BDCA-3ED7F30047AB}" type="presParOf" srcId="{F9783CA9-BA98-4211-AEA8-86482F12E3AA}" destId="{DD8CCF25-D2C0-4C37-AB5E-516268C32768}" srcOrd="1" destOrd="0" presId="urn:microsoft.com/office/officeart/2008/layout/LinedList"/>
    <dgm:cxn modelId="{8DF6A3B9-EBBC-4BBE-865E-7F4BF3E672A2}" type="presParOf" srcId="{9D52056E-5F72-43FF-BDCA-02F9A8E85ABA}" destId="{6539BE0E-7A75-4E2F-833C-8EB1324EA988}" srcOrd="8" destOrd="0" presId="urn:microsoft.com/office/officeart/2008/layout/LinedList"/>
    <dgm:cxn modelId="{2F6F9BCA-F816-4E2F-A3D4-7202E7AC4C45}" type="presParOf" srcId="{9D52056E-5F72-43FF-BDCA-02F9A8E85ABA}" destId="{8C7FA53A-45F0-4633-83FA-389575E39CC5}" srcOrd="9" destOrd="0" presId="urn:microsoft.com/office/officeart/2008/layout/LinedList"/>
    <dgm:cxn modelId="{ACCC8DFC-E368-48DD-82D3-38C60DFB7212}" type="presParOf" srcId="{8C7FA53A-45F0-4633-83FA-389575E39CC5}" destId="{0B6A32F8-FC87-42B5-87EB-5814B6A77678}" srcOrd="0" destOrd="0" presId="urn:microsoft.com/office/officeart/2008/layout/LinedList"/>
    <dgm:cxn modelId="{942F9BF8-C568-4397-950F-386E583869A9}" type="presParOf" srcId="{8C7FA53A-45F0-4633-83FA-389575E39CC5}" destId="{EB639BBB-A93D-4B6F-84AE-60DEF7856A22}" srcOrd="1" destOrd="0" presId="urn:microsoft.com/office/officeart/2008/layout/LinedList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66CA8-D68A-4D1D-984A-D3EF4E16A728}">
      <dsp:nvSpPr>
        <dsp:cNvPr id="0" name=""/>
        <dsp:cNvSpPr/>
      </dsp:nvSpPr>
      <dsp:spPr>
        <a:xfrm>
          <a:off x="2420347" y="2930966"/>
          <a:ext cx="2323218" cy="240630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>
                        <a14:foregroundMark x1="26406" y1="50469" x2="26406" y2="50469"/>
                        <a14:foregroundMark x1="21875" y1="48125" x2="21875" y2="48125"/>
                        <a14:foregroundMark x1="24531" y1="27187" x2="24531" y2="27187"/>
                        <a14:foregroundMark x1="38281" y1="73281" x2="38281" y2="73281"/>
                        <a14:foregroundMark x1="63906" y1="75156" x2="63906" y2="75156"/>
                        <a14:foregroundMark x1="64219" y1="72188" x2="64219" y2="72188"/>
                        <a14:foregroundMark x1="74531" y1="74063" x2="74531" y2="74063"/>
                        <a14:foregroundMark x1="76094" y1="73281" x2="76094" y2="73281"/>
                        <a14:foregroundMark x1="77969" y1="73594" x2="77969" y2="73594"/>
                        <a14:foregroundMark x1="78438" y1="75781" x2="78438" y2="75781"/>
                        <a14:foregroundMark x1="77656" y1="71094" x2="77656" y2="71094"/>
                        <a14:foregroundMark x1="76094" y1="69531" x2="76094" y2="69531"/>
                        <a14:foregroundMark x1="75781" y1="69531" x2="75313" y2="70625"/>
                        <a14:foregroundMark x1="45938" y1="78438" x2="45938" y2="78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9F11CE-0D4E-463C-8765-3D82C67A40CD}">
      <dsp:nvSpPr>
        <dsp:cNvPr id="0" name=""/>
        <dsp:cNvSpPr/>
      </dsp:nvSpPr>
      <dsp:spPr>
        <a:xfrm>
          <a:off x="3361788" y="2736304"/>
          <a:ext cx="3057688" cy="365009"/>
        </a:xfrm>
        <a:prstGeom prst="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Штаб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61788" y="2736304"/>
        <a:ext cx="3057688" cy="365009"/>
      </dsp:txXfrm>
    </dsp:sp>
    <dsp:sp modelId="{D5BB5E50-591E-4713-B0F6-22777A89182C}">
      <dsp:nvSpPr>
        <dsp:cNvPr id="0" name=""/>
        <dsp:cNvSpPr/>
      </dsp:nvSpPr>
      <dsp:spPr>
        <a:xfrm>
          <a:off x="5485141" y="1442703"/>
          <a:ext cx="1408971" cy="1191184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522" r="96413">
                        <a14:foregroundMark x1="40109" y1="79457" x2="40109" y2="79457"/>
                        <a14:foregroundMark x1="7935" y1="80326" x2="59674" y2="65543"/>
                        <a14:foregroundMark x1="83913" y1="77717" x2="45435" y2="62609"/>
                        <a14:foregroundMark x1="63261" y1="71848" x2="44022" y2="75652"/>
                        <a14:foregroundMark x1="16848" y1="77717" x2="16522" y2="68913"/>
                        <a14:foregroundMark x1="16848" y1="72717" x2="50761" y2="68478"/>
                        <a14:foregroundMark x1="42935" y1="81957" x2="26522" y2="30978"/>
                        <a14:foregroundMark x1="84348" y1="66413" x2="82500" y2="16304"/>
                        <a14:foregroundMark x1="80435" y1="15000" x2="15870" y2="15435"/>
                        <a14:foregroundMark x1="14022" y1="19674" x2="14783" y2="63043"/>
                        <a14:foregroundMark x1="17609" y1="14565" x2="11196" y2="37391"/>
                        <a14:foregroundMark x1="47609" y1="16304" x2="49674" y2="44130"/>
                        <a14:foregroundMark x1="48261" y1="16739" x2="25761" y2="36957"/>
                        <a14:foregroundMark x1="15435" y1="42391" x2="92935" y2="81957"/>
                        <a14:foregroundMark x1="83261" y1="58370" x2="95000" y2="84130"/>
                        <a14:foregroundMark x1="87935" y1="72283" x2="38261" y2="84891"/>
                        <a14:foregroundMark x1="5435" y1="83696" x2="94348" y2="83696"/>
                        <a14:foregroundMark x1="36848" y1="85326" x2="16522" y2="65978"/>
                        <a14:foregroundMark x1="13370" y1="78587" x2="76848" y2="68043"/>
                        <a14:foregroundMark x1="63587" y1="78152" x2="22283" y2="61304"/>
                        <a14:foregroundMark x1="40109" y1="81957" x2="58587" y2="68043"/>
                        <a14:foregroundMark x1="61087" y1="76522" x2="84674" y2="67283"/>
                        <a14:foregroundMark x1="84674" y1="68913" x2="79348" y2="48696"/>
                        <a14:foregroundMark x1="79674" y1="45761" x2="67174" y2="63478"/>
                        <a14:foregroundMark x1="55435" y1="61739" x2="77174" y2="65978"/>
                        <a14:foregroundMark x1="78587" y1="62174" x2="49022" y2="73587"/>
                        <a14:foregroundMark x1="60109" y1="78587" x2="85000" y2="58370"/>
                        <a14:foregroundMark x1="19348" y1="81522" x2="15109" y2="20109"/>
                        <a14:foregroundMark x1="10870" y1="76087" x2="17283" y2="64674"/>
                        <a14:foregroundMark x1="19348" y1="68913" x2="41848" y2="61304"/>
                        <a14:foregroundMark x1="22935" y1="65543" x2="21196" y2="61739"/>
                        <a14:foregroundMark x1="37609" y1="67283" x2="57609" y2="58370"/>
                        <a14:foregroundMark x1="57174" y1="66848" x2="50109" y2="61304"/>
                        <a14:foregroundMark x1="36848" y1="65978" x2="50435" y2="58370"/>
                        <a14:foregroundMark x1="16522" y1="28478" x2="21522" y2="48261"/>
                        <a14:foregroundMark x1="17609" y1="18370" x2="63261" y2="18370"/>
                        <a14:foregroundMark x1="62935" y1="18804" x2="82500" y2="18804"/>
                        <a14:backgroundMark x1="12283" y1="33152" x2="11848" y2="39022"/>
                        <a14:backgroundMark x1="12935" y1="30978" x2="11522" y2="365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A87B6-007B-4496-B491-A4AAC4C85522}">
      <dsp:nvSpPr>
        <dsp:cNvPr id="0" name=""/>
        <dsp:cNvSpPr/>
      </dsp:nvSpPr>
      <dsp:spPr>
        <a:xfrm>
          <a:off x="5742448" y="77198"/>
          <a:ext cx="3260181" cy="365009"/>
        </a:xfrm>
        <a:prstGeom prst="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Аудитория проведения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42448" y="77198"/>
        <a:ext cx="3260181" cy="365009"/>
      </dsp:txXfrm>
    </dsp:sp>
    <dsp:sp modelId="{B8BECF8E-F78C-4D47-ABEF-8E5FE6659C5E}">
      <dsp:nvSpPr>
        <dsp:cNvPr id="0" name=""/>
        <dsp:cNvSpPr/>
      </dsp:nvSpPr>
      <dsp:spPr>
        <a:xfrm>
          <a:off x="2016215" y="1379054"/>
          <a:ext cx="45732" cy="14331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86236-B0D0-4332-889A-67063800C973}">
      <dsp:nvSpPr>
        <dsp:cNvPr id="0" name=""/>
        <dsp:cNvSpPr/>
      </dsp:nvSpPr>
      <dsp:spPr>
        <a:xfrm>
          <a:off x="1367444" y="77197"/>
          <a:ext cx="3214249" cy="365009"/>
        </a:xfrm>
        <a:prstGeom prst="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Аудитория ожидания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67444" y="77197"/>
        <a:ext cx="3214249" cy="3650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759E9-4674-4847-828D-DC7A7906843D}">
      <dsp:nvSpPr>
        <dsp:cNvPr id="0" name=""/>
        <dsp:cNvSpPr/>
      </dsp:nvSpPr>
      <dsp:spPr>
        <a:xfrm>
          <a:off x="2659528" y="0"/>
          <a:ext cx="6197455" cy="29869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 проверяет у участника ИС данные документа, удостоверяющего личность 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ru-RU" sz="1500" b="1" kern="1200" dirty="0" smtClean="0"/>
            <a:t> заполняет ведомость учета проведения ИС в аудитории, в которой он также фиксирует время начала и окончания ответа обучающегося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 напоминает, что перед ответом участник ИС проговаривает в оборудование для записи свои ФИО, № варианта, а перед ответом на каждое задание - № задания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 выдает обучающемуся КИМ и проводит ИС</a:t>
          </a:r>
          <a:endParaRPr lang="ru-RU" sz="1500" b="1" kern="1200" dirty="0"/>
        </a:p>
      </dsp:txBody>
      <dsp:txXfrm>
        <a:off x="2659528" y="373374"/>
        <a:ext cx="5077333" cy="2240244"/>
      </dsp:txXfrm>
    </dsp:sp>
    <dsp:sp modelId="{D189CFC8-C57E-49C7-B02C-74AC68C07967}">
      <dsp:nvSpPr>
        <dsp:cNvPr id="0" name=""/>
        <dsp:cNvSpPr/>
      </dsp:nvSpPr>
      <dsp:spPr>
        <a:xfrm>
          <a:off x="0" y="523340"/>
          <a:ext cx="2651812" cy="17977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u="sng" kern="1200" dirty="0" smtClean="0"/>
            <a:t>Экзаменатор-собеседник:</a:t>
          </a:r>
          <a:endParaRPr lang="ru-RU" sz="2500" b="1" u="sng" kern="1200" dirty="0"/>
        </a:p>
      </dsp:txBody>
      <dsp:txXfrm>
        <a:off x="87757" y="611097"/>
        <a:ext cx="2476298" cy="1622189"/>
      </dsp:txXfrm>
    </dsp:sp>
    <dsp:sp modelId="{4030025B-E5B1-4D74-8658-74005D2AAC04}">
      <dsp:nvSpPr>
        <dsp:cNvPr id="0" name=""/>
        <dsp:cNvSpPr/>
      </dsp:nvSpPr>
      <dsp:spPr>
        <a:xfrm>
          <a:off x="2645142" y="2836185"/>
          <a:ext cx="6211841" cy="15743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заполняет протокол эксперта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вносит в него баллы по критериям оценивания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по окончании ответа участника эксперт подсчитывает общее количество баллов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ставит метку зачет/незачет</a:t>
          </a:r>
          <a:endParaRPr lang="ru-RU" sz="1500" b="1" kern="1200" dirty="0"/>
        </a:p>
      </dsp:txBody>
      <dsp:txXfrm>
        <a:off x="2645142" y="3032977"/>
        <a:ext cx="5621464" cy="1180754"/>
      </dsp:txXfrm>
    </dsp:sp>
    <dsp:sp modelId="{5C79E21F-B17D-4595-81CF-768F792D7EB0}">
      <dsp:nvSpPr>
        <dsp:cNvPr id="0" name=""/>
        <dsp:cNvSpPr/>
      </dsp:nvSpPr>
      <dsp:spPr>
        <a:xfrm>
          <a:off x="0" y="2686661"/>
          <a:ext cx="2637409" cy="17977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u="sng" kern="1200" dirty="0" smtClean="0"/>
            <a:t>Эксперт</a:t>
          </a:r>
          <a:endParaRPr lang="ru-RU" sz="2500" b="1" u="sng" kern="1200" dirty="0"/>
        </a:p>
      </dsp:txBody>
      <dsp:txXfrm>
        <a:off x="87757" y="2774418"/>
        <a:ext cx="2461895" cy="162218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7E5A6-AD2A-4D19-9BD9-263888E20A3D}">
      <dsp:nvSpPr>
        <dsp:cNvPr id="0" name=""/>
        <dsp:cNvSpPr/>
      </dsp:nvSpPr>
      <dsp:spPr>
        <a:xfrm>
          <a:off x="7" y="216024"/>
          <a:ext cx="1405308" cy="140530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EC9D2B7-EC7A-4775-9A71-EBA7A7AEA1F3}">
      <dsp:nvSpPr>
        <dsp:cNvPr id="0" name=""/>
        <dsp:cNvSpPr/>
      </dsp:nvSpPr>
      <dsp:spPr>
        <a:xfrm>
          <a:off x="1071119" y="288025"/>
          <a:ext cx="7497833" cy="1140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для лиц, обучающихся по </a:t>
          </a:r>
          <a:b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общеобразовательным программам с </a:t>
          </a:r>
          <a:b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применением электронного обучения, </a:t>
          </a:r>
          <a:b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дистанционных образовательных технологий</a:t>
          </a:r>
          <a:endParaRPr lang="ru-RU" sz="20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71119" y="288025"/>
        <a:ext cx="7497833" cy="1140393"/>
      </dsp:txXfrm>
    </dsp:sp>
    <dsp:sp modelId="{D1AE759A-B214-4922-B206-1232C838C987}">
      <dsp:nvSpPr>
        <dsp:cNvPr id="0" name=""/>
        <dsp:cNvSpPr/>
      </dsp:nvSpPr>
      <dsp:spPr>
        <a:xfrm>
          <a:off x="7" y="1800200"/>
          <a:ext cx="1405308" cy="140530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D12F38D-AF4D-40DD-BC7C-773AA3B2378B}">
      <dsp:nvSpPr>
        <dsp:cNvPr id="0" name=""/>
        <dsp:cNvSpPr/>
      </dsp:nvSpPr>
      <dsp:spPr>
        <a:xfrm>
          <a:off x="1071119" y="1800200"/>
          <a:ext cx="7497833" cy="1405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для лиц, обучающихся на дому или в медицинской</a:t>
          </a:r>
          <a:b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организации, при наличии у обучающегося соответствующего заключения ПМПК</a:t>
          </a:r>
          <a:endParaRPr lang="ru-RU" sz="20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71119" y="1800200"/>
        <a:ext cx="7497833" cy="1405308"/>
      </dsp:txXfrm>
    </dsp:sp>
    <dsp:sp modelId="{92F1268D-F62C-4B86-9598-67B60BCD5660}">
      <dsp:nvSpPr>
        <dsp:cNvPr id="0" name=""/>
        <dsp:cNvSpPr/>
      </dsp:nvSpPr>
      <dsp:spPr>
        <a:xfrm>
          <a:off x="7" y="3384375"/>
          <a:ext cx="1405308" cy="140530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A391227-7414-497E-B595-4BAA8BC15280}">
      <dsp:nvSpPr>
        <dsp:cNvPr id="0" name=""/>
        <dsp:cNvSpPr/>
      </dsp:nvSpPr>
      <dsp:spPr>
        <a:xfrm>
          <a:off x="1071119" y="3528391"/>
          <a:ext cx="7497833" cy="995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при угрозе возникновения и (или) возникновении отдельных чрезвычайных ситуаций, введении режима повышенной готовности или чрезвычайной ситуации</a:t>
          </a:r>
          <a:endParaRPr lang="ru-RU" sz="2000" b="1" i="1" kern="1200" dirty="0"/>
        </a:p>
      </dsp:txBody>
      <dsp:txXfrm>
        <a:off x="1071119" y="3528391"/>
        <a:ext cx="7497833" cy="99515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332F3-843A-4EAA-A2D8-38F3A1780D3E}">
      <dsp:nvSpPr>
        <dsp:cNvPr id="0" name=""/>
        <dsp:cNvSpPr/>
      </dsp:nvSpPr>
      <dsp:spPr>
        <a:xfrm>
          <a:off x="0" y="216016"/>
          <a:ext cx="2520280" cy="237788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ИС в дистанционной форме проводится </a:t>
          </a: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с использованием   видеосвязи и обеспечением видеозаписи устного ответа участника ИС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9086" y="564249"/>
        <a:ext cx="1782108" cy="168141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3640A-AA7F-4AE4-AC05-BA23CA0E93AF}">
      <dsp:nvSpPr>
        <dsp:cNvPr id="0" name=""/>
        <dsp:cNvSpPr/>
      </dsp:nvSpPr>
      <dsp:spPr>
        <a:xfrm>
          <a:off x="0" y="54356"/>
          <a:ext cx="849694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0B498-F9E1-4E05-8BF9-FAD25DCC6B8C}">
      <dsp:nvSpPr>
        <dsp:cNvPr id="0" name=""/>
        <dsp:cNvSpPr/>
      </dsp:nvSpPr>
      <dsp:spPr>
        <a:xfrm>
          <a:off x="0" y="27852"/>
          <a:ext cx="8496944" cy="624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85725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  <a:cs typeface="Times New Roman" pitchFamily="18" charset="0"/>
            </a:rPr>
            <a:t>не позднее чем за </a:t>
          </a:r>
          <a:r>
            <a:rPr lang="ru-RU" sz="1800" b="1" i="1" kern="1200" dirty="0" smtClean="0">
              <a:latin typeface="+mj-lt"/>
              <a:cs typeface="Times New Roman" pitchFamily="18" charset="0"/>
            </a:rPr>
            <a:t>7 дней</a:t>
          </a:r>
          <a:r>
            <a:rPr lang="ru-RU" sz="1800" kern="1200" dirty="0" smtClean="0">
              <a:latin typeface="+mj-lt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C00000"/>
              </a:solidFill>
              <a:latin typeface="+mj-lt"/>
              <a:cs typeface="Times New Roman" pitchFamily="18" charset="0"/>
            </a:rPr>
            <a:t>согласовать</a:t>
          </a:r>
          <a:r>
            <a:rPr lang="ru-RU" sz="1800" kern="1200" dirty="0" smtClean="0">
              <a:latin typeface="+mj-lt"/>
              <a:cs typeface="Times New Roman" pitchFamily="18" charset="0"/>
            </a:rPr>
            <a:t> с департаментом образования ЯО через ОМСУ проведение ИС в дистанционной форме</a:t>
          </a:r>
          <a:endParaRPr lang="ru-RU" sz="1800" kern="1200" dirty="0">
            <a:latin typeface="+mj-lt"/>
            <a:cs typeface="Times New Roman" pitchFamily="18" charset="0"/>
          </a:endParaRPr>
        </a:p>
      </dsp:txBody>
      <dsp:txXfrm>
        <a:off x="0" y="27852"/>
        <a:ext cx="8496944" cy="624444"/>
      </dsp:txXfrm>
    </dsp:sp>
    <dsp:sp modelId="{11D8D65E-C066-46BF-976C-E2F8B58A714F}">
      <dsp:nvSpPr>
        <dsp:cNvPr id="0" name=""/>
        <dsp:cNvSpPr/>
      </dsp:nvSpPr>
      <dsp:spPr>
        <a:xfrm>
          <a:off x="0" y="625703"/>
          <a:ext cx="849694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0205E-16DD-4749-BC44-247C5307DEAA}">
      <dsp:nvSpPr>
        <dsp:cNvPr id="0" name=""/>
        <dsp:cNvSpPr/>
      </dsp:nvSpPr>
      <dsp:spPr>
        <a:xfrm>
          <a:off x="8297" y="658624"/>
          <a:ext cx="8488646" cy="1797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85725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  <a:cs typeface="Times New Roman" pitchFamily="18" charset="0"/>
            </a:rPr>
            <a:t>не позднее чем </a:t>
          </a:r>
          <a:r>
            <a:rPr lang="ru-RU" sz="1800" b="0" i="0" kern="1200" dirty="0" smtClean="0">
              <a:latin typeface="+mj-lt"/>
              <a:cs typeface="Times New Roman" pitchFamily="18" charset="0"/>
            </a:rPr>
            <a:t>за</a:t>
          </a:r>
          <a:r>
            <a:rPr lang="ru-RU" sz="1800" b="1" i="1" kern="1200" dirty="0" smtClean="0">
              <a:latin typeface="+mj-lt"/>
              <a:cs typeface="Times New Roman" pitchFamily="18" charset="0"/>
            </a:rPr>
            <a:t> 3 дня</a:t>
          </a:r>
          <a:r>
            <a:rPr lang="ru-RU" sz="1800" kern="1200" dirty="0" smtClean="0">
              <a:latin typeface="+mj-lt"/>
              <a:cs typeface="Times New Roman" pitchFamily="18" charset="0"/>
            </a:rPr>
            <a:t> до проведения ИС: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  <a:cs typeface="Times New Roman" pitchFamily="18" charset="0"/>
            </a:rPr>
            <a:t>- </a:t>
          </a:r>
          <a:r>
            <a:rPr lang="ru-RU" sz="1800" b="1" kern="1200" dirty="0" smtClean="0">
              <a:solidFill>
                <a:srgbClr val="C00000"/>
              </a:solidFill>
              <a:latin typeface="+mj-lt"/>
              <a:cs typeface="Times New Roman" pitchFamily="18" charset="0"/>
            </a:rPr>
            <a:t>составить график</a:t>
          </a:r>
          <a:r>
            <a:rPr lang="ru-RU" sz="1800" kern="1200" dirty="0" smtClean="0">
              <a:latin typeface="+mj-lt"/>
              <a:cs typeface="Times New Roman" pitchFamily="18" charset="0"/>
            </a:rPr>
            <a:t> подключения участников ИС к экзаменатору-собеседнику посредством видеоконференцсвязи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  <a:cs typeface="Times New Roman" pitchFamily="18" charset="0"/>
            </a:rPr>
            <a:t>- </a:t>
          </a:r>
          <a:r>
            <a:rPr lang="ru-RU" sz="1800" b="1" kern="1200" dirty="0" smtClean="0">
              <a:solidFill>
                <a:srgbClr val="C00000"/>
              </a:solidFill>
              <a:latin typeface="+mj-lt"/>
              <a:cs typeface="Times New Roman" pitchFamily="18" charset="0"/>
            </a:rPr>
            <a:t>организовать информирование</a:t>
          </a:r>
          <a:r>
            <a:rPr lang="ru-RU" sz="1800" kern="1200" dirty="0" smtClean="0">
              <a:latin typeface="+mj-lt"/>
              <a:cs typeface="Times New Roman" pitchFamily="18" charset="0"/>
            </a:rPr>
            <a:t> участников и их родителей (законных представителей) о процедуре и времени проведения ИС в дистанционной форме</a:t>
          </a:r>
          <a:endParaRPr lang="ru-RU" sz="1800" kern="1200" dirty="0">
            <a:latin typeface="+mj-lt"/>
            <a:cs typeface="Times New Roman" pitchFamily="18" charset="0"/>
          </a:endParaRPr>
        </a:p>
      </dsp:txBody>
      <dsp:txXfrm>
        <a:off x="8297" y="658624"/>
        <a:ext cx="8488646" cy="1797618"/>
      </dsp:txXfrm>
    </dsp:sp>
    <dsp:sp modelId="{305FD504-A44D-41E5-AC63-5EFFB119CCF1}">
      <dsp:nvSpPr>
        <dsp:cNvPr id="0" name=""/>
        <dsp:cNvSpPr/>
      </dsp:nvSpPr>
      <dsp:spPr>
        <a:xfrm>
          <a:off x="0" y="2423322"/>
          <a:ext cx="849694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3F39A4-AD45-4E09-BA5B-AB999B16CEAA}">
      <dsp:nvSpPr>
        <dsp:cNvPr id="0" name=""/>
        <dsp:cNvSpPr/>
      </dsp:nvSpPr>
      <dsp:spPr>
        <a:xfrm>
          <a:off x="0" y="2498770"/>
          <a:ext cx="8496944" cy="530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85725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+mn-lt"/>
              <a:cs typeface="Times New Roman" pitchFamily="18" charset="0"/>
            </a:rPr>
            <a:t>обеспечить</a:t>
          </a:r>
          <a:r>
            <a:rPr lang="ru-RU" sz="1800" kern="1200" dirty="0" smtClean="0">
              <a:latin typeface="+mn-lt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C00000"/>
              </a:solidFill>
              <a:latin typeface="+mn-lt"/>
              <a:cs typeface="Times New Roman" pitchFamily="18" charset="0"/>
            </a:rPr>
            <a:t>аудитории</a:t>
          </a:r>
          <a:r>
            <a:rPr lang="ru-RU" sz="1800" kern="1200" dirty="0" smtClean="0">
              <a:latin typeface="+mn-lt"/>
              <a:cs typeface="Times New Roman" pitchFamily="18" charset="0"/>
            </a:rPr>
            <a:t> проведения ИС необходимым оборудованием</a:t>
          </a:r>
          <a:endParaRPr lang="ru-RU" sz="1800" kern="1200" dirty="0">
            <a:latin typeface="+mn-lt"/>
            <a:cs typeface="Times New Roman" pitchFamily="18" charset="0"/>
          </a:endParaRPr>
        </a:p>
      </dsp:txBody>
      <dsp:txXfrm>
        <a:off x="0" y="2498770"/>
        <a:ext cx="8496944" cy="530011"/>
      </dsp:txXfrm>
    </dsp:sp>
    <dsp:sp modelId="{AF348EC7-E59A-4889-8041-2A0A7A57AB05}">
      <dsp:nvSpPr>
        <dsp:cNvPr id="0" name=""/>
        <dsp:cNvSpPr/>
      </dsp:nvSpPr>
      <dsp:spPr>
        <a:xfrm>
          <a:off x="0" y="2953334"/>
          <a:ext cx="849694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60C0D-DCA9-4834-BFD3-FFF1CEBEF14B}">
      <dsp:nvSpPr>
        <dsp:cNvPr id="0" name=""/>
        <dsp:cNvSpPr/>
      </dsp:nvSpPr>
      <dsp:spPr>
        <a:xfrm>
          <a:off x="0" y="2987560"/>
          <a:ext cx="8496944" cy="711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85725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+mn-lt"/>
              <a:cs typeface="Times New Roman" pitchFamily="18" charset="0"/>
            </a:rPr>
            <a:t>осуществить выбор ПО</a:t>
          </a:r>
          <a:r>
            <a:rPr lang="ru-RU" sz="1800" kern="1200" dirty="0" smtClean="0">
              <a:latin typeface="+mn-lt"/>
              <a:cs typeface="Times New Roman" pitchFamily="18" charset="0"/>
            </a:rPr>
            <a:t> для проведения ИС в дистанционной форме в режиме видеоконференции</a:t>
          </a:r>
          <a:endParaRPr lang="ru-RU" sz="1800" kern="1200" dirty="0">
            <a:latin typeface="+mn-lt"/>
            <a:cs typeface="Times New Roman" pitchFamily="18" charset="0"/>
          </a:endParaRPr>
        </a:p>
      </dsp:txBody>
      <dsp:txXfrm>
        <a:off x="0" y="2987560"/>
        <a:ext cx="8496944" cy="711176"/>
      </dsp:txXfrm>
    </dsp:sp>
    <dsp:sp modelId="{6539BE0E-7A75-4E2F-833C-8EB1324EA988}">
      <dsp:nvSpPr>
        <dsp:cNvPr id="0" name=""/>
        <dsp:cNvSpPr/>
      </dsp:nvSpPr>
      <dsp:spPr>
        <a:xfrm>
          <a:off x="0" y="3664510"/>
          <a:ext cx="849694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A32F8-FC87-42B5-87EB-5814B6A77678}">
      <dsp:nvSpPr>
        <dsp:cNvPr id="0" name=""/>
        <dsp:cNvSpPr/>
      </dsp:nvSpPr>
      <dsp:spPr>
        <a:xfrm>
          <a:off x="0" y="3664510"/>
          <a:ext cx="8496944" cy="624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85725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оказать содействие</a:t>
          </a:r>
          <a:r>
            <a:rPr lang="ru-RU" sz="1800" kern="1200" dirty="0" smtClean="0"/>
            <a:t> участнику ИС в случае отсутствия у него технической возможности проведения ИС в дистанционной форме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664510"/>
        <a:ext cx="8496944" cy="624657"/>
      </dsp:txXfrm>
    </dsp:sp>
    <dsp:sp modelId="{6AB50EEA-BED5-4A54-82CA-667B3F41B5FB}">
      <dsp:nvSpPr>
        <dsp:cNvPr id="0" name=""/>
        <dsp:cNvSpPr/>
      </dsp:nvSpPr>
      <dsp:spPr>
        <a:xfrm>
          <a:off x="0" y="4289168"/>
          <a:ext cx="849694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0F5BA-9016-4C0E-BA39-185676978A7A}">
      <dsp:nvSpPr>
        <dsp:cNvPr id="0" name=""/>
        <dsp:cNvSpPr/>
      </dsp:nvSpPr>
      <dsp:spPr>
        <a:xfrm>
          <a:off x="0" y="4289168"/>
          <a:ext cx="8496944" cy="634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85725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обеспечить соблюдение мер</a:t>
          </a:r>
          <a:r>
            <a:rPr lang="ru-RU" sz="1800" kern="1200" dirty="0" smtClean="0"/>
            <a:t> по защите КИМ от разглашения содержащейся в них информации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289168"/>
        <a:ext cx="8496944" cy="63471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77E93-6EF4-4E8A-BA52-D9E4DE30F536}">
      <dsp:nvSpPr>
        <dsp:cNvPr id="0" name=""/>
        <dsp:cNvSpPr/>
      </dsp:nvSpPr>
      <dsp:spPr>
        <a:xfrm>
          <a:off x="0" y="812"/>
          <a:ext cx="8445624" cy="5196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не позднее чем за день до проведения ИС: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369" y="26181"/>
        <a:ext cx="8394886" cy="468958"/>
      </dsp:txXfrm>
    </dsp:sp>
    <dsp:sp modelId="{5E98C3EF-4C9B-44F3-8DD3-57374BDC0C28}">
      <dsp:nvSpPr>
        <dsp:cNvPr id="0" name=""/>
        <dsp:cNvSpPr/>
      </dsp:nvSpPr>
      <dsp:spPr>
        <a:xfrm>
          <a:off x="0" y="520508"/>
          <a:ext cx="8445624" cy="1574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149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ознакомить лиц, задействованных в проведении ИС, с особенностями проведения ИС в дистанционной форме;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совместно </a:t>
          </a:r>
          <a:r>
            <a:rPr lang="ru-RU" sz="1800" kern="1200" dirty="0" smtClean="0">
              <a:effectLst/>
              <a:latin typeface="Times New Roman"/>
              <a:ea typeface="Calibri"/>
            </a:rPr>
            <a:t>с техническим специалистом организовать настройку оборудования для проведения ИС в дистанционной форме;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провести пробное тестирование подключения с использованием видеоконференцсвязи и видеозаписи устного ответа участника ИС;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20508"/>
        <a:ext cx="8445624" cy="1574773"/>
      </dsp:txXfrm>
    </dsp:sp>
    <dsp:sp modelId="{C0F20136-CA34-49FB-B7CA-814A69853EFA}">
      <dsp:nvSpPr>
        <dsp:cNvPr id="0" name=""/>
        <dsp:cNvSpPr/>
      </dsp:nvSpPr>
      <dsp:spPr>
        <a:xfrm>
          <a:off x="0" y="2095282"/>
          <a:ext cx="8445624" cy="4351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в день проведения ИС: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242" y="2116524"/>
        <a:ext cx="8403140" cy="392670"/>
      </dsp:txXfrm>
    </dsp:sp>
    <dsp:sp modelId="{48712784-7176-4063-B326-7188E00C81A5}">
      <dsp:nvSpPr>
        <dsp:cNvPr id="0" name=""/>
        <dsp:cNvSpPr/>
      </dsp:nvSpPr>
      <dsp:spPr>
        <a:xfrm>
          <a:off x="0" y="2530437"/>
          <a:ext cx="8445624" cy="1994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149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организовать заполнение протоколов, отчетных форм и иных документов для проведения ИС;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организовать оценивание ответов участников ИС (как во время проведения, так и после – по видеозаписям ответов);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организовать проведение ИС в дистанционной форме для участников с ограниченными возможностями здоровья с учетом особенностей проведения ИС для указанной категории лиц (в случае необходимости);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обеспечить передачу материалов ИС, в том числе и видеозаписей ответов участников ИС, в РЦОИ в соответствии с Порядком проведения ИС.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530437"/>
        <a:ext cx="8445624" cy="199471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54F05-6276-461C-8134-8492C7B6998B}">
      <dsp:nvSpPr>
        <dsp:cNvPr id="0" name=""/>
        <dsp:cNvSpPr/>
      </dsp:nvSpPr>
      <dsp:spPr>
        <a:xfrm>
          <a:off x="0" y="0"/>
          <a:ext cx="8477149" cy="9270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  <a:cs typeface="Times New Roman" pitchFamily="18" charset="0"/>
            </a:rPr>
            <a:t>При некачественной записи необходимо пригласить в аудиторию проведения ответственного организатора для разрешения ситуации, в том числе для составления акта о досрочном завершении ИС по уважительным причинам (при необходимости). </a:t>
          </a:r>
          <a:endParaRPr lang="ru-RU" sz="1600" kern="1200" dirty="0">
            <a:latin typeface="+mn-lt"/>
            <a:cs typeface="Times New Roman" pitchFamily="18" charset="0"/>
          </a:endParaRPr>
        </a:p>
      </dsp:txBody>
      <dsp:txXfrm>
        <a:off x="45253" y="45253"/>
        <a:ext cx="8386643" cy="83649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6F376-F430-4F3B-BCF8-468A68EDEC94}">
      <dsp:nvSpPr>
        <dsp:cNvPr id="0" name=""/>
        <dsp:cNvSpPr/>
      </dsp:nvSpPr>
      <dsp:spPr>
        <a:xfrm>
          <a:off x="0" y="5848"/>
          <a:ext cx="8064896" cy="786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Результат ИС как допуска к ГИА-9 действует бессрочно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381" y="44229"/>
        <a:ext cx="7988134" cy="7094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04DB0-5B19-4CA5-B321-FB78E1D32970}">
      <dsp:nvSpPr>
        <dsp:cNvPr id="0" name=""/>
        <dsp:cNvSpPr/>
      </dsp:nvSpPr>
      <dsp:spPr>
        <a:xfrm>
          <a:off x="1927657" y="0"/>
          <a:ext cx="3500261" cy="3500261"/>
        </a:xfrm>
        <a:prstGeom prst="ellipse">
          <a:avLst/>
        </a:prstGeom>
        <a:solidFill>
          <a:srgbClr val="FF9966">
            <a:alpha val="50000"/>
          </a:srgbClr>
        </a:solidFill>
        <a:ln w="38100" cap="flat" cmpd="sng" algn="ctr">
          <a:noFill/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Технический специалист и ответственный организатор проводят проверку качества аудиозаписи, занимая места экзаменатора-собеседника и участника.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Рабочее место эксперта располагается так, чтобы участник ИС не отвлекался на процесс оценивания.</a:t>
          </a:r>
          <a:endParaRPr lang="ru-RU" sz="1600" kern="12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40258" y="512601"/>
        <a:ext cx="2475059" cy="24750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73245-2176-4AF0-B6AF-2ABD2C1C709A}">
      <dsp:nvSpPr>
        <dsp:cNvPr id="0" name=""/>
        <dsp:cNvSpPr/>
      </dsp:nvSpPr>
      <dsp:spPr>
        <a:xfrm>
          <a:off x="0" y="451446"/>
          <a:ext cx="9001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89FB3-DE9E-4C54-9A69-674970C3D19C}">
      <dsp:nvSpPr>
        <dsp:cNvPr id="0" name=""/>
        <dsp:cNvSpPr/>
      </dsp:nvSpPr>
      <dsp:spPr>
        <a:xfrm>
          <a:off x="228072" y="62706"/>
          <a:ext cx="8544852" cy="6779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151" tIns="0" rIns="238151" bIns="0" numCol="1" spcCol="1270" anchor="ctr" anchorCtr="0">
          <a:noAutofit/>
        </a:bodyPr>
        <a:lstStyle/>
        <a:p>
          <a:pPr lvl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1. Обеспечить создание условий для участников ИС с ОВЗ, детей-инвалидов и инвалидов и для лиц, обучающихся на дому или в медицинских организациях.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169" y="95803"/>
        <a:ext cx="8478658" cy="611801"/>
      </dsp:txXfrm>
    </dsp:sp>
    <dsp:sp modelId="{6EEB481E-259C-4C4E-85BC-D05212BAE1D0}">
      <dsp:nvSpPr>
        <dsp:cNvPr id="0" name=""/>
        <dsp:cNvSpPr/>
      </dsp:nvSpPr>
      <dsp:spPr>
        <a:xfrm>
          <a:off x="0" y="1432099"/>
          <a:ext cx="9001000" cy="937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78" tIns="354076" rIns="698578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контрольные списки участников в формате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pdf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сформированные в РЦОИ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XML-файл для загрузки списков участников в ПО «Результаты ИС»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432099"/>
        <a:ext cx="9001000" cy="937125"/>
      </dsp:txXfrm>
    </dsp:sp>
    <dsp:sp modelId="{97244E69-8222-4734-8967-A570A430C6CC}">
      <dsp:nvSpPr>
        <dsp:cNvPr id="0" name=""/>
        <dsp:cNvSpPr/>
      </dsp:nvSpPr>
      <dsp:spPr>
        <a:xfrm>
          <a:off x="224918" y="1043540"/>
          <a:ext cx="8551165" cy="71137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151" tIns="0" rIns="238151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2. Получить от муниципального координатора ГИА-9 по защищенным каналам связи или на флеш-носителе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9644" y="1078266"/>
        <a:ext cx="8481713" cy="641921"/>
      </dsp:txXfrm>
    </dsp:sp>
    <dsp:sp modelId="{292184BD-D304-4CE5-B8F4-2C75A371F396}">
      <dsp:nvSpPr>
        <dsp:cNvPr id="0" name=""/>
        <dsp:cNvSpPr/>
      </dsp:nvSpPr>
      <dsp:spPr>
        <a:xfrm>
          <a:off x="0" y="2711944"/>
          <a:ext cx="9001000" cy="1874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78" tIns="354076" rIns="698578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0" u="sng" kern="1200" dirty="0" smtClean="0">
              <a:latin typeface="Times New Roman" pitchFamily="18" charset="0"/>
              <a:cs typeface="Times New Roman" pitchFamily="18" charset="0"/>
            </a:rPr>
            <a:t>списки участников</a:t>
          </a:r>
          <a:r>
            <a:rPr lang="ru-RU" sz="1600" i="0" kern="1200" dirty="0" smtClean="0">
              <a:latin typeface="Times New Roman" pitchFamily="18" charset="0"/>
              <a:cs typeface="Times New Roman" pitchFamily="18" charset="0"/>
            </a:rPr>
            <a:t> ИС в формате </a:t>
          </a:r>
          <a:r>
            <a:rPr lang="ru-RU" sz="1600" i="0" kern="1200" dirty="0" err="1" smtClean="0">
              <a:latin typeface="Times New Roman" pitchFamily="18" charset="0"/>
              <a:cs typeface="Times New Roman" pitchFamily="18" charset="0"/>
            </a:rPr>
            <a:t>Excel</a:t>
          </a:r>
          <a:r>
            <a:rPr lang="ru-RU" sz="1600" i="0" kern="1200" dirty="0" smtClean="0">
              <a:latin typeface="Times New Roman" pitchFamily="18" charset="0"/>
              <a:cs typeface="Times New Roman" pitchFamily="18" charset="0"/>
            </a:rPr>
            <a:t>, выгруженные при помощи ПО «Планирование ГИА-9»</a:t>
          </a:r>
          <a:endParaRPr lang="ru-RU" sz="1600" i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0" u="sng" kern="1200" dirty="0" smtClean="0">
              <a:latin typeface="Times New Roman" pitchFamily="18" charset="0"/>
              <a:cs typeface="Times New Roman" pitchFamily="18" charset="0"/>
            </a:rPr>
            <a:t>ведомости учета</a:t>
          </a:r>
          <a:r>
            <a:rPr lang="ru-RU" sz="1600" i="0" kern="1200" dirty="0" smtClean="0">
              <a:latin typeface="Times New Roman" pitchFamily="18" charset="0"/>
              <a:cs typeface="Times New Roman" pitchFamily="18" charset="0"/>
            </a:rPr>
            <a:t> проведения ИС в аудитории (по количеству аудиторий)</a:t>
          </a:r>
          <a:endParaRPr lang="ru-RU" sz="1600" i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0" u="sng" kern="1200" dirty="0" smtClean="0">
              <a:latin typeface="Times New Roman" pitchFamily="18" charset="0"/>
              <a:cs typeface="Times New Roman" pitchFamily="18" charset="0"/>
            </a:rPr>
            <a:t>протоколы эксперта</a:t>
          </a:r>
          <a:r>
            <a:rPr lang="ru-RU" sz="1600" i="0" kern="1200" dirty="0" smtClean="0">
              <a:latin typeface="Times New Roman" pitchFamily="18" charset="0"/>
              <a:cs typeface="Times New Roman" pitchFamily="18" charset="0"/>
            </a:rPr>
            <a:t> для оценивания ответов участников ИС (по количеству участников)</a:t>
          </a:r>
          <a:endParaRPr lang="ru-RU" sz="1600" i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0" u="sng" kern="1200" dirty="0" smtClean="0">
              <a:latin typeface="Times New Roman" pitchFamily="18" charset="0"/>
              <a:cs typeface="Times New Roman" pitchFamily="18" charset="0"/>
            </a:rPr>
            <a:t>критерии оценивания</a:t>
          </a:r>
          <a:r>
            <a:rPr lang="ru-RU" sz="1600" i="0" kern="1200" dirty="0" smtClean="0">
              <a:latin typeface="Times New Roman" pitchFamily="18" charset="0"/>
              <a:cs typeface="Times New Roman" pitchFamily="18" charset="0"/>
            </a:rPr>
            <a:t> ИС для экспертов (по количеству экспертов)</a:t>
          </a:r>
          <a:endParaRPr lang="ru-RU" sz="16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711944"/>
        <a:ext cx="9001000" cy="1874250"/>
      </dsp:txXfrm>
    </dsp:sp>
    <dsp:sp modelId="{288CDAED-DB26-4952-8013-E212525C4A49}">
      <dsp:nvSpPr>
        <dsp:cNvPr id="0" name=""/>
        <dsp:cNvSpPr/>
      </dsp:nvSpPr>
      <dsp:spPr>
        <a:xfrm>
          <a:off x="226521" y="2438196"/>
          <a:ext cx="8547959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151" tIns="0" rIns="238151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3. Получить от технического специалиста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1019" y="2462694"/>
        <a:ext cx="8498963" cy="452844"/>
      </dsp:txXfrm>
    </dsp:sp>
    <dsp:sp modelId="{7CAC41BD-BFB0-4467-8DE5-4163289AB6EA}">
      <dsp:nvSpPr>
        <dsp:cNvPr id="0" name=""/>
        <dsp:cNvSpPr/>
      </dsp:nvSpPr>
      <dsp:spPr>
        <a:xfrm>
          <a:off x="0" y="5137630"/>
          <a:ext cx="9001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43AAA-7073-42FA-AD8D-B195DF47C97A}">
      <dsp:nvSpPr>
        <dsp:cNvPr id="0" name=""/>
        <dsp:cNvSpPr/>
      </dsp:nvSpPr>
      <dsp:spPr>
        <a:xfrm>
          <a:off x="246834" y="4658086"/>
          <a:ext cx="8507331" cy="7105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151" tIns="0" rIns="238151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4. Сверить списки участников ИС в форматах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pdf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и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Excel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, при необходимости скорректировать их и сообщить о расхождениях в РЦОИ.</a:t>
          </a:r>
          <a:endParaRPr lang="ru-RU" sz="600" kern="1200" dirty="0"/>
        </a:p>
      </dsp:txBody>
      <dsp:txXfrm>
        <a:off x="281520" y="4692772"/>
        <a:ext cx="8437959" cy="6411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34B1E-D98C-4375-9766-C041D868486B}">
      <dsp:nvSpPr>
        <dsp:cNvPr id="0" name=""/>
        <dsp:cNvSpPr/>
      </dsp:nvSpPr>
      <dsp:spPr>
        <a:xfrm>
          <a:off x="0" y="232583"/>
          <a:ext cx="885698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3691A-BA53-4E07-812A-68637339BE7D}">
      <dsp:nvSpPr>
        <dsp:cNvPr id="0" name=""/>
        <dsp:cNvSpPr/>
      </dsp:nvSpPr>
      <dsp:spPr>
        <a:xfrm>
          <a:off x="216023" y="76013"/>
          <a:ext cx="8433155" cy="32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5. Определить необходимое количество аудиторий ожидания и проведения. 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1875" y="91865"/>
        <a:ext cx="8401451" cy="293016"/>
      </dsp:txXfrm>
    </dsp:sp>
    <dsp:sp modelId="{62432FDF-A8B9-42B1-835B-241E5D967308}">
      <dsp:nvSpPr>
        <dsp:cNvPr id="0" name=""/>
        <dsp:cNvSpPr/>
      </dsp:nvSpPr>
      <dsp:spPr>
        <a:xfrm>
          <a:off x="0" y="931489"/>
          <a:ext cx="885698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9E164-9BCB-44C0-B6D7-8FD6BCD8BCCF}">
      <dsp:nvSpPr>
        <dsp:cNvPr id="0" name=""/>
        <dsp:cNvSpPr/>
      </dsp:nvSpPr>
      <dsp:spPr>
        <a:xfrm>
          <a:off x="216023" y="563926"/>
          <a:ext cx="8433155" cy="5246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6.  Распределить работников ОО по аудиториям, назначить организаторов вне аудитории.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1635" y="589538"/>
        <a:ext cx="8381931" cy="473442"/>
      </dsp:txXfrm>
    </dsp:sp>
    <dsp:sp modelId="{FFD36971-C34C-4369-A38A-B13847410ABE}">
      <dsp:nvSpPr>
        <dsp:cNvPr id="0" name=""/>
        <dsp:cNvSpPr/>
      </dsp:nvSpPr>
      <dsp:spPr>
        <a:xfrm>
          <a:off x="0" y="1430449"/>
          <a:ext cx="885698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07918-CA6A-4FD7-9A6A-8453C342448B}">
      <dsp:nvSpPr>
        <dsp:cNvPr id="0" name=""/>
        <dsp:cNvSpPr/>
      </dsp:nvSpPr>
      <dsp:spPr>
        <a:xfrm>
          <a:off x="216023" y="1251788"/>
          <a:ext cx="8433155" cy="32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7. Разделить участников ИС на группы, распределив их по аудиториям проведения.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1875" y="1267640"/>
        <a:ext cx="8401451" cy="293016"/>
      </dsp:txXfrm>
    </dsp:sp>
    <dsp:sp modelId="{46F9170C-7901-4427-832C-6488F0150E6D}">
      <dsp:nvSpPr>
        <dsp:cNvPr id="0" name=""/>
        <dsp:cNvSpPr/>
      </dsp:nvSpPr>
      <dsp:spPr>
        <a:xfrm>
          <a:off x="0" y="1908845"/>
          <a:ext cx="8856984" cy="34009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187452" rIns="687400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свое рабочее место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достаточное количество бумаги для распечатывания материалов ИС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необходимое оборудование и материалы в аудиториях ожидания и проведения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списки участников ИС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ведомости учета проведения ИС в аудитории (по количеству аудиторий проведения)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протоколы эксперта (по количеству участников)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критерии оценивания для экспертов (по количеству экспертов)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носитель(и) информации для хранения и передачи записи ответов в РЦОИ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возвратные доставочные пакеты формата А4 (по 1 на аудиторию проведения для протоколов эксперта и 1 для носителя информации)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листы для письменных ответов и черновиков (при необходимости)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акт о досрочном завершении ИС по уважительным причинам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908845"/>
        <a:ext cx="8856984" cy="3400966"/>
      </dsp:txXfrm>
    </dsp:sp>
    <dsp:sp modelId="{53805AB6-84CA-4662-A7EF-E0E72415311D}">
      <dsp:nvSpPr>
        <dsp:cNvPr id="0" name=""/>
        <dsp:cNvSpPr/>
      </dsp:nvSpPr>
      <dsp:spPr>
        <a:xfrm>
          <a:off x="216023" y="1678712"/>
          <a:ext cx="8433155" cy="32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8. Подготовить: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1875" y="1694564"/>
        <a:ext cx="8401451" cy="2930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5B043-775B-47F1-8F6A-00C7249167BC}">
      <dsp:nvSpPr>
        <dsp:cNvPr id="0" name=""/>
        <dsp:cNvSpPr/>
      </dsp:nvSpPr>
      <dsp:spPr>
        <a:xfrm>
          <a:off x="0" y="428514"/>
          <a:ext cx="8928992" cy="2059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BD43A-5980-4944-A0C0-BA72E4ADE82F}">
      <dsp:nvSpPr>
        <dsp:cNvPr id="0" name=""/>
        <dsp:cNvSpPr/>
      </dsp:nvSpPr>
      <dsp:spPr>
        <a:xfrm>
          <a:off x="216023" y="81873"/>
          <a:ext cx="8527046" cy="4951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1. Готовит в каждой аудитории проведения необходимое количество автоматизированных рабочих мест, оборудованных средствами для записи ответов участников.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0193" y="106043"/>
        <a:ext cx="8478706" cy="446777"/>
      </dsp:txXfrm>
    </dsp:sp>
    <dsp:sp modelId="{BAE501DD-F5BD-4B74-B253-38D10F9FA2D0}">
      <dsp:nvSpPr>
        <dsp:cNvPr id="0" name=""/>
        <dsp:cNvSpPr/>
      </dsp:nvSpPr>
      <dsp:spPr>
        <a:xfrm>
          <a:off x="0" y="811809"/>
          <a:ext cx="8928992" cy="1378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46D804-1EAF-4A86-A439-7C622F8AAAF5}">
      <dsp:nvSpPr>
        <dsp:cNvPr id="0" name=""/>
        <dsp:cNvSpPr/>
      </dsp:nvSpPr>
      <dsp:spPr>
        <a:xfrm>
          <a:off x="202911" y="617076"/>
          <a:ext cx="8527065" cy="2897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2. Проверяет готовность оборудования для записи ответов обучающихся.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7053" y="631218"/>
        <a:ext cx="8498781" cy="261420"/>
      </dsp:txXfrm>
    </dsp:sp>
    <dsp:sp modelId="{522FBD5C-00D2-4ECD-BEB9-FD7120DA448C}">
      <dsp:nvSpPr>
        <dsp:cNvPr id="0" name=""/>
        <dsp:cNvSpPr/>
      </dsp:nvSpPr>
      <dsp:spPr>
        <a:xfrm>
          <a:off x="0" y="1154516"/>
          <a:ext cx="8928992" cy="1808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DD797-0329-439D-A008-4C91CF967DD9}">
      <dsp:nvSpPr>
        <dsp:cNvPr id="0" name=""/>
        <dsp:cNvSpPr/>
      </dsp:nvSpPr>
      <dsp:spPr>
        <a:xfrm>
          <a:off x="217780" y="981307"/>
          <a:ext cx="8515224" cy="3171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3. Проверяет готовность рабочего места для ответственного организатора.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3262" y="996789"/>
        <a:ext cx="8484260" cy="286183"/>
      </dsp:txXfrm>
    </dsp:sp>
    <dsp:sp modelId="{2109D35A-FBC7-4A34-8967-53E25CC94BC9}">
      <dsp:nvSpPr>
        <dsp:cNvPr id="0" name=""/>
        <dsp:cNvSpPr/>
      </dsp:nvSpPr>
      <dsp:spPr>
        <a:xfrm>
          <a:off x="0" y="1475390"/>
          <a:ext cx="8928992" cy="7502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989" tIns="249936" rIns="69298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контрольные списки участников в формате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pdf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XML-файл для загрузки списков участников в программное обеспечение «Результаты ИС»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475390"/>
        <a:ext cx="8928992" cy="750239"/>
      </dsp:txXfrm>
    </dsp:sp>
    <dsp:sp modelId="{3172C682-1D9C-4AB0-8B42-BCF0E183D08C}">
      <dsp:nvSpPr>
        <dsp:cNvPr id="0" name=""/>
        <dsp:cNvSpPr/>
      </dsp:nvSpPr>
      <dsp:spPr>
        <a:xfrm>
          <a:off x="212626" y="1336947"/>
          <a:ext cx="8508526" cy="3197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4. Получает от ответственного организатора переданные из РЦОИ: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233" y="1352554"/>
        <a:ext cx="8477312" cy="288491"/>
      </dsp:txXfrm>
    </dsp:sp>
    <dsp:sp modelId="{01F7C616-F34A-4050-B468-92DCFC46703F}">
      <dsp:nvSpPr>
        <dsp:cNvPr id="0" name=""/>
        <dsp:cNvSpPr/>
      </dsp:nvSpPr>
      <dsp:spPr>
        <a:xfrm>
          <a:off x="0" y="2409981"/>
          <a:ext cx="8928992" cy="786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989" tIns="249936" rIns="69298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устанавливает на рабочем месте ответственного организатора скачанную версию,  удаляя предыдущую, и загружает полученный XML-файл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409981"/>
        <a:ext cx="8928992" cy="786500"/>
      </dsp:txXfrm>
    </dsp:sp>
    <dsp:sp modelId="{FA107AD6-73ED-464A-A0A4-4C7DD68195E6}">
      <dsp:nvSpPr>
        <dsp:cNvPr id="0" name=""/>
        <dsp:cNvSpPr/>
      </dsp:nvSpPr>
      <dsp:spPr>
        <a:xfrm>
          <a:off x="223225" y="2272701"/>
          <a:ext cx="8483414" cy="3278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5. Скачивает ПО «Результаты ИС» с информационного ресурса РЦОИ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9229" y="2288705"/>
        <a:ext cx="8451406" cy="295834"/>
      </dsp:txXfrm>
    </dsp:sp>
    <dsp:sp modelId="{87F79054-464D-4032-8672-725DE02FD88E}">
      <dsp:nvSpPr>
        <dsp:cNvPr id="0" name=""/>
        <dsp:cNvSpPr/>
      </dsp:nvSpPr>
      <dsp:spPr>
        <a:xfrm>
          <a:off x="0" y="3691001"/>
          <a:ext cx="8928992" cy="1244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ABB74-D17F-4F0A-A97E-797388C51845}">
      <dsp:nvSpPr>
        <dsp:cNvPr id="0" name=""/>
        <dsp:cNvSpPr/>
      </dsp:nvSpPr>
      <dsp:spPr>
        <a:xfrm>
          <a:off x="143048" y="3219306"/>
          <a:ext cx="8540463" cy="5082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6. Скачивает с официального сайта ФГБНУ «ФИПИ» (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fipi.ru)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и тиражирует в необходимом количестве критерии оценивания ИС для экспертов.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7861" y="3244119"/>
        <a:ext cx="8490837" cy="458672"/>
      </dsp:txXfrm>
    </dsp:sp>
    <dsp:sp modelId="{6095C26D-4928-42BE-950C-71399CBFF117}">
      <dsp:nvSpPr>
        <dsp:cNvPr id="0" name=""/>
        <dsp:cNvSpPr/>
      </dsp:nvSpPr>
      <dsp:spPr>
        <a:xfrm rot="10800000" flipV="1">
          <a:off x="0" y="4183852"/>
          <a:ext cx="8928992" cy="10765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989" tIns="249936" rIns="69298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списки участников ИС в формате 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Excel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на флеш-носителе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ведомости учета проведения ИС в аудитории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формы протокола эксперта для оценивания ответов участников ИС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10800000">
        <a:off x="0" y="4183852"/>
        <a:ext cx="8928992" cy="1076522"/>
      </dsp:txXfrm>
    </dsp:sp>
    <dsp:sp modelId="{92A99C67-31F4-4123-92C4-22C2E2D6500E}">
      <dsp:nvSpPr>
        <dsp:cNvPr id="0" name=""/>
        <dsp:cNvSpPr/>
      </dsp:nvSpPr>
      <dsp:spPr>
        <a:xfrm rot="10800000" flipV="1">
          <a:off x="134470" y="3868054"/>
          <a:ext cx="8540305" cy="4763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7. Подготавливает при помощи ПО «Планирование ГИА-9» и передает ответственному организатору: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10800000">
        <a:off x="157725" y="3891309"/>
        <a:ext cx="8493795" cy="4298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E0663-4423-48F8-B63D-576D019B6CCF}">
      <dsp:nvSpPr>
        <dsp:cNvPr id="0" name=""/>
        <dsp:cNvSpPr/>
      </dsp:nvSpPr>
      <dsp:spPr>
        <a:xfrm>
          <a:off x="0" y="38030"/>
          <a:ext cx="8535385" cy="1216800"/>
        </a:xfrm>
        <a:prstGeom prst="round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случае отсутствия доступа к указанному Интернет-ресурсу, технический специалист незамедлительно обращается в РЦОИ по телефонам горячей линии для получения материалов по резервной схеме.</a:t>
          </a:r>
          <a:endParaRPr lang="ru-RU" sz="1900" b="1" i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399" y="97429"/>
        <a:ext cx="8416587" cy="10980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F9320-1929-41EC-9DDA-DD4E367B28D3}">
      <dsp:nvSpPr>
        <dsp:cNvPr id="0" name=""/>
        <dsp:cNvSpPr/>
      </dsp:nvSpPr>
      <dsp:spPr>
        <a:xfrm rot="5400000">
          <a:off x="4816345" y="-1908964"/>
          <a:ext cx="1188132" cy="530759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сообщить работникам ОО, привлекаемым к проведению ИС, о распределении по аудиториям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провести краткий инструктаж по процедуре проведения ИС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756614" y="208767"/>
        <a:ext cx="5249595" cy="1072132"/>
      </dsp:txXfrm>
    </dsp:sp>
    <dsp:sp modelId="{3CA06D98-4DCC-4824-8236-9E844393309A}">
      <dsp:nvSpPr>
        <dsp:cNvPr id="0" name=""/>
        <dsp:cNvSpPr/>
      </dsp:nvSpPr>
      <dsp:spPr>
        <a:xfrm>
          <a:off x="687" y="2250"/>
          <a:ext cx="2755926" cy="14851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не позднее 08:30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187" y="74750"/>
        <a:ext cx="2610926" cy="1340165"/>
      </dsp:txXfrm>
    </dsp:sp>
    <dsp:sp modelId="{1E23EEF7-65C7-4843-9623-4188E268EAD2}">
      <dsp:nvSpPr>
        <dsp:cNvPr id="0" name=""/>
        <dsp:cNvSpPr/>
      </dsp:nvSpPr>
      <dsp:spPr>
        <a:xfrm rot="5400000">
          <a:off x="4793000" y="-371561"/>
          <a:ext cx="1188132" cy="535163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выдать комплекты материалов для проведения ИС экзаменатору-собеседнику, эксперту и организаторам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711249" y="1768190"/>
        <a:ext cx="5293635" cy="1072132"/>
      </dsp:txXfrm>
    </dsp:sp>
    <dsp:sp modelId="{0AF67156-16DE-45D5-AA4C-893DD93F4BE8}">
      <dsp:nvSpPr>
        <dsp:cNvPr id="0" name=""/>
        <dsp:cNvSpPr/>
      </dsp:nvSpPr>
      <dsp:spPr>
        <a:xfrm>
          <a:off x="687" y="1561673"/>
          <a:ext cx="2710561" cy="14851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не позднее 08:45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187" y="1634173"/>
        <a:ext cx="2565561" cy="1340165"/>
      </dsp:txXfrm>
    </dsp:sp>
    <dsp:sp modelId="{186D61FF-AE32-4079-AE89-84949A34FF79}">
      <dsp:nvSpPr>
        <dsp:cNvPr id="0" name=""/>
        <dsp:cNvSpPr/>
      </dsp:nvSpPr>
      <dsp:spPr>
        <a:xfrm rot="5400000">
          <a:off x="4793000" y="1187861"/>
          <a:ext cx="1188132" cy="535163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ответственный организатор должен дать указание начать ИС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711249" y="3327612"/>
        <a:ext cx="5293635" cy="1072132"/>
      </dsp:txXfrm>
    </dsp:sp>
    <dsp:sp modelId="{CA0F0881-76C5-41DC-A9B9-166E5F1753ED}">
      <dsp:nvSpPr>
        <dsp:cNvPr id="0" name=""/>
        <dsp:cNvSpPr/>
      </dsp:nvSpPr>
      <dsp:spPr>
        <a:xfrm>
          <a:off x="687" y="3121096"/>
          <a:ext cx="2710561" cy="14851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не ранее 09:00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187" y="3193596"/>
        <a:ext cx="2565561" cy="13401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8548E-8EE4-4F74-9971-8F0F2FBD461E}">
      <dsp:nvSpPr>
        <dsp:cNvPr id="0" name=""/>
        <dsp:cNvSpPr/>
      </dsp:nvSpPr>
      <dsp:spPr>
        <a:xfrm rot="5400000">
          <a:off x="-292201" y="429092"/>
          <a:ext cx="1948007" cy="136360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Экзаменатор-собеседник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818694"/>
        <a:ext cx="1363605" cy="584402"/>
      </dsp:txXfrm>
    </dsp:sp>
    <dsp:sp modelId="{201A3727-5646-43DB-880E-E3F4AE83C1CF}">
      <dsp:nvSpPr>
        <dsp:cNvPr id="0" name=""/>
        <dsp:cNvSpPr/>
      </dsp:nvSpPr>
      <dsp:spPr>
        <a:xfrm rot="5400000">
          <a:off x="4347589" y="-2976695"/>
          <a:ext cx="1525409" cy="74933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ведомость учета проведения ИС в аудитории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список участников ИС (для аудитории проведения)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КИМ ИС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комплект карточек экзаменатора-собеседника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инструкция для экзаменатора-собеседника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инструкция для участников ИС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363605" y="81753"/>
        <a:ext cx="7418914" cy="1376481"/>
      </dsp:txXfrm>
    </dsp:sp>
    <dsp:sp modelId="{32ED3292-CEBC-4E78-A1A8-537395D70B81}">
      <dsp:nvSpPr>
        <dsp:cNvPr id="0" name=""/>
        <dsp:cNvSpPr/>
      </dsp:nvSpPr>
      <dsp:spPr>
        <a:xfrm rot="5400000">
          <a:off x="-292201" y="2191310"/>
          <a:ext cx="1948007" cy="136360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Times New Roman" pitchFamily="18" charset="0"/>
              <a:cs typeface="Times New Roman" pitchFamily="18" charset="0"/>
            </a:rPr>
            <a:t>Эксперт</a:t>
          </a:r>
          <a:endParaRPr lang="ru-RU" sz="1500" kern="1200">
            <a:latin typeface="Times New Roman" pitchFamily="18" charset="0"/>
            <a:cs typeface="Times New Roman" pitchFamily="18" charset="0"/>
          </a:endParaRPr>
        </a:p>
      </dsp:txBody>
      <dsp:txXfrm rot="-5400000">
        <a:off x="1" y="2580912"/>
        <a:ext cx="1363605" cy="584402"/>
      </dsp:txXfrm>
    </dsp:sp>
    <dsp:sp modelId="{39434064-92DF-4C08-8AAB-8136570F4ACE}">
      <dsp:nvSpPr>
        <dsp:cNvPr id="0" name=""/>
        <dsp:cNvSpPr/>
      </dsp:nvSpPr>
      <dsp:spPr>
        <a:xfrm rot="5400000">
          <a:off x="4477192" y="-1214477"/>
          <a:ext cx="1266205" cy="74933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один комплект КИМ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критерии оценивания для экспертов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протоколы эксперта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инструкция и памятка для эксперта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возвратный доставочный пакет для протоколов эксперта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363606" y="1960920"/>
        <a:ext cx="7431567" cy="1142583"/>
      </dsp:txXfrm>
    </dsp:sp>
    <dsp:sp modelId="{9ED89308-C7D1-4E87-8BA7-2A47756BBA23}">
      <dsp:nvSpPr>
        <dsp:cNvPr id="0" name=""/>
        <dsp:cNvSpPr/>
      </dsp:nvSpPr>
      <dsp:spPr>
        <a:xfrm rot="5400000">
          <a:off x="-292201" y="3953528"/>
          <a:ext cx="1948007" cy="136360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Организаторы проведения 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4343130"/>
        <a:ext cx="1363605" cy="584402"/>
      </dsp:txXfrm>
    </dsp:sp>
    <dsp:sp modelId="{B607CAE5-5F85-4FA3-B9C8-A2120197945E}">
      <dsp:nvSpPr>
        <dsp:cNvPr id="0" name=""/>
        <dsp:cNvSpPr/>
      </dsp:nvSpPr>
      <dsp:spPr>
        <a:xfrm rot="5400000">
          <a:off x="4477192" y="547740"/>
          <a:ext cx="1266205" cy="74933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списки участников ИС с распределением их по аудиториям ожидания и проведения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рекомендуемый график проведения ИС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ведомость по перемещению участников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363606" y="3723138"/>
        <a:ext cx="7431567" cy="11425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3640A-AA7F-4AE4-AC05-BA23CA0E93AF}">
      <dsp:nvSpPr>
        <dsp:cNvPr id="0" name=""/>
        <dsp:cNvSpPr/>
      </dsp:nvSpPr>
      <dsp:spPr>
        <a:xfrm>
          <a:off x="0" y="2582"/>
          <a:ext cx="892899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0B498-F9E1-4E05-8BF9-FAD25DCC6B8C}">
      <dsp:nvSpPr>
        <dsp:cNvPr id="0" name=""/>
        <dsp:cNvSpPr/>
      </dsp:nvSpPr>
      <dsp:spPr>
        <a:xfrm>
          <a:off x="0" y="144021"/>
          <a:ext cx="8928992" cy="1393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Экзаменатор-собеседник с техническим специалистом</a:t>
          </a:r>
          <a:r>
            <a:rPr lang="ru-RU" sz="20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проверяют техническое состояние устройства цифровой аудиозаписи, знакомятся с порядком работы с данным устройством в режиме «запись».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44021"/>
        <a:ext cx="8928992" cy="1393211"/>
      </dsp:txXfrm>
    </dsp:sp>
    <dsp:sp modelId="{11D8D65E-C066-46BF-976C-E2F8B58A714F}">
      <dsp:nvSpPr>
        <dsp:cNvPr id="0" name=""/>
        <dsp:cNvSpPr/>
      </dsp:nvSpPr>
      <dsp:spPr>
        <a:xfrm>
          <a:off x="0" y="1395793"/>
          <a:ext cx="892899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0205E-16DD-4749-BC44-247C5307DEAA}">
      <dsp:nvSpPr>
        <dsp:cNvPr id="0" name=""/>
        <dsp:cNvSpPr/>
      </dsp:nvSpPr>
      <dsp:spPr>
        <a:xfrm>
          <a:off x="0" y="1584170"/>
          <a:ext cx="8928992" cy="1393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Технический специалист</a:t>
          </a:r>
          <a:r>
            <a:rPr lang="ru-RU" sz="2000" kern="1200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smtClean="0">
              <a:effectLst/>
              <a:latin typeface="Times New Roman"/>
              <a:ea typeface="Calibri"/>
              <a:cs typeface="Times New Roman"/>
            </a:rPr>
            <a:t>в каждой аудитории проведения перед началом ИС включает одну общую аудиозапись на весь период проведения ИС в этот день (один общий поток).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584170"/>
        <a:ext cx="8928992" cy="1393211"/>
      </dsp:txXfrm>
    </dsp:sp>
    <dsp:sp modelId="{305FD504-A44D-41E5-AC63-5EFFB119CCF1}">
      <dsp:nvSpPr>
        <dsp:cNvPr id="0" name=""/>
        <dsp:cNvSpPr/>
      </dsp:nvSpPr>
      <dsp:spPr>
        <a:xfrm>
          <a:off x="0" y="2789005"/>
          <a:ext cx="892899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3F39A4-AD45-4E09-BA5B-AB999B16CEAA}">
      <dsp:nvSpPr>
        <dsp:cNvPr id="0" name=""/>
        <dsp:cNvSpPr/>
      </dsp:nvSpPr>
      <dsp:spPr>
        <a:xfrm>
          <a:off x="0" y="2952331"/>
          <a:ext cx="8928992" cy="1020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Экзаменатор-собеседник и эксперт</a:t>
          </a:r>
          <a:r>
            <a:rPr lang="ru-RU" sz="2000" b="1" kern="1200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совместно знакомятся с заданиями, темами беседы и примерным кругом вопросов для обсуждения с участниками.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952331"/>
        <a:ext cx="8928992" cy="1020193"/>
      </dsp:txXfrm>
    </dsp:sp>
    <dsp:sp modelId="{AF348EC7-E59A-4889-8041-2A0A7A57AB05}">
      <dsp:nvSpPr>
        <dsp:cNvPr id="0" name=""/>
        <dsp:cNvSpPr/>
      </dsp:nvSpPr>
      <dsp:spPr>
        <a:xfrm>
          <a:off x="0" y="3809198"/>
          <a:ext cx="892899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60C0D-DCA9-4834-BFD3-FFF1CEBEF14B}">
      <dsp:nvSpPr>
        <dsp:cNvPr id="0" name=""/>
        <dsp:cNvSpPr/>
      </dsp:nvSpPr>
      <dsp:spPr>
        <a:xfrm>
          <a:off x="0" y="3960445"/>
          <a:ext cx="8928992" cy="980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Организатор вне аудитории</a:t>
          </a:r>
          <a:r>
            <a:rPr lang="ru-RU" sz="20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приглашает участника ИС в аудиторию проведения, где уже находятся экзаменатор-собеседник и эксперт.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960445"/>
        <a:ext cx="8928992" cy="980221"/>
      </dsp:txXfrm>
    </dsp:sp>
    <dsp:sp modelId="{6539BE0E-7A75-4E2F-833C-8EB1324EA988}">
      <dsp:nvSpPr>
        <dsp:cNvPr id="0" name=""/>
        <dsp:cNvSpPr/>
      </dsp:nvSpPr>
      <dsp:spPr>
        <a:xfrm>
          <a:off x="0" y="4789420"/>
          <a:ext cx="892899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A32F8-FC87-42B5-87EB-5814B6A77678}">
      <dsp:nvSpPr>
        <dsp:cNvPr id="0" name=""/>
        <dsp:cNvSpPr/>
      </dsp:nvSpPr>
      <dsp:spPr>
        <a:xfrm>
          <a:off x="0" y="4789420"/>
          <a:ext cx="8928992" cy="653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789420"/>
        <a:ext cx="8928992" cy="653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0E75F-560B-4E2C-BE7A-2C419901D73C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C56A2-63FA-4B3A-976E-971CB93CF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07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C56A2-63FA-4B3A-976E-971CB93CFE0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588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coikko.ru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5.wdp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" Type="http://schemas.openxmlformats.org/officeDocument/2006/relationships/image" Target="../media/image12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hdphoto" Target="../media/hdphoto4.wdp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9.png"/><Relationship Id="rId10" Type="http://schemas.openxmlformats.org/officeDocument/2006/relationships/image" Target="../media/image16.png"/><Relationship Id="rId4" Type="http://schemas.openxmlformats.org/officeDocument/2006/relationships/diagramLayout" Target="../diagrams/layout1.xml"/><Relationship Id="rId9" Type="http://schemas.microsoft.com/office/2007/relationships/hdphoto" Target="../media/hdphoto3.wdp"/><Relationship Id="rId1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6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3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708" y="1844824"/>
            <a:ext cx="7774632" cy="1755626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проведение итогового собеседования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русскому языку </a:t>
            </a:r>
            <a:b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8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образовательной </a:t>
            </a:r>
            <a:r>
              <a:rPr lang="ru-RU" sz="48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5301208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Зыкова Надежда Юрьевна,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ведущий специалист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 ЯО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ЦОиККО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3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42527"/>
            <a:ext cx="3862685" cy="303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lvl="0"/>
            <a:r>
              <a:rPr lang="ru-RU" sz="2800" kern="1200" dirty="0">
                <a:solidFill>
                  <a:srgbClr val="C04E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kern="1200" dirty="0">
                <a:solidFill>
                  <a:srgbClr val="C04E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182119"/>
            <a:ext cx="24482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0"/>
            <a:ext cx="793750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960674" y="1612254"/>
            <a:ext cx="2736304" cy="1584176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14128" y="1822060"/>
            <a:ext cx="24293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Аудитория ожидания</a:t>
            </a:r>
            <a:endParaRPr lang="ru-RU" sz="3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72394"/>
            <a:ext cx="27622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688" y="1663673"/>
            <a:ext cx="28051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3851920" y="1612255"/>
            <a:ext cx="1686470" cy="1281956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801244" y="1945454"/>
            <a:ext cx="15841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Организатор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 аудитории</a:t>
            </a:r>
            <a:endParaRPr lang="ru-RU" sz="1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0" y="3457275"/>
            <a:ext cx="3303587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14128" y="3573016"/>
            <a:ext cx="24293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9386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30" y="0"/>
            <a:ext cx="7560840" cy="908720"/>
          </a:xfrm>
        </p:spPr>
        <p:txBody>
          <a:bodyPr/>
          <a:lstStyle/>
          <a:p>
            <a:r>
              <a:rPr lang="ru-RU" sz="3000" b="1" kern="12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Подготовка к проведению итогового собеседования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44005" y="836712"/>
            <a:ext cx="7740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позднее чем </a:t>
            </a:r>
            <a:r>
              <a:rPr lang="ru-RU" sz="22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 день</a:t>
            </a:r>
            <a:r>
              <a:rPr lang="ru-RU" sz="2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ответственный организатор</a:t>
            </a:r>
            <a:r>
              <a:rPr lang="ru-RU" sz="2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должен:</a:t>
            </a:r>
            <a:endParaRPr lang="ru-RU" sz="2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62880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152971"/>
              </p:ext>
            </p:extLst>
          </p:nvPr>
        </p:nvGraphicFramePr>
        <p:xfrm>
          <a:off x="71500" y="1267599"/>
          <a:ext cx="9001000" cy="559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16593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sz="3000" b="1" kern="12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Подготовка к проведению итогового </a:t>
            </a:r>
            <a:r>
              <a:rPr lang="ru-RU" sz="3000" b="1" kern="120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собеседования</a:t>
            </a:r>
            <a:endParaRPr lang="ru-RU" sz="3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604004"/>
              </p:ext>
            </p:extLst>
          </p:nvPr>
        </p:nvGraphicFramePr>
        <p:xfrm>
          <a:off x="179512" y="1412776"/>
          <a:ext cx="885698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7" y="908720"/>
            <a:ext cx="78216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3957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9042" y="-23515"/>
            <a:ext cx="8229600" cy="1143000"/>
          </a:xfrm>
        </p:spPr>
        <p:txBody>
          <a:bodyPr/>
          <a:lstStyle/>
          <a:p>
            <a:r>
              <a:rPr lang="ru-RU" sz="3000" b="1" kern="12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Подготовка к проведению итогового собеседования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144838"/>
              </p:ext>
            </p:extLst>
          </p:nvPr>
        </p:nvGraphicFramePr>
        <p:xfrm>
          <a:off x="107504" y="1374773"/>
          <a:ext cx="8928992" cy="5366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19672" y="91310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Не позднее чем </a:t>
            </a:r>
            <a:r>
              <a:rPr lang="ru-RU" sz="2400" b="1" i="1" u="sng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за день</a:t>
            </a:r>
            <a:r>
              <a:rPr lang="ru-RU" sz="24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технический специалист</a:t>
            </a:r>
            <a:r>
              <a:rPr lang="ru-RU" sz="24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17434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925" y="40152"/>
            <a:ext cx="8229600" cy="1143000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итогового собеседования</a:t>
            </a:r>
            <a:r>
              <a:rPr lang="ru-RU" sz="32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9036496" cy="3772072"/>
          </a:xfrm>
        </p:spPr>
        <p:txBody>
          <a:bodyPr/>
          <a:lstStyle/>
          <a:p>
            <a:pPr marL="0" lvl="0" indent="0" eaLnBrk="0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Технический специалист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скачивает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регионального Интернет-ресурса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КИМ ИС и тиражирует в черно-белом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варианте, а затем передает ответственному организатору: 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55037369"/>
              </p:ext>
            </p:extLst>
          </p:nvPr>
        </p:nvGraphicFramePr>
        <p:xfrm>
          <a:off x="424136" y="5361034"/>
          <a:ext cx="8856983" cy="1456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23528" y="5445224"/>
            <a:ext cx="8496944" cy="11244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660721"/>
            <a:ext cx="1729569" cy="85618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409" y="2201069"/>
            <a:ext cx="6264696" cy="311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2000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363" y="188640"/>
            <a:ext cx="8229600" cy="1143000"/>
          </a:xfrm>
        </p:spPr>
        <p:txBody>
          <a:bodyPr/>
          <a:lstStyle/>
          <a:p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итогового собеседования</a:t>
            </a:r>
            <a:r>
              <a:rPr lang="ru-RU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66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335433"/>
              </p:ext>
            </p:extLst>
          </p:nvPr>
        </p:nvGraphicFramePr>
        <p:xfrm>
          <a:off x="539552" y="1556792"/>
          <a:ext cx="806489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35696" y="692696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Ответственный организатор должен:</a:t>
            </a:r>
            <a:endParaRPr lang="ru-RU" sz="2800" b="1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2257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117799"/>
            <a:ext cx="8291264" cy="922114"/>
          </a:xfrm>
        </p:spPr>
        <p:txBody>
          <a:bodyPr/>
          <a:lstStyle/>
          <a:p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Проведение итогового </a:t>
            </a:r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собеседования</a:t>
            </a:r>
            <a:endParaRPr lang="ru-RU" sz="3000" dirty="0">
              <a:solidFill>
                <a:srgbClr val="FF66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4353"/>
              </p:ext>
            </p:extLst>
          </p:nvPr>
        </p:nvGraphicFramePr>
        <p:xfrm>
          <a:off x="179512" y="1124744"/>
          <a:ext cx="885698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1720" y="573483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Комплекты материалов для проведения ИС: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9019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6491064" cy="634082"/>
          </a:xfrm>
        </p:spPr>
        <p:txBody>
          <a:bodyPr/>
          <a:lstStyle/>
          <a:p>
            <a:r>
              <a:rPr lang="ru-RU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Структура КИМ ИС</a:t>
            </a:r>
            <a:endParaRPr lang="ru-RU" sz="2800" dirty="0">
              <a:solidFill>
                <a:srgbClr val="FF66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79176" y="692696"/>
            <a:ext cx="4040188" cy="63976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Задание 1</a:t>
            </a:r>
            <a:br>
              <a:rPr lang="ru-RU" dirty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dirty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Чтение текста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4008" y="692696"/>
            <a:ext cx="4041775" cy="63976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Задание 2 </a:t>
            </a:r>
            <a:br>
              <a:rPr lang="ru-RU" dirty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dirty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Пересказ текста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5" r="6912" b="-5027"/>
          <a:stretch/>
        </p:blipFill>
        <p:spPr bwMode="auto">
          <a:xfrm>
            <a:off x="429953" y="1390570"/>
            <a:ext cx="4006001" cy="5733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2" b="11307"/>
          <a:stretch/>
        </p:blipFill>
        <p:spPr bwMode="auto">
          <a:xfrm>
            <a:off x="4644008" y="1397252"/>
            <a:ext cx="4120076" cy="546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95936" y="620688"/>
            <a:ext cx="108012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95936" y="628963"/>
            <a:ext cx="10801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6277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512" y="-243408"/>
            <a:ext cx="8229600" cy="1143000"/>
          </a:xfrm>
        </p:spPr>
        <p:txBody>
          <a:bodyPr/>
          <a:lstStyle/>
          <a:p>
            <a:r>
              <a:rPr lang="ru-RU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Структура КИМ ИС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661492"/>
            <a:ext cx="12241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en-US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II</a:t>
            </a:r>
            <a:endParaRPr lang="ru-RU" sz="2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29581"/>
            <a:ext cx="5324475" cy="2257425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486" y="1092027"/>
            <a:ext cx="2606278" cy="260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98305"/>
            <a:ext cx="7200800" cy="127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085184"/>
            <a:ext cx="6676308" cy="91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624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-99392"/>
            <a:ext cx="7488832" cy="980728"/>
          </a:xfrm>
        </p:spPr>
        <p:txBody>
          <a:bodyPr/>
          <a:lstStyle/>
          <a:p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Проведение итогового </a:t>
            </a:r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собеседования</a:t>
            </a:r>
            <a:endParaRPr lang="ru-RU" sz="3000" dirty="0">
              <a:solidFill>
                <a:srgbClr val="FF66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223398"/>
              </p:ext>
            </p:extLst>
          </p:nvPr>
        </p:nvGraphicFramePr>
        <p:xfrm>
          <a:off x="107504" y="1412776"/>
          <a:ext cx="8928992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75856" y="683818"/>
            <a:ext cx="38164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Аудитория проведения</a:t>
            </a:r>
            <a:endParaRPr lang="ru-RU" sz="2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14862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8316417" cy="101297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  Итоговое </a:t>
            </a:r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собеседование </a:t>
            </a:r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русскому </a:t>
            </a:r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языку</a:t>
            </a:r>
            <a:r>
              <a:rPr lang="ru-RU" sz="28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Общие положения:</a:t>
            </a:r>
            <a:endParaRPr lang="ru-RU" u="sng" dirty="0">
              <a:solidFill>
                <a:schemeClr val="accent2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11560" y="1556792"/>
            <a:ext cx="8208912" cy="5040560"/>
          </a:xfrm>
        </p:spPr>
        <p:txBody>
          <a:bodyPr/>
          <a:lstStyle/>
          <a:p>
            <a:pPr lvl="0" rtl="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Итоговое собеседование (далее – ИС) – </a:t>
            </a:r>
            <a:r>
              <a:rPr lang="ru-RU" sz="21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допуск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ГИА-9;</a:t>
            </a:r>
            <a:endParaRPr lang="ru-RU" sz="21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rtl="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ИС – обучающиеся </a:t>
            </a:r>
            <a:r>
              <a:rPr lang="ru-RU" sz="21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9-х классов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1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rtl="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 проводится </a:t>
            </a:r>
            <a:r>
              <a:rPr lang="ru-RU" sz="21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образовательных организациях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(или) в местах, определенных департаментом образования Ярославской области;</a:t>
            </a:r>
            <a:endParaRPr lang="ru-RU" sz="21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rtl="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Заявление на участие в ИС и согласие на обработку ПД подаются в образовательные организации не позднее чем за </a:t>
            </a:r>
            <a:r>
              <a:rPr lang="ru-RU" sz="21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недели</a:t>
            </a: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ИС;</a:t>
            </a:r>
          </a:p>
          <a:p>
            <a:pPr lvl="0" rtl="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время проведения ИС ведется</a:t>
            </a: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аудиозапись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устных ответов всех участников;</a:t>
            </a:r>
          </a:p>
          <a:p>
            <a:pPr lvl="0" rtl="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 оценивается по системе </a:t>
            </a:r>
            <a:r>
              <a:rPr lang="ru-RU" sz="21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«зачет/незачет»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 в процессе ответа участника;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 после окончания проведения ИС по записям ответов участников.</a:t>
            </a:r>
          </a:p>
          <a:p>
            <a:pPr marL="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177324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243408"/>
            <a:ext cx="8229600" cy="1143000"/>
          </a:xfrm>
        </p:spPr>
        <p:txBody>
          <a:bodyPr/>
          <a:lstStyle/>
          <a:p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итогового собеседования</a:t>
            </a:r>
            <a:endParaRPr lang="ru-RU" dirty="0">
              <a:solidFill>
                <a:srgbClr val="FF66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702932"/>
              </p:ext>
            </p:extLst>
          </p:nvPr>
        </p:nvGraphicFramePr>
        <p:xfrm>
          <a:off x="179512" y="980728"/>
          <a:ext cx="885698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47664" y="548680"/>
            <a:ext cx="74888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 время проведения ИС в аудитории проведения:</a:t>
            </a:r>
            <a:endParaRPr lang="ru-RU" sz="25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3855" y="5586479"/>
            <a:ext cx="8640960" cy="10812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4174" y="5590535"/>
            <a:ext cx="87006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2"/>
                </a:solidFill>
              </a:rPr>
              <a:t>Между ответами участников ИС допускаются перерывы для экзаменаторов-собеседников и экспертов. В этом случае запись ставится на паузу, либо сохраняется как первая часть файла, после перерыва аудиозапись продолжается.</a:t>
            </a:r>
          </a:p>
        </p:txBody>
      </p:sp>
    </p:spTree>
    <p:extLst>
      <p:ext uri="{BB962C8B-B14F-4D97-AF65-F5344CB8AC3E}">
        <p14:creationId xmlns:p14="http://schemas.microsoft.com/office/powerpoint/2010/main" val="26089927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229600" cy="1143000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Завершение проведения </a:t>
            </a:r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итогового собеседования</a:t>
            </a:r>
            <a:endParaRPr lang="ru-RU" sz="3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5737" y="1364035"/>
            <a:ext cx="8632526" cy="1272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>
                <a:solidFill>
                  <a:schemeClr val="accent2"/>
                </a:solidFill>
              </a:rPr>
              <a:t>Экзаменатор-собеседник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передаёт </a:t>
            </a:r>
            <a:r>
              <a:rPr lang="ru-RU" b="1" dirty="0">
                <a:solidFill>
                  <a:schemeClr val="accent2"/>
                </a:solidFill>
              </a:rPr>
              <a:t>ответственному организатору</a:t>
            </a:r>
            <a:r>
              <a:rPr lang="ru-RU" b="1" dirty="0" smtClean="0">
                <a:solidFill>
                  <a:schemeClr val="accent2"/>
                </a:solidFill>
              </a:rPr>
              <a:t>: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    • комплекты </a:t>
            </a:r>
            <a:r>
              <a:rPr lang="ru-RU" b="1" dirty="0">
                <a:solidFill>
                  <a:schemeClr val="accent2"/>
                </a:solidFill>
              </a:rPr>
              <a:t>КИМ </a:t>
            </a:r>
            <a:r>
              <a:rPr lang="ru-RU" b="1" dirty="0" smtClean="0">
                <a:solidFill>
                  <a:schemeClr val="accent2"/>
                </a:solidFill>
              </a:rPr>
              <a:t>ИС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+ </a:t>
            </a:r>
            <a:r>
              <a:rPr lang="ru-RU" b="1" dirty="0">
                <a:solidFill>
                  <a:schemeClr val="accent2"/>
                </a:solidFill>
              </a:rPr>
              <a:t>карточки </a:t>
            </a:r>
            <a:r>
              <a:rPr lang="ru-RU" b="1" dirty="0" smtClean="0">
                <a:solidFill>
                  <a:schemeClr val="accent2"/>
                </a:solidFill>
              </a:rPr>
              <a:t>экзаменатора-собеседника</a:t>
            </a:r>
            <a:endParaRPr lang="ru-RU" b="1" dirty="0">
              <a:solidFill>
                <a:schemeClr val="accent2"/>
              </a:solidFill>
            </a:endParaRPr>
          </a:p>
          <a:p>
            <a:r>
              <a:rPr lang="ru-RU" b="1" dirty="0" smtClean="0">
                <a:solidFill>
                  <a:schemeClr val="accent2"/>
                </a:solidFill>
              </a:rPr>
              <a:t>	• ведомость </a:t>
            </a:r>
            <a:r>
              <a:rPr lang="ru-RU" b="1" dirty="0">
                <a:solidFill>
                  <a:schemeClr val="accent2"/>
                </a:solidFill>
              </a:rPr>
              <a:t>учета проведения ИС в аудитории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	• список </a:t>
            </a:r>
            <a:r>
              <a:rPr lang="ru-RU" b="1" dirty="0">
                <a:solidFill>
                  <a:schemeClr val="accent2"/>
                </a:solidFill>
              </a:rPr>
              <a:t>участников ИС в аудитории проведения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5737" y="2852936"/>
            <a:ext cx="863252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>
                <a:solidFill>
                  <a:schemeClr val="accent2"/>
                </a:solidFill>
              </a:rPr>
              <a:t>Эксперт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передаёт </a:t>
            </a:r>
            <a:r>
              <a:rPr lang="ru-RU" b="1" dirty="0">
                <a:solidFill>
                  <a:schemeClr val="accent2"/>
                </a:solidFill>
              </a:rPr>
              <a:t>ответственному организатору: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	• критерии </a:t>
            </a:r>
            <a:r>
              <a:rPr lang="ru-RU" b="1" dirty="0">
                <a:solidFill>
                  <a:schemeClr val="accent2"/>
                </a:solidFill>
              </a:rPr>
              <a:t>оценивания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	• 1 </a:t>
            </a:r>
            <a:r>
              <a:rPr lang="ru-RU" b="1" dirty="0">
                <a:solidFill>
                  <a:schemeClr val="accent2"/>
                </a:solidFill>
              </a:rPr>
              <a:t>комплект КИМ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	• протоколы </a:t>
            </a:r>
            <a:r>
              <a:rPr lang="ru-RU" b="1" dirty="0">
                <a:solidFill>
                  <a:schemeClr val="accent2"/>
                </a:solidFill>
              </a:rPr>
              <a:t>эксперта для оценивания ответов участников ИС, </a:t>
            </a:r>
            <a:r>
              <a:rPr lang="ru-RU" b="1" dirty="0" smtClean="0">
                <a:solidFill>
                  <a:schemeClr val="accent2"/>
                </a:solidFill>
              </a:rPr>
              <a:t>	упакованные </a:t>
            </a:r>
            <a:r>
              <a:rPr lang="ru-RU" b="1" dirty="0">
                <a:solidFill>
                  <a:schemeClr val="accent2"/>
                </a:solidFill>
              </a:rPr>
              <a:t>в возвратный доставочный пакет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5737" y="4503390"/>
            <a:ext cx="8632526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 smtClean="0">
                <a:solidFill>
                  <a:schemeClr val="accent2"/>
                </a:solidFill>
              </a:rPr>
              <a:t>Технический </a:t>
            </a:r>
            <a:r>
              <a:rPr lang="ru-RU" b="1" u="sng" dirty="0">
                <a:solidFill>
                  <a:schemeClr val="accent2"/>
                </a:solidFill>
              </a:rPr>
              <a:t>специалист:</a:t>
            </a:r>
          </a:p>
          <a:p>
            <a:r>
              <a:rPr lang="ru-RU" b="1" dirty="0">
                <a:solidFill>
                  <a:schemeClr val="accent2"/>
                </a:solidFill>
              </a:rPr>
              <a:t>- выключает аудиозапись ответов участников, сохраняет ее в каждой аудитории </a:t>
            </a:r>
            <a:r>
              <a:rPr lang="ru-RU" b="1" dirty="0" smtClean="0">
                <a:solidFill>
                  <a:schemeClr val="accent2"/>
                </a:solidFill>
              </a:rPr>
              <a:t>и </a:t>
            </a:r>
            <a:r>
              <a:rPr lang="ru-RU" b="1" dirty="0">
                <a:solidFill>
                  <a:schemeClr val="accent2"/>
                </a:solidFill>
              </a:rPr>
              <a:t>копирует на </a:t>
            </a:r>
            <a:r>
              <a:rPr lang="ru-RU" b="1" dirty="0" smtClean="0">
                <a:solidFill>
                  <a:schemeClr val="accent2"/>
                </a:solidFill>
              </a:rPr>
              <a:t>флеш-носитель</a:t>
            </a:r>
            <a:endParaRPr lang="ru-RU" b="1" dirty="0">
              <a:solidFill>
                <a:schemeClr val="accent2"/>
              </a:solidFill>
            </a:endParaRPr>
          </a:p>
          <a:p>
            <a:r>
              <a:rPr lang="ru-RU" b="1" dirty="0" smtClean="0">
                <a:solidFill>
                  <a:schemeClr val="accent2"/>
                </a:solidFill>
              </a:rPr>
              <a:t>- после </a:t>
            </a:r>
            <a:r>
              <a:rPr lang="ru-RU" b="1" dirty="0">
                <a:solidFill>
                  <a:schemeClr val="accent2"/>
                </a:solidFill>
              </a:rPr>
              <a:t>сбора аудиофайлов из всех аудиторий </a:t>
            </a:r>
            <a:r>
              <a:rPr lang="ru-RU" b="1" dirty="0" smtClean="0">
                <a:solidFill>
                  <a:schemeClr val="accent2"/>
                </a:solidFill>
              </a:rPr>
              <a:t>записывает их на съёмный носитель, который передает </a:t>
            </a:r>
            <a:r>
              <a:rPr lang="ru-RU" b="1" dirty="0">
                <a:solidFill>
                  <a:schemeClr val="accent2"/>
                </a:solidFill>
              </a:rPr>
              <a:t>ответственному </a:t>
            </a:r>
            <a:r>
              <a:rPr lang="ru-RU" b="1" dirty="0" smtClean="0">
                <a:solidFill>
                  <a:schemeClr val="accent2"/>
                </a:solidFill>
              </a:rPr>
              <a:t>организатору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- переносит </a:t>
            </a:r>
            <a:r>
              <a:rPr lang="ru-RU" b="1" dirty="0">
                <a:solidFill>
                  <a:schemeClr val="accent2"/>
                </a:solidFill>
              </a:rPr>
              <a:t>данные из протоколов </a:t>
            </a:r>
            <a:r>
              <a:rPr lang="ru-RU" b="1" dirty="0" smtClean="0">
                <a:solidFill>
                  <a:schemeClr val="accent2"/>
                </a:solidFill>
              </a:rPr>
              <a:t>оценивания в </a:t>
            </a:r>
            <a:r>
              <a:rPr lang="ru-RU" b="1" dirty="0">
                <a:solidFill>
                  <a:schemeClr val="accent2"/>
                </a:solidFill>
              </a:rPr>
              <a:t>специализированную (электронную) форму </a:t>
            </a:r>
            <a:r>
              <a:rPr lang="ru-RU" b="1" dirty="0" smtClean="0">
                <a:solidFill>
                  <a:schemeClr val="accent2"/>
                </a:solidFill>
              </a:rPr>
              <a:t>при помощи ПО «Результаты ИС»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724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11027"/>
            <a:ext cx="4498161" cy="52541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456" y="0"/>
            <a:ext cx="8686800" cy="1143000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Досрочное завершение </a:t>
            </a:r>
            <a:b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итогового собеседования</a:t>
            </a:r>
            <a:endParaRPr lang="ru-RU" sz="30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58587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8064896" cy="1143000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Проверка и оценивание итогового собеседования </a:t>
            </a:r>
            <a:r>
              <a:rPr lang="ru-RU" sz="3000" b="1" u="sng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его окончания</a:t>
            </a:r>
            <a:endParaRPr lang="ru-RU" sz="30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906979"/>
            <a:ext cx="835292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u="sng" dirty="0" smtClean="0">
              <a:solidFill>
                <a:schemeClr val="accent2"/>
              </a:solidFill>
            </a:endParaRPr>
          </a:p>
          <a:p>
            <a:pPr algn="ctr"/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Ответственный </a:t>
            </a:r>
            <a:r>
              <a:rPr lang="ru-RU" sz="24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организатор должен</a:t>
            </a:r>
            <a:r>
              <a:rPr lang="ru-RU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вместе с техническим специалистом подготовить рабочие места для экспертов, аудио-файлы с ответами участников и листы с письменными ответами (при наличии)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распределить экспертов по рабочим местам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выдать каждому эксперту материалы ИС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после завершения оценивания ответов участников – получить от эксперта: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критерии оценивания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КИМ ИС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протоколы эксперта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аудио-файлы с ответами участников и листы с письменными ответами (при наличии)</a:t>
            </a:r>
          </a:p>
          <a:p>
            <a:pPr marL="285750" indent="-285750">
              <a:buFontTx/>
              <a:buChar char="-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организовать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внесение техническим специалистом данных из протоколов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оценивания в специализированную (электронную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форму.</a:t>
            </a:r>
          </a:p>
          <a:p>
            <a:pPr marL="285750" indent="-285750">
              <a:buFontTx/>
              <a:buChar char="-"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Проверка и оценивание ответов участников должны завершиться в течение 2-х дней с даты проведения ИС.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1455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8229600" cy="1143000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Завершение процедуры проведения ИС</a:t>
            </a:r>
            <a:endParaRPr lang="ru-RU" sz="30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1135061"/>
            <a:ext cx="74168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-таблица со статистикой проведения ИС</a:t>
            </a:r>
            <a:endParaRPr lang="ru-RU" sz="2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9144000" cy="32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833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65" y="3006112"/>
            <a:ext cx="3336968" cy="36330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99392"/>
            <a:ext cx="8229600" cy="1143000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Завершение итогового собеседования</a:t>
            </a:r>
            <a:endParaRPr lang="ru-RU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136823" y="1566969"/>
            <a:ext cx="885698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1) по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защищенным каналам связи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специализированные формы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 информацией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из протоколов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оценивания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 формате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XML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          ОМСУ в соответствии с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графиком по защищенным каналам связи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пересылают эти файлы в РЦОИ;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2) от каждой ОО по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акту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приемки-передачи материалов ИС –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доставочный пакет любой формы упаковки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с сопроводительной биркой.</a:t>
            </a:r>
            <a:endParaRPr lang="ru-RU" sz="1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3364" y="713384"/>
            <a:ext cx="712879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После завершения ИС руководители муниципальных и частных ОО</a:t>
            </a:r>
            <a:r>
              <a:rPr lang="ru-RU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передают</a:t>
            </a:r>
            <a:r>
              <a:rPr lang="ru-RU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в ОМСУ:</a:t>
            </a:r>
            <a:endParaRPr lang="ru-RU" sz="2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u="sng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004048" y="2075459"/>
            <a:ext cx="108012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121241"/>
            <a:ext cx="2847865" cy="35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6635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99392"/>
            <a:ext cx="8229600" cy="1143000"/>
          </a:xfrm>
        </p:spPr>
        <p:txBody>
          <a:bodyPr/>
          <a:lstStyle/>
          <a:p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Завершение итогового собеседования</a:t>
            </a:r>
            <a:endParaRPr lang="ru-RU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2743654" y="70911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Содержимое доставочного пакета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134" y="1385333"/>
            <a:ext cx="122413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026813"/>
            <a:ext cx="5976664" cy="600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600" spc="-3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600" b="1" i="1" dirty="0">
                <a:latin typeface="Times New Roman"/>
                <a:ea typeface="Calibri"/>
                <a:cs typeface="Times New Roman"/>
              </a:rPr>
              <a:t>вложенные в файл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: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- </a:t>
            </a:r>
            <a:r>
              <a:rPr lang="ru-RU" sz="1600" b="1" i="1" u="sng" dirty="0" smtClean="0">
                <a:latin typeface="Times New Roman"/>
                <a:ea typeface="Calibri"/>
                <a:cs typeface="Times New Roman"/>
              </a:rPr>
              <a:t>ведомости </a:t>
            </a:r>
            <a:r>
              <a:rPr lang="ru-RU" sz="1600" b="1" i="1" u="sng" dirty="0">
                <a:latin typeface="Times New Roman"/>
                <a:ea typeface="Calibri"/>
                <a:cs typeface="Times New Roman"/>
              </a:rPr>
              <a:t>учета проведения ИС</a:t>
            </a:r>
            <a:r>
              <a:rPr lang="ru-RU" sz="16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в аудитории (по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количеству аудиторий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проведения);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-  </a:t>
            </a:r>
            <a:r>
              <a:rPr lang="ru-RU" sz="1600" b="1" i="1" u="sng" dirty="0" smtClean="0">
                <a:latin typeface="Times New Roman"/>
                <a:ea typeface="Calibri"/>
                <a:cs typeface="Times New Roman"/>
              </a:rPr>
              <a:t>списки </a:t>
            </a:r>
            <a:r>
              <a:rPr lang="ru-RU" sz="1600" b="1" i="1" u="sng" dirty="0">
                <a:latin typeface="Times New Roman"/>
                <a:ea typeface="Calibri"/>
                <a:cs typeface="Times New Roman"/>
              </a:rPr>
              <a:t>участников </a:t>
            </a:r>
            <a:r>
              <a:rPr lang="ru-RU" sz="1600" b="1" i="1" u="sng" dirty="0" smtClean="0">
                <a:latin typeface="Times New Roman"/>
                <a:ea typeface="Calibri"/>
                <a:cs typeface="Times New Roman"/>
              </a:rPr>
              <a:t>ИС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: список участников ИС по форме ИС-01, а также список участников ИС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с ОВЗ, детей-инвалидов и инвалидов;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- </a:t>
            </a:r>
            <a:r>
              <a:rPr lang="ru-RU" sz="1600" i="1" dirty="0" smtClean="0">
                <a:latin typeface="Times New Roman"/>
                <a:ea typeface="Calibri"/>
                <a:cs typeface="Times New Roman"/>
              </a:rPr>
              <a:t>акт </a:t>
            </a:r>
            <a:r>
              <a:rPr lang="ru-RU" sz="1600" i="1" dirty="0">
                <a:latin typeface="Times New Roman"/>
                <a:ea typeface="Calibri"/>
                <a:cs typeface="Times New Roman"/>
              </a:rPr>
              <a:t>о досрочном завершении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итогового собеседования по русскому языку по уважительным причинам (при наличии);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- </a:t>
            </a:r>
            <a:r>
              <a:rPr lang="ru-RU" sz="1600" i="1" dirty="0" smtClean="0">
                <a:latin typeface="Times New Roman"/>
                <a:ea typeface="Calibri"/>
                <a:cs typeface="Times New Roman"/>
              </a:rPr>
              <a:t>акт </a:t>
            </a:r>
            <a:r>
              <a:rPr lang="ru-RU" sz="1600" i="1" dirty="0">
                <a:latin typeface="Times New Roman"/>
                <a:ea typeface="Calibri"/>
                <a:cs typeface="Times New Roman"/>
              </a:rPr>
              <a:t>общественного наблюдения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за проведением итогового собеседования (при наличии)</a:t>
            </a:r>
            <a:r>
              <a:rPr lang="ru-RU" sz="1600" spc="-30" dirty="0">
                <a:latin typeface="Times New Roman"/>
                <a:ea typeface="Calibri"/>
                <a:cs typeface="Times New Roman"/>
              </a:rPr>
              <a:t>;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600" spc="-30" dirty="0" smtClean="0">
                <a:latin typeface="Times New Roman"/>
                <a:ea typeface="Calibri"/>
                <a:cs typeface="Times New Roman"/>
              </a:rPr>
              <a:t>    -  </a:t>
            </a:r>
            <a:r>
              <a:rPr lang="ru-RU" sz="1600" i="1" spc="-30" dirty="0" smtClean="0">
                <a:latin typeface="Times New Roman"/>
                <a:ea typeface="Calibri"/>
                <a:cs typeface="Times New Roman"/>
              </a:rPr>
              <a:t>служебные </a:t>
            </a:r>
            <a:r>
              <a:rPr lang="ru-RU" sz="1600" i="1" spc="-30" dirty="0">
                <a:latin typeface="Times New Roman"/>
                <a:ea typeface="Calibri"/>
                <a:cs typeface="Times New Roman"/>
              </a:rPr>
              <a:t>записки</a:t>
            </a:r>
            <a:r>
              <a:rPr lang="ru-RU" sz="1600" spc="-30" dirty="0">
                <a:latin typeface="Times New Roman"/>
                <a:ea typeface="Calibri"/>
                <a:cs typeface="Times New Roman"/>
              </a:rPr>
              <a:t> (при наличии</a:t>
            </a:r>
            <a:r>
              <a:rPr lang="ru-RU" sz="1600" spc="-30" dirty="0" smtClean="0">
                <a:latin typeface="Times New Roman"/>
                <a:ea typeface="Calibri"/>
                <a:cs typeface="Times New Roman"/>
              </a:rPr>
              <a:t>);</a:t>
            </a: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"/>
            </a:pPr>
            <a:endParaRPr lang="ru-RU" sz="1600" spc="-30" dirty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600" b="1" i="1" dirty="0">
                <a:latin typeface="Times New Roman"/>
                <a:ea typeface="Calibri"/>
                <a:cs typeface="Times New Roman"/>
              </a:rPr>
              <a:t>возвратные доставочные пакеты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(по количеству аудиторий проведения) </a:t>
            </a:r>
            <a:r>
              <a:rPr lang="ru-RU" sz="1600" b="1" i="1" dirty="0">
                <a:latin typeface="Times New Roman"/>
                <a:ea typeface="Calibri"/>
                <a:cs typeface="Times New Roman"/>
              </a:rPr>
              <a:t>с протоколами эксперта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и листами письменных ответов участников ИС (при наличии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);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270510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600" b="1" i="1" spc="-30" dirty="0">
                <a:latin typeface="Times New Roman"/>
                <a:ea typeface="Calibri"/>
                <a:cs typeface="Times New Roman"/>
              </a:rPr>
              <a:t>возвратный доставочный пакет</a:t>
            </a:r>
            <a:r>
              <a:rPr lang="ru-RU" sz="1600" spc="-3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i="1" spc="-30" dirty="0">
                <a:latin typeface="Times New Roman"/>
                <a:ea typeface="Calibri"/>
                <a:cs typeface="Times New Roman"/>
              </a:rPr>
              <a:t>со съемными носителями </a:t>
            </a:r>
            <a:r>
              <a:rPr lang="ru-RU" sz="1600" spc="-30" dirty="0">
                <a:latin typeface="Times New Roman"/>
                <a:ea typeface="Calibri"/>
                <a:cs typeface="Times New Roman"/>
              </a:rPr>
              <a:t>(носителем) информации с аудиофайлами ответов участников </a:t>
            </a:r>
            <a:r>
              <a:rPr lang="ru-RU" sz="1600" spc="-30" dirty="0" smtClean="0">
                <a:latin typeface="Times New Roman"/>
                <a:ea typeface="Calibri"/>
                <a:cs typeface="Times New Roman"/>
              </a:rPr>
              <a:t>ИС.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55" y="4797151"/>
            <a:ext cx="2797152" cy="19475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611" y="3006938"/>
            <a:ext cx="2857357" cy="183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659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229600" cy="1143000"/>
          </a:xfrm>
        </p:spPr>
        <p:txBody>
          <a:bodyPr/>
          <a:lstStyle/>
          <a:p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Завершение итогового собеседования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484784"/>
            <a:ext cx="8568952" cy="476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180340" algn="l"/>
              </a:tabLst>
            </a:pPr>
            <a:r>
              <a:rPr lang="ru-RU" sz="2400" spc="-30" dirty="0" smtClean="0">
                <a:latin typeface="Times New Roman"/>
                <a:ea typeface="Calibri"/>
                <a:cs typeface="Times New Roman"/>
              </a:rPr>
              <a:t>ОМСУ, приняв материалы ИС от руководителей муниципальных и частных ОО, доставляют их в РЦОИ в </a:t>
            </a:r>
            <a:r>
              <a:rPr lang="ru-RU" sz="2400" spc="-30" dirty="0">
                <a:latin typeface="Times New Roman"/>
                <a:ea typeface="Calibri"/>
                <a:cs typeface="Times New Roman"/>
              </a:rPr>
              <a:t>соответствии с графиком приема материалов </a:t>
            </a:r>
            <a:r>
              <a:rPr lang="ru-RU" sz="2400" spc="-30" dirty="0" smtClean="0">
                <a:latin typeface="Times New Roman"/>
                <a:ea typeface="Calibri"/>
                <a:cs typeface="Times New Roman"/>
              </a:rPr>
              <a:t>ИС для последующей обработки.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400" spc="-30" dirty="0"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spc="-30" dirty="0" smtClean="0">
                <a:latin typeface="Times New Roman"/>
                <a:ea typeface="Calibri"/>
                <a:cs typeface="Times New Roman"/>
              </a:rPr>
              <a:t>Руководители </a:t>
            </a:r>
            <a:r>
              <a:rPr lang="ru-RU" sz="2400" spc="-30" dirty="0">
                <a:latin typeface="Times New Roman"/>
                <a:ea typeface="Calibri"/>
                <a:cs typeface="Times New Roman"/>
              </a:rPr>
              <a:t>государственных образовательных организаций передают все материалы </a:t>
            </a:r>
            <a:r>
              <a:rPr lang="ru-RU" sz="2400" spc="-30" dirty="0" smtClean="0">
                <a:latin typeface="Times New Roman"/>
                <a:ea typeface="Calibri"/>
                <a:cs typeface="Times New Roman"/>
              </a:rPr>
              <a:t>ИС, </a:t>
            </a:r>
            <a:r>
              <a:rPr lang="ru-RU" sz="2400" spc="-30" dirty="0">
                <a:latin typeface="Times New Roman"/>
                <a:ea typeface="Calibri"/>
                <a:cs typeface="Times New Roman"/>
              </a:rPr>
              <a:t>в том числе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специализированные формы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с информацией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из протоколов оценивания в XML-формате, </a:t>
            </a:r>
            <a:r>
              <a:rPr lang="ru-RU" sz="2400" spc="-30" dirty="0">
                <a:latin typeface="Times New Roman"/>
                <a:ea typeface="Calibri"/>
                <a:cs typeface="Times New Roman"/>
              </a:rPr>
              <a:t>напрямую в </a:t>
            </a:r>
            <a:r>
              <a:rPr lang="ru-RU" sz="2400" spc="-30" dirty="0" smtClean="0">
                <a:latin typeface="Times New Roman"/>
                <a:ea typeface="Calibri"/>
                <a:cs typeface="Times New Roman"/>
              </a:rPr>
              <a:t>РЦОИ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с соблюдением мер по информационной безопасности, в соответствии с графиком приема материалов ИС.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7589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-99392"/>
            <a:ext cx="7211144" cy="1282154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Дистанционное проведение итогового собеседования</a:t>
            </a:r>
            <a:endParaRPr lang="ru-RU" sz="30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885811"/>
              </p:ext>
            </p:extLst>
          </p:nvPr>
        </p:nvGraphicFramePr>
        <p:xfrm>
          <a:off x="179512" y="1556792"/>
          <a:ext cx="85689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34800897"/>
              </p:ext>
            </p:extLst>
          </p:nvPr>
        </p:nvGraphicFramePr>
        <p:xfrm>
          <a:off x="6516216" y="836712"/>
          <a:ext cx="252028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73635" y="112553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ИС проводится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9656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53575"/>
            <a:ext cx="8229600" cy="1143000"/>
          </a:xfrm>
        </p:spPr>
        <p:txBody>
          <a:bodyPr/>
          <a:lstStyle/>
          <a:p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Дистанционное проведение итогового собеседования</a:t>
            </a:r>
            <a:endParaRPr lang="ru-RU" sz="2800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3240" y="102395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Образовательная организация должна: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62880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8066537"/>
              </p:ext>
            </p:extLst>
          </p:nvPr>
        </p:nvGraphicFramePr>
        <p:xfrm>
          <a:off x="323528" y="1600200"/>
          <a:ext cx="8496944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20103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Даты и время проведения итогового собеседования</a:t>
            </a:r>
            <a:endParaRPr lang="ru-RU" sz="30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582025" cy="4476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8240" y="3524333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 проводится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4092886"/>
            <a:ext cx="20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ходе учебного процесса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0524" y="4102411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учебного процесса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539805" y="3871682"/>
            <a:ext cx="792088" cy="27739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962128" y="3871682"/>
            <a:ext cx="809724" cy="27739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4251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7128792" cy="864096"/>
          </a:xfrm>
        </p:spPr>
        <p:txBody>
          <a:bodyPr/>
          <a:lstStyle/>
          <a:p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Дистанционное проведение итогового собеседования</a:t>
            </a:r>
            <a:endParaRPr lang="ru-RU" sz="3000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790366"/>
              </p:ext>
            </p:extLst>
          </p:nvPr>
        </p:nvGraphicFramePr>
        <p:xfrm>
          <a:off x="395536" y="1700808"/>
          <a:ext cx="84456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11760" y="98072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Ответственный организатор должен: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0003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229600" cy="1143000"/>
          </a:xfrm>
        </p:spPr>
        <p:txBody>
          <a:bodyPr/>
          <a:lstStyle/>
          <a:p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Дистанционное проведение итогового собеседования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1600" dirty="0">
                <a:solidFill>
                  <a:srgbClr val="000000"/>
                </a:solidFill>
              </a:rPr>
              <a:t>совместно с участником и/или родителем (законным представителем) проверить качество двусторонней видеосвязи;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</a:rPr>
              <a:t>провести идентификацию личности  участника ИС;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</a:rPr>
              <a:t>ознакомить участника с инструкцией для участника ИС в дистанционной форме;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</a:rPr>
              <a:t>провести ИС в соответствии с Порядком проведения ИС;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</a:rPr>
              <a:t>осуществить видеозапись ответов участников ИС;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</a:rPr>
              <a:t>после завершения выполнения каждым участником ИС всех заданий, просмотреть  видеозапись ответа участника и убедиться, что запись проведена без сбоев, отсутствуют посторонние шумы и помехи, голоса участников ИС и экзаменатора-собеседника слышны отчетливо;</a:t>
            </a:r>
          </a:p>
          <a:p>
            <a:pPr lvl="0"/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в случае принятия решения о досрочном завершении итогового собеседования участником, поставить в ведомости распределения напротив его фамилии отметку «досрочное завершение».</a:t>
            </a:r>
          </a:p>
          <a:p>
            <a:pPr lvl="0"/>
            <a:r>
              <a:rPr lang="ru-RU" sz="1600" dirty="0" smtClean="0">
                <a:solidFill>
                  <a:srgbClr val="000000"/>
                </a:solidFill>
                <a:cs typeface="Times New Roman" pitchFamily="18" charset="0"/>
              </a:rPr>
              <a:t>передать </a:t>
            </a: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(переслать) ответственному организатору ведомость учета проведения ИС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1052736"/>
            <a:ext cx="7344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день проведения ИС </a:t>
            </a:r>
            <a:r>
              <a:rPr lang="ru-RU" sz="22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экзаменатор-собеседник</a:t>
            </a:r>
            <a:r>
              <a:rPr lang="ru-RU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должен: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02443226"/>
              </p:ext>
            </p:extLst>
          </p:nvPr>
        </p:nvGraphicFramePr>
        <p:xfrm>
          <a:off x="395536" y="4365104"/>
          <a:ext cx="8477149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6313012"/>
      </p:ext>
    </p:extLst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0907"/>
            <a:ext cx="8229600" cy="1143000"/>
          </a:xfrm>
        </p:spPr>
        <p:txBody>
          <a:bodyPr/>
          <a:lstStyle/>
          <a:p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Дистанционное проведение итогового собеседования</a:t>
            </a:r>
            <a:endParaRPr lang="ru-RU" dirty="0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1475656" y="1052736"/>
            <a:ext cx="2534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Эксперт должен:</a:t>
            </a:r>
            <a:endParaRPr lang="ru-RU" sz="2400" b="1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42" y="1484784"/>
            <a:ext cx="7888287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3068960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Технический специалист должен:</a:t>
            </a:r>
            <a:endParaRPr lang="ru-RU" sz="2400" b="1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2" y="4413443"/>
            <a:ext cx="7607372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7799" y="5319116"/>
            <a:ext cx="79399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000"/>
              </a:spcAft>
              <a:buFont typeface="Wingdings"/>
              <a:buChar char=""/>
            </a:pPr>
            <a:r>
              <a:rPr lang="ru-RU" dirty="0" smtClean="0">
                <a:ea typeface="Calibri"/>
                <a:cs typeface="Times New Roman"/>
              </a:rPr>
              <a:t>совместно </a:t>
            </a:r>
            <a:r>
              <a:rPr lang="ru-RU" dirty="0">
                <a:ea typeface="Calibri"/>
                <a:cs typeface="Times New Roman"/>
              </a:rPr>
              <a:t>с </a:t>
            </a:r>
            <a:r>
              <a:rPr lang="ru-RU" dirty="0" smtClean="0">
                <a:ea typeface="Calibri"/>
                <a:cs typeface="Times New Roman"/>
              </a:rPr>
              <a:t>ответственным организатором, </a:t>
            </a:r>
            <a:r>
              <a:rPr lang="ru-RU" dirty="0">
                <a:ea typeface="Calibri"/>
                <a:cs typeface="Times New Roman"/>
              </a:rPr>
              <a:t>используя ведомость учета проведения ИС в аудитории и протоколы экспертов для оценивания ответов участников, </a:t>
            </a:r>
            <a:r>
              <a:rPr lang="ru-RU" dirty="0" smtClean="0">
                <a:ea typeface="Calibri"/>
                <a:cs typeface="Times New Roman"/>
              </a:rPr>
              <a:t>перенести </a:t>
            </a:r>
            <a:r>
              <a:rPr lang="ru-RU" dirty="0">
                <a:ea typeface="Calibri"/>
                <a:cs typeface="Times New Roman"/>
              </a:rPr>
              <a:t>данные в специализированную (электронную) форму при помощи ПО «Результаты итогового собеседования».</a:t>
            </a:r>
            <a:endParaRPr lang="ru-RU" dirty="0">
              <a:effectLst/>
              <a:ea typeface="Calibri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1" y="3533927"/>
            <a:ext cx="7607373" cy="102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82615"/>
      </p:ext>
    </p:extLst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8229600" cy="1143000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Обработка результатов ИС и</a:t>
            </a:r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ознакомление </a:t>
            </a:r>
            <a:b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 ними обучающихся</a:t>
            </a:r>
            <a:endParaRPr lang="ru-RU" sz="3000" dirty="0">
              <a:solidFill>
                <a:srgbClr val="FF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lvl="0" algn="just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РЦОИ производится обработка результатов участников ИС,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которые оформляются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виде протоколов 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позднее 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чем через 12 календарных дней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момента проведения ИС. </a:t>
            </a:r>
          </a:p>
          <a:p>
            <a:pPr lvl="0" algn="just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Протоколы с результатами проверки доставляются 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течение одного рабочего дня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окончания обработки из РЦОИ в ОМСУ/ОО, а из ОМСУ в ОО любым способом с соблюдением мер по информационной безопасности.</a:t>
            </a:r>
          </a:p>
          <a:p>
            <a:pPr lvl="0" algn="just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Ознакомление участников ИС с результатами ИС осуществляется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ОО под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подпись обучающихся и их родителей (законных представителей) 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позднее двух дней</a:t>
            </a:r>
            <a:r>
              <a:rPr lang="ru-RU" sz="20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момента получения ОО результатов ИС.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66144840"/>
              </p:ext>
            </p:extLst>
          </p:nvPr>
        </p:nvGraphicFramePr>
        <p:xfrm>
          <a:off x="683568" y="5589240"/>
          <a:ext cx="8064896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515394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8229600" cy="1143000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Проведение ИС для обучающихся без </a:t>
            </a:r>
            <a:r>
              <a:rPr lang="ru-RU" sz="30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ПДн</a:t>
            </a:r>
            <a:endParaRPr lang="ru-RU" sz="30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878" y="1196752"/>
            <a:ext cx="8640960" cy="5691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сопроводительные документы и отчетные формы оформляются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вручную;</a:t>
            </a:r>
          </a:p>
          <a:p>
            <a:pPr>
              <a:spcAft>
                <a:spcPts val="12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нформация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 обучающихся без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ПДн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вносится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информационную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обучающиеся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не включаются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формируемые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автоматически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списки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их результаты обрабатываются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вручную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прохождения ИС участникам выделяется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отдельная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аудитория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ответственный организатор готовит и заполняет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вручную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список участников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ИС;</a:t>
            </a:r>
          </a:p>
          <a:p>
            <a:pPr>
              <a:spcAft>
                <a:spcPts val="12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кзаменатор-собеседник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вручную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заполняет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ведомость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учета проведения ИС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аудитории;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ксперт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заполняет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протокол эксперта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оценивания ответов участников ИС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обычным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порядком;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завершении ИС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ответственный организатор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вручную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заносит информацию из протокола эксперта в форму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«Результаты итогового собеседования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 отчетные формы упаковываются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отдельный возвратный доставочный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пакет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Aft>
                <a:spcPts val="7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пометкой «Обучающиеся без согласия на обработку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ПДн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7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ОО знакомит обучающегося и его родителей (законных представителей)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с результатами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ИС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под подпись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установленные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75668" y="1333729"/>
            <a:ext cx="576064" cy="21602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8900" y="2683671"/>
            <a:ext cx="576064" cy="21602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3939" y="3143833"/>
            <a:ext cx="576064" cy="21602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3939" y="3608065"/>
            <a:ext cx="576064" cy="21602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5307" y="4329100"/>
            <a:ext cx="576064" cy="21602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9339" y="4988768"/>
            <a:ext cx="576064" cy="21602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3885" y="5661248"/>
            <a:ext cx="576064" cy="21602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0" y="1834337"/>
            <a:ext cx="60960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" y="6238228"/>
            <a:ext cx="60325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17270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-99392"/>
            <a:ext cx="8229600" cy="1143000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Места хранения материалов ИС</a:t>
            </a:r>
            <a:endParaRPr lang="ru-RU" sz="30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5685637"/>
              </p:ext>
            </p:extLst>
          </p:nvPr>
        </p:nvGraphicFramePr>
        <p:xfrm>
          <a:off x="179512" y="1248418"/>
          <a:ext cx="8784976" cy="5534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6116"/>
                <a:gridCol w="5534684"/>
                <a:gridCol w="720080"/>
                <a:gridCol w="864096"/>
              </a:tblGrid>
              <a:tr h="412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Материалы/ документы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Перечень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Код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формы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Место хранения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4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Экзаменационные 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материалы 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КИМ (тексты для чтения, карточки с темами бесед на выбор и планами бесед);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карточки экзаменатора-собеседника;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критерии оценивания ИС;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ОО</a:t>
                      </a:r>
                      <a:endParaRPr lang="ru-RU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666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Экзаменационные работы участников ИС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съемные носители информации с файлами устных ответов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участников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ИС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листы письменных ответов участников ИС;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ГУ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ЯО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ЦОиККО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1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 копии файлов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устных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ответов 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участников ИС;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ОО</a:t>
                      </a:r>
                      <a:endParaRPr lang="ru-RU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8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Документы 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ОО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заявления на участие в  ИС;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списки участников ИС в аудитории ожидания;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акты о досрочном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завершении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ИС 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по уважительным причинам;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ОО</a:t>
                      </a:r>
                      <a:endParaRPr lang="ru-RU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5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Акты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, ведомости, протоколы, списки по ИС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акт приемки-передачи материалов ИС;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списки участников ИС;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ведомость учета проведения ИС в аудитории;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протоколы экспертов для оценивания ответов участников ИС;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акт о досрочном завершении ИС по уважительным причинам;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</a:t>
                      </a:r>
                      <a:r>
                        <a:rPr 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XML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-файлы со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специализированной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формой 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для внесения информации из протоколов оценивания ИС;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 служебные записки из ОО;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списки участников ИС с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ограниченными 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возможностями здоровья, детей-инвалидов и инвалидов;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 заявления и согласия граждан, желающих быть аккредитованными в качестве общественных наблюдателей на ИС;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акт общественного наблюдения за проведением и/или проверкой ИС в ОО (месте проведения и/или проверки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).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ИС-01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ИС-02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ИС-03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ГУ ЯО </a:t>
                      </a:r>
                      <a:r>
                        <a:rPr lang="ru-RU" sz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ЦОиККО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83160" y="764704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хранятся до 1 марта 2023 г., а затем уничтожаются</a:t>
            </a:r>
            <a:endParaRPr lang="ru-RU" sz="2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288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396552" y="332656"/>
            <a:ext cx="10002960" cy="623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2400" b="1" kern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Все инструктивно-методические материалы 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2400" b="1" kern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расположены на сайте </a:t>
            </a:r>
          </a:p>
          <a:p>
            <a:pPr lvl="0" eaLnBrk="0" fontAlgn="base" hangingPunct="0">
              <a:spcBef>
                <a:spcPct val="20000"/>
              </a:spcBef>
              <a:spcAft>
                <a:spcPts val="2400"/>
              </a:spcAft>
            </a:pPr>
            <a:r>
              <a:rPr lang="ru-RU" sz="2400" b="1" kern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ГУ ЯО «Центр оценки и контроля качества образования»                   		                      </a:t>
            </a:r>
            <a:r>
              <a:rPr lang="en-US" sz="2400" b="1" dirty="0" smtClean="0">
                <a:solidFill>
                  <a:srgbClr val="92D050"/>
                </a:solidFill>
                <a:hlinkClick r:id="rId2"/>
              </a:rPr>
              <a:t>https</a:t>
            </a:r>
            <a:r>
              <a:rPr lang="en-US" sz="2400" b="1" dirty="0">
                <a:solidFill>
                  <a:srgbClr val="92D050"/>
                </a:solidFill>
                <a:hlinkClick r:id="rId2"/>
              </a:rPr>
              <a:t>://</a:t>
            </a:r>
            <a:r>
              <a:rPr lang="en-US" sz="2400" b="1" dirty="0" smtClean="0">
                <a:solidFill>
                  <a:srgbClr val="92D050"/>
                </a:solidFill>
                <a:hlinkClick r:id="rId2"/>
              </a:rPr>
              <a:t>www.coikko.ru </a:t>
            </a:r>
            <a:endParaRPr lang="ru-RU" sz="3200" b="1" u="sng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b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Телефоны «горячей линии»: 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Департамент образования ЯО: </a:t>
            </a:r>
            <a:r>
              <a:rPr lang="ru-RU" sz="3200" b="1" i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(4852) 40-08-63</a:t>
            </a:r>
            <a:endParaRPr lang="ru-RU" sz="3200" b="1" i="1" u="sng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ГУ ЯО </a:t>
            </a:r>
            <a:r>
              <a:rPr lang="ru-RU" sz="3200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ЦОиККО</a:t>
            </a:r>
            <a:r>
              <a:rPr lang="ru-RU" sz="32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i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(4852) </a:t>
            </a:r>
            <a:r>
              <a:rPr lang="en-US" sz="3200" b="1" i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sz="3200" b="1" i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i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08</a:t>
            </a:r>
            <a:r>
              <a:rPr lang="ru-RU" sz="3200" b="1" i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i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r>
              <a:rPr lang="ru-RU" sz="32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(4852) 28-36-76</a:t>
            </a:r>
            <a:r>
              <a:rPr lang="ru-RU" sz="32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200" kern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ех.поддержка</a:t>
            </a:r>
            <a:r>
              <a:rPr lang="ru-RU" sz="32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РЦОИ: </a:t>
            </a:r>
            <a:r>
              <a:rPr lang="ru-RU" sz="3200" b="1" i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(4852) 28-08-78</a:t>
            </a:r>
            <a:endParaRPr lang="ru-RU" sz="2800" b="1" i="1" u="sng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28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2800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4400" b="1" kern="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kern="0" dirty="0"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39583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740352" cy="778098"/>
          </a:xfrm>
        </p:spPr>
        <p:txBody>
          <a:bodyPr/>
          <a:lstStyle/>
          <a:p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Итоговое собеседование по русскому языку</a:t>
            </a:r>
            <a:endParaRPr lang="ru-RU" sz="30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92349"/>
            <a:ext cx="1269431" cy="1116904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53827"/>
            <a:ext cx="3554413" cy="89058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268744" y="2996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40894" y="1468287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РАЗРЕШЕНО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420888"/>
            <a:ext cx="7333356" cy="3096344"/>
          </a:xfrm>
          <a:prstGeom prst="rect">
            <a:avLst/>
          </a:prstGeom>
          <a:solidFill>
            <a:srgbClr val="B5DE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документ, удостоверяющий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личность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ручка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гелевая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капиллярная с чернилами чёрного цвета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лекарства и питание (при необходимости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специальные технические средства (для участников с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ОВЗ, детей-инвалидов и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инвалидов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026668"/>
            <a:ext cx="1590675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29952"/>
            <a:ext cx="14747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53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740352" cy="792088"/>
          </a:xfrm>
        </p:spPr>
        <p:txBody>
          <a:bodyPr/>
          <a:lstStyle/>
          <a:p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Итоговое собеседование по русскому языку</a:t>
            </a:r>
            <a:r>
              <a:rPr lang="ru-RU" sz="40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897814" y="1196777"/>
            <a:ext cx="352839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059832" y="141277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ЗАПРЕЩЕНО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3548" y="2596902"/>
            <a:ext cx="820891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76" y="4365104"/>
            <a:ext cx="822960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1560" y="2708920"/>
            <a:ext cx="8100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Участникам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иметь при себе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связи, фото-, аудио- и видеоаппаратуру, справочные материалы, письменные заметки и иные средства хранения и передачи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информации.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450912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Лицам, привлекаемым к проведению ИС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запрещается иметь при себе средства связи.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095" y="971165"/>
            <a:ext cx="1290737" cy="134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1024483"/>
            <a:ext cx="12795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9263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32" y="188640"/>
            <a:ext cx="8712968" cy="144016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Подготовка к проведению итогового собеседования</a:t>
            </a:r>
            <a:r>
              <a:rPr lang="ru-RU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Образовательные организации:</a:t>
            </a:r>
            <a:endParaRPr lang="ru-RU" b="1" u="sng" dirty="0">
              <a:solidFill>
                <a:schemeClr val="accent2"/>
              </a:solidFill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115298" y="1485654"/>
            <a:ext cx="8928992" cy="5400600"/>
            <a:chOff x="107504" y="1412776"/>
            <a:chExt cx="8928992" cy="540060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107504" y="1412776"/>
              <a:ext cx="8928992" cy="5400600"/>
            </a:xfrm>
            <a:prstGeom prst="rect">
              <a:avLst/>
            </a:prstGeom>
            <a:noFill/>
          </p:spPr>
        </p:sp>
        <p:sp>
          <p:nvSpPr>
            <p:cNvPr id="35" name="Полилиния 34"/>
            <p:cNvSpPr/>
            <p:nvPr/>
          </p:nvSpPr>
          <p:spPr>
            <a:xfrm>
              <a:off x="1107822" y="1458585"/>
              <a:ext cx="7928673" cy="990278"/>
            </a:xfrm>
            <a:custGeom>
              <a:avLst/>
              <a:gdLst>
                <a:gd name="connsiteX0" fmla="*/ 0 w 7997540"/>
                <a:gd name="connsiteY0" fmla="*/ 0 h 990278"/>
                <a:gd name="connsiteX1" fmla="*/ 7997540 w 7997540"/>
                <a:gd name="connsiteY1" fmla="*/ 0 h 990278"/>
                <a:gd name="connsiteX2" fmla="*/ 7997540 w 7997540"/>
                <a:gd name="connsiteY2" fmla="*/ 990278 h 990278"/>
                <a:gd name="connsiteX3" fmla="*/ 0 w 7997540"/>
                <a:gd name="connsiteY3" fmla="*/ 990278 h 990278"/>
                <a:gd name="connsiteX4" fmla="*/ 0 w 7997540"/>
                <a:gd name="connsiteY4" fmla="*/ 0 h 99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97540" h="990278">
                  <a:moveTo>
                    <a:pt x="0" y="0"/>
                  </a:moveTo>
                  <a:lnTo>
                    <a:pt x="7997540" y="0"/>
                  </a:lnTo>
                  <a:lnTo>
                    <a:pt x="7997540" y="990278"/>
                  </a:lnTo>
                  <a:lnTo>
                    <a:pt x="0" y="9902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kern="12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Издают </a:t>
              </a:r>
              <a:r>
                <a:rPr lang="ru-RU" sz="1900" b="1" u="sng" kern="12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распорядительные акты</a:t>
              </a:r>
              <a:r>
                <a:rPr lang="ru-RU" sz="1900" kern="12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по организации и проведению ИС</a:t>
              </a:r>
              <a:endParaRPr lang="ru-RU" sz="1900" kern="1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540913" y="2702732"/>
              <a:ext cx="8062172" cy="458160"/>
            </a:xfrm>
            <a:custGeom>
              <a:avLst/>
              <a:gdLst>
                <a:gd name="connsiteX0" fmla="*/ 0 w 8062172"/>
                <a:gd name="connsiteY0" fmla="*/ 0 h 458160"/>
                <a:gd name="connsiteX1" fmla="*/ 8062172 w 8062172"/>
                <a:gd name="connsiteY1" fmla="*/ 0 h 458160"/>
                <a:gd name="connsiteX2" fmla="*/ 8062172 w 8062172"/>
                <a:gd name="connsiteY2" fmla="*/ 458160 h 458160"/>
                <a:gd name="connsiteX3" fmla="*/ 0 w 8062172"/>
                <a:gd name="connsiteY3" fmla="*/ 458160 h 458160"/>
                <a:gd name="connsiteX4" fmla="*/ 0 w 8062172"/>
                <a:gd name="connsiteY4" fmla="*/ 0 h 45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62172" h="458160">
                  <a:moveTo>
                    <a:pt x="0" y="0"/>
                  </a:moveTo>
                  <a:lnTo>
                    <a:pt x="8062172" y="0"/>
                  </a:lnTo>
                  <a:lnTo>
                    <a:pt x="8062172" y="458160"/>
                  </a:lnTo>
                  <a:lnTo>
                    <a:pt x="0" y="458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1107823" y="2283343"/>
              <a:ext cx="7776864" cy="665684"/>
            </a:xfrm>
            <a:custGeom>
              <a:avLst/>
              <a:gdLst>
                <a:gd name="connsiteX0" fmla="*/ 0 w 8062172"/>
                <a:gd name="connsiteY0" fmla="*/ 0 h 665684"/>
                <a:gd name="connsiteX1" fmla="*/ 8062172 w 8062172"/>
                <a:gd name="connsiteY1" fmla="*/ 0 h 665684"/>
                <a:gd name="connsiteX2" fmla="*/ 8062172 w 8062172"/>
                <a:gd name="connsiteY2" fmla="*/ 665684 h 665684"/>
                <a:gd name="connsiteX3" fmla="*/ 0 w 8062172"/>
                <a:gd name="connsiteY3" fmla="*/ 665684 h 665684"/>
                <a:gd name="connsiteX4" fmla="*/ 0 w 8062172"/>
                <a:gd name="connsiteY4" fmla="*/ 0 h 66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62172" h="665684">
                  <a:moveTo>
                    <a:pt x="0" y="0"/>
                  </a:moveTo>
                  <a:lnTo>
                    <a:pt x="8062172" y="0"/>
                  </a:lnTo>
                  <a:lnTo>
                    <a:pt x="8062172" y="665684"/>
                  </a:lnTo>
                  <a:lnTo>
                    <a:pt x="0" y="6656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kern="12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Обеспечивают </a:t>
              </a:r>
              <a:r>
                <a:rPr lang="ru-RU" sz="1900" b="1" u="sng" kern="12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отбор и подготовку специалистов</a:t>
              </a:r>
              <a:r>
                <a:rPr lang="ru-RU" sz="1900" kern="12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привлекаемых к проведению и проверке ИС</a:t>
              </a:r>
              <a:endParaRPr lang="ru-RU" sz="1900" kern="1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1107822" y="3032956"/>
              <a:ext cx="7928673" cy="1080120"/>
            </a:xfrm>
            <a:custGeom>
              <a:avLst/>
              <a:gdLst>
                <a:gd name="connsiteX0" fmla="*/ 0 w 8062172"/>
                <a:gd name="connsiteY0" fmla="*/ 0 h 429430"/>
                <a:gd name="connsiteX1" fmla="*/ 8062172 w 8062172"/>
                <a:gd name="connsiteY1" fmla="*/ 0 h 429430"/>
                <a:gd name="connsiteX2" fmla="*/ 8062172 w 8062172"/>
                <a:gd name="connsiteY2" fmla="*/ 429430 h 429430"/>
                <a:gd name="connsiteX3" fmla="*/ 0 w 8062172"/>
                <a:gd name="connsiteY3" fmla="*/ 429430 h 429430"/>
                <a:gd name="connsiteX4" fmla="*/ 0 w 8062172"/>
                <a:gd name="connsiteY4" fmla="*/ 0 h 42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62172" h="429430">
                  <a:moveTo>
                    <a:pt x="0" y="0"/>
                  </a:moveTo>
                  <a:lnTo>
                    <a:pt x="8062172" y="0"/>
                  </a:lnTo>
                  <a:lnTo>
                    <a:pt x="8062172" y="429430"/>
                  </a:lnTo>
                  <a:lnTo>
                    <a:pt x="0" y="42943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kern="12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Под подпись </a:t>
              </a:r>
              <a:r>
                <a:rPr lang="ru-RU" sz="1900" b="1" u="sng" kern="12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информируют специалистов</a:t>
              </a:r>
              <a:r>
                <a:rPr lang="ru-RU" sz="1900" kern="12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привлекаемых к проведению и проверке ИС, о </a:t>
              </a:r>
              <a:r>
                <a:rPr lang="ru-RU" sz="19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1900" kern="12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орядке проведения и </a:t>
              </a:r>
              <a:r>
                <a:rPr lang="ru-RU" sz="19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оценивания</a:t>
              </a:r>
              <a:r>
                <a:rPr lang="ru-RU" sz="1900" kern="12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ИС, об инструктивных материалах по проведению ИС</a:t>
              </a:r>
              <a:endParaRPr lang="ru-RU" sz="1900" b="1" kern="1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1107823" y="5013176"/>
              <a:ext cx="7776864" cy="893763"/>
            </a:xfrm>
            <a:custGeom>
              <a:avLst/>
              <a:gdLst>
                <a:gd name="connsiteX0" fmla="*/ 0 w 8062172"/>
                <a:gd name="connsiteY0" fmla="*/ 0 h 784880"/>
                <a:gd name="connsiteX1" fmla="*/ 8062172 w 8062172"/>
                <a:gd name="connsiteY1" fmla="*/ 0 h 784880"/>
                <a:gd name="connsiteX2" fmla="*/ 8062172 w 8062172"/>
                <a:gd name="connsiteY2" fmla="*/ 784880 h 784880"/>
                <a:gd name="connsiteX3" fmla="*/ 0 w 8062172"/>
                <a:gd name="connsiteY3" fmla="*/ 784880 h 784880"/>
                <a:gd name="connsiteX4" fmla="*/ 0 w 8062172"/>
                <a:gd name="connsiteY4" fmla="*/ 0 h 78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62172" h="784880">
                  <a:moveTo>
                    <a:pt x="0" y="0"/>
                  </a:moveTo>
                  <a:lnTo>
                    <a:pt x="8062172" y="0"/>
                  </a:lnTo>
                  <a:lnTo>
                    <a:pt x="8062172" y="784880"/>
                  </a:lnTo>
                  <a:lnTo>
                    <a:pt x="0" y="7848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kern="12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Под подпись </a:t>
              </a:r>
              <a:r>
                <a:rPr lang="ru-RU" sz="1900" b="1" u="sng" kern="12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информируют участников ИС и их родителей</a:t>
              </a:r>
              <a:r>
                <a:rPr lang="ru-RU" sz="1900" kern="12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900" b="1" kern="12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(законных представителей) </a:t>
              </a:r>
              <a:r>
                <a:rPr lang="ru-RU" sz="1900" kern="12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 местах и сроках проведения ИС, о порядке проведения ИС, об ознакомлении с результатами ИС</a:t>
              </a:r>
              <a:endParaRPr lang="ru-RU" sz="1900" b="1" kern="1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19870" y="4185954"/>
            <a:ext cx="787261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Организовывают 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 </a:t>
            </a:r>
            <a:r>
              <a:rPr lang="ru-RU" sz="19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заявлений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9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согласий</a:t>
            </a: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обработку персональных </a:t>
            </a: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данных участников ИС</a:t>
            </a:r>
            <a:endParaRPr lang="ru-RU" sz="19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51520" y="1882586"/>
            <a:ext cx="720080" cy="2880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251520" y="2448863"/>
            <a:ext cx="720080" cy="2880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51520" y="3287291"/>
            <a:ext cx="720080" cy="2880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51520" y="4389009"/>
            <a:ext cx="720080" cy="2880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51520" y="5172025"/>
            <a:ext cx="720080" cy="2880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37225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Овал 31"/>
          <p:cNvSpPr/>
          <p:nvPr/>
        </p:nvSpPr>
        <p:spPr>
          <a:xfrm>
            <a:off x="1079612" y="2062611"/>
            <a:ext cx="3096344" cy="1016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303623" y="2205214"/>
            <a:ext cx="2648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Комиссия по проведению ИС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7002524" cy="690364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2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483768" y="1603018"/>
            <a:ext cx="1152128" cy="417239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tailEnd type="arrow"/>
          </a:ln>
          <a:effectLst/>
        </p:spPr>
      </p:cxnSp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2611"/>
            <a:ext cx="3121423" cy="102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5436096" y="2210425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Комиссия по проверке ИС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1560" y="3068960"/>
            <a:ext cx="417646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700" b="1" i="1" u="sng" dirty="0" smtClean="0"/>
              <a:t>Ответственный организатор ОО</a:t>
            </a:r>
            <a:r>
              <a:rPr lang="ru-RU" sz="1700" dirty="0" smtClean="0"/>
              <a:t> – руководитель ОО или его заместитель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7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700" b="1" u="sng" dirty="0" smtClean="0"/>
              <a:t>Организаторы проведения ИС</a:t>
            </a:r>
            <a:r>
              <a:rPr lang="ru-RU" sz="1700" dirty="0" smtClean="0"/>
              <a:t> – работники ОО (в аудитории ожидания и вне аудитории)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700" dirty="0" smtClean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700" b="1" i="1" u="sng" dirty="0" smtClean="0"/>
              <a:t>Экзаменаторы – собеседники</a:t>
            </a:r>
            <a:r>
              <a:rPr lang="ru-RU" sz="1700" b="1" i="1" dirty="0" smtClean="0"/>
              <a:t> </a:t>
            </a:r>
            <a:r>
              <a:rPr lang="ru-RU" sz="1700" dirty="0"/>
              <a:t>–</a:t>
            </a:r>
            <a:r>
              <a:rPr lang="ru-RU" sz="1700" b="1" i="1" dirty="0" smtClean="0"/>
              <a:t> </a:t>
            </a:r>
            <a:r>
              <a:rPr lang="ru-RU" sz="1700" dirty="0" smtClean="0">
                <a:cs typeface="Times New Roman" pitchFamily="18" charset="0"/>
              </a:rPr>
              <a:t>педагогические работники ОО </a:t>
            </a:r>
          </a:p>
          <a:p>
            <a:pPr lvl="0"/>
            <a:r>
              <a:rPr lang="ru-RU" sz="1700" dirty="0">
                <a:cs typeface="Times New Roman" pitchFamily="18" charset="0"/>
              </a:rPr>
              <a:t> </a:t>
            </a:r>
            <a:r>
              <a:rPr lang="ru-RU" sz="1700" dirty="0" smtClean="0">
                <a:cs typeface="Times New Roman" pitchFamily="18" charset="0"/>
              </a:rPr>
              <a:t>    (1 на аудиторию проведения)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ru-RU" sz="17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700" b="1" u="sng" dirty="0" smtClean="0"/>
              <a:t>Технический специалист</a:t>
            </a:r>
            <a:r>
              <a:rPr lang="ru-RU" sz="1700" dirty="0" smtClean="0"/>
              <a:t> – работник ОО (1 на ОО)</a:t>
            </a:r>
            <a:endParaRPr lang="ru-RU" sz="1700" dirty="0"/>
          </a:p>
        </p:txBody>
      </p:sp>
      <p:sp>
        <p:nvSpPr>
          <p:cNvPr id="36" name="TextBox 35"/>
          <p:cNvSpPr txBox="1"/>
          <p:nvPr/>
        </p:nvSpPr>
        <p:spPr>
          <a:xfrm>
            <a:off x="4860032" y="3235077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i="1" u="sng" dirty="0" smtClean="0"/>
              <a:t>Эксперты по проверке устных/письменных ответов участников ИС </a:t>
            </a:r>
            <a:r>
              <a:rPr lang="ru-RU" dirty="0" smtClean="0"/>
              <a:t>– только учителя русского языка и литературы (1 на аудиторию проведения)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11560" y="165049"/>
            <a:ext cx="81369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kern="0" dirty="0" smtClean="0">
                <a:solidFill>
                  <a:srgbClr val="FF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Подготовка </a:t>
            </a:r>
            <a:r>
              <a:rPr lang="ru-RU" sz="3000" b="1" kern="0" dirty="0">
                <a:solidFill>
                  <a:srgbClr val="FF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 проведению </a:t>
            </a:r>
            <a:r>
              <a:rPr lang="ru-RU" sz="3000" b="1" kern="0" dirty="0" smtClean="0">
                <a:solidFill>
                  <a:srgbClr val="FF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итогового    собеседования</a:t>
            </a:r>
            <a:endParaRPr lang="ru-RU" sz="2800" b="1" kern="0" dirty="0">
              <a:solidFill>
                <a:srgbClr val="FF66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800" b="1" u="sng" kern="0" dirty="0" smtClean="0">
                <a:solidFill>
                  <a:srgbClr val="3333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Кадровые ресурсы ОО</a:t>
            </a:r>
            <a:endParaRPr lang="ru-RU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58916" y="1603018"/>
            <a:ext cx="12985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1740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42" y="4653135"/>
            <a:ext cx="1165074" cy="7829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912768" cy="994122"/>
          </a:xfrm>
        </p:spPr>
        <p:txBody>
          <a:bodyPr/>
          <a:lstStyle/>
          <a:p>
            <a:r>
              <a:rPr lang="ru-RU" sz="3000" b="1" kern="1200" dirty="0" smtClean="0">
                <a:solidFill>
                  <a:srgbClr val="FF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Подготовка </a:t>
            </a:r>
            <a:r>
              <a:rPr lang="ru-RU" sz="3000" b="1" kern="1200" dirty="0">
                <a:solidFill>
                  <a:srgbClr val="FF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 проведению </a:t>
            </a:r>
            <a:r>
              <a:rPr lang="ru-RU" sz="3000" b="1" kern="1200" dirty="0" smtClean="0">
                <a:solidFill>
                  <a:srgbClr val="FF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итогового собеседования</a:t>
            </a:r>
            <a:endParaRPr lang="ru-RU" sz="3000" b="1" kern="1200" dirty="0">
              <a:solidFill>
                <a:srgbClr val="FF66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775978"/>
              </p:ext>
            </p:extLst>
          </p:nvPr>
        </p:nvGraphicFramePr>
        <p:xfrm>
          <a:off x="-396552" y="1412776"/>
          <a:ext cx="954055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3379" y1="69130" x2="44749" y2="67826"/>
                        <a14:foregroundMark x1="56164" y1="36522" x2="56164" y2="36522"/>
                        <a14:foregroundMark x1="56164" y1="38696" x2="45205" y2="28696"/>
                        <a14:foregroundMark x1="34247" y1="70870" x2="34247" y2="70870"/>
                        <a14:foregroundMark x1="54338" y1="73913" x2="54338" y2="73913"/>
                        <a14:backgroundMark x1="21918" y1="71739" x2="26484" y2="25652"/>
                        <a14:backgroundMark x1="30137" y1="40000" x2="32420" y2="35652"/>
                        <a14:backgroundMark x1="31963" y1="37391" x2="38356" y2="23043"/>
                        <a14:backgroundMark x1="38813" y1="23043" x2="42922" y2="16087"/>
                        <a14:backgroundMark x1="22374" y1="48696" x2="5479" y2="44348"/>
                        <a14:backgroundMark x1="24201" y1="70870" x2="26484" y2="83913"/>
                        <a14:backgroundMark x1="29224" y1="75652" x2="73059" y2="76087"/>
                        <a14:backgroundMark x1="51598" y1="76522" x2="47032" y2="86957"/>
                        <a14:backgroundMark x1="69863" y1="76087" x2="70320" y2="68261"/>
                        <a14:backgroundMark x1="72603" y1="69130" x2="71233" y2="39130"/>
                        <a14:backgroundMark x1="69406" y1="40000" x2="63927" y2="26522"/>
                        <a14:backgroundMark x1="62100" y1="26087" x2="56164" y2="21739"/>
                        <a14:backgroundMark x1="56621" y1="24348" x2="40639" y2="24783"/>
                        <a14:backgroundMark x1="67123" y1="71304" x2="67123" y2="71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91" y="4855890"/>
            <a:ext cx="1906357" cy="200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26563" y1="42480" x2="26563" y2="42480"/>
                        <a14:foregroundMark x1="24609" y1="37598" x2="24609" y2="37598"/>
                        <a14:foregroundMark x1="27148" y1="50781" x2="27148" y2="50781"/>
                        <a14:foregroundMark x1="26367" y1="42480" x2="45996" y2="39941"/>
                        <a14:foregroundMark x1="53027" y1="51953" x2="26563" y2="47461"/>
                        <a14:foregroundMark x1="31543" y1="56348" x2="52637" y2="53906"/>
                        <a14:foregroundMark x1="63770" y1="59570" x2="75391" y2="4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253" y="2880963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34844" y1="46719" x2="21094" y2="64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007" y="1387019"/>
            <a:ext cx="2039888" cy="20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164288" y="1943893"/>
            <a:ext cx="1478210" cy="19171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72622" y="1957633"/>
            <a:ext cx="147821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Устройства аудиозаписи: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компьютер с микрофоном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ноутбук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диктофон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Часы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07619" y="4643188"/>
            <a:ext cx="1595797" cy="18722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250357" y="4667148"/>
            <a:ext cx="15600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Телефон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Принтер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Компьютер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выходом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Интернет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Носители информации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967" y="2498175"/>
            <a:ext cx="333857" cy="5263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10" y="1988071"/>
            <a:ext cx="1305245" cy="157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483768" y="2031544"/>
            <a:ext cx="1305685" cy="14879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481884" y="2161750"/>
            <a:ext cx="13056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Литература из школьной библиотеки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37" y="1916963"/>
            <a:ext cx="492247" cy="49000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09991" y="4581128"/>
            <a:ext cx="850031" cy="38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4425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426" b="76944" l="31875" r="66354">
                        <a14:foregroundMark x1="59010" y1="43148" x2="59010" y2="43148"/>
                        <a14:foregroundMark x1="37500" y1="40185" x2="37500" y2="40185"/>
                        <a14:foregroundMark x1="36458" y1="36389" x2="36458" y2="36389"/>
                        <a14:foregroundMark x1="33906" y1="43333" x2="36406" y2="32130"/>
                        <a14:foregroundMark x1="36198" y1="32500" x2="37917" y2="42222"/>
                        <a14:foregroundMark x1="36042" y1="33426" x2="34740" y2="34630"/>
                        <a14:foregroundMark x1="34792" y1="35000" x2="34167" y2="41111"/>
                        <a14:foregroundMark x1="39479" y1="49352" x2="36979" y2="54815"/>
                        <a14:foregroundMark x1="49427" y1="63056" x2="52135" y2="65556"/>
                        <a14:foregroundMark x1="42448" y1="72130" x2="44323" y2="67778"/>
                        <a14:foregroundMark x1="44115" y1="68056" x2="42083" y2="62500"/>
                        <a14:foregroundMark x1="42656" y1="64167" x2="44688" y2="68056"/>
                        <a14:foregroundMark x1="38438" y1="68241" x2="39531" y2="72685"/>
                        <a14:foregroundMark x1="35990" y1="48241" x2="37500" y2="57130"/>
                        <a14:backgroundMark x1="63177" y1="35093" x2="63177" y2="35093"/>
                        <a14:backgroundMark x1="63594" y1="31389" x2="63594" y2="31389"/>
                        <a14:backgroundMark x1="62813" y1="41481" x2="62813" y2="41481"/>
                        <a14:backgroundMark x1="63177" y1="43889" x2="63177" y2="43889"/>
                        <a14:backgroundMark x1="62760" y1="42407" x2="62760" y2="42407"/>
                        <a14:backgroundMark x1="61667" y1="41481" x2="61667" y2="4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69" t="28590" r="33628" b="22659"/>
          <a:stretch/>
        </p:blipFill>
        <p:spPr bwMode="auto">
          <a:xfrm>
            <a:off x="1043608" y="2073135"/>
            <a:ext cx="4320480" cy="343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13790" y="3790036"/>
            <a:ext cx="145666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Экзаменатор-собеседник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20" y="1988840"/>
            <a:ext cx="1104102" cy="43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164576461"/>
              </p:ext>
            </p:extLst>
          </p:nvPr>
        </p:nvGraphicFramePr>
        <p:xfrm>
          <a:off x="3301517" y="1988840"/>
          <a:ext cx="5842483" cy="3500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69034" y="2582704"/>
            <a:ext cx="1022123" cy="338554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Участник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28353" y="11857"/>
            <a:ext cx="7936135" cy="1143000"/>
          </a:xfrm>
        </p:spPr>
        <p:txBody>
          <a:bodyPr/>
          <a:lstStyle/>
          <a:p>
            <a:r>
              <a:rPr lang="ru-RU" sz="3000" b="1" kern="1200" dirty="0" smtClean="0">
                <a:solidFill>
                  <a:srgbClr val="FF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Подготовка </a:t>
            </a:r>
            <a:r>
              <a:rPr lang="ru-RU" sz="3000" b="1" kern="1200" dirty="0">
                <a:solidFill>
                  <a:srgbClr val="FF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 проведению </a:t>
            </a:r>
            <a:r>
              <a:rPr lang="ru-RU" sz="3000" b="1" kern="1200" dirty="0" smtClean="0">
                <a:solidFill>
                  <a:srgbClr val="FF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итогового собеседования</a:t>
            </a:r>
            <a:endParaRPr lang="ru-RU" sz="3000" b="1" kern="1200" dirty="0">
              <a:solidFill>
                <a:srgbClr val="FF66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1106488"/>
            <a:ext cx="4143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Аудитория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проведения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3466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ИС 2020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ИС 2020</Template>
  <TotalTime>11434</TotalTime>
  <Words>2712</Words>
  <Application>Microsoft Office PowerPoint</Application>
  <PresentationFormat>Экран (4:3)</PresentationFormat>
  <Paragraphs>360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Презентация ИС 2020</vt:lpstr>
      <vt:lpstr>  Подготовка и проведение итогового собеседования  по русскому языку  в образовательной организации  </vt:lpstr>
      <vt:lpstr>     Итоговое собеседование по русскому языку Общие положения:</vt:lpstr>
      <vt:lpstr>Даты и время проведения итогового собеседования</vt:lpstr>
      <vt:lpstr>Итоговое собеседование по русскому языку</vt:lpstr>
      <vt:lpstr>Итоговое собеседование по русскому языку </vt:lpstr>
      <vt:lpstr>    Подготовка к проведению итогового собеседования Образовательные организации:</vt:lpstr>
      <vt:lpstr>     </vt:lpstr>
      <vt:lpstr>Подготовка к проведению итогового собеседования</vt:lpstr>
      <vt:lpstr>Подготовка к проведению итогового собеседования</vt:lpstr>
      <vt:lpstr> </vt:lpstr>
      <vt:lpstr>Подготовка к проведению итогового собеседования</vt:lpstr>
      <vt:lpstr>Подготовка к проведению итогового собеседования</vt:lpstr>
      <vt:lpstr>Подготовка к проведению итогового собеседования</vt:lpstr>
      <vt:lpstr>Проведение итогового собеседования </vt:lpstr>
      <vt:lpstr>Проведение итогового собеседования </vt:lpstr>
      <vt:lpstr>Проведение итогового собеседования</vt:lpstr>
      <vt:lpstr>Структура КИМ ИС</vt:lpstr>
      <vt:lpstr>Структура КИМ ИС</vt:lpstr>
      <vt:lpstr>Проведение итогового собеседования</vt:lpstr>
      <vt:lpstr>Проведение итогового собеседования</vt:lpstr>
      <vt:lpstr>Завершение проведения итогового собеседования</vt:lpstr>
      <vt:lpstr>Досрочное завершение  итогового собеседования</vt:lpstr>
      <vt:lpstr>Проверка и оценивание итогового собеседования ПОСЛЕ его окончания</vt:lpstr>
      <vt:lpstr>Завершение процедуры проведения ИС</vt:lpstr>
      <vt:lpstr>Завершение итогового собеседования</vt:lpstr>
      <vt:lpstr>Завершение итогового собеседования</vt:lpstr>
      <vt:lpstr>Завершение итогового собеседования</vt:lpstr>
      <vt:lpstr>Дистанционное проведение итогового собеседования</vt:lpstr>
      <vt:lpstr>Дистанционное проведение итогового собеседования</vt:lpstr>
      <vt:lpstr>Дистанционное проведение итогового собеседования</vt:lpstr>
      <vt:lpstr>Дистанционное проведение итогового собеседования</vt:lpstr>
      <vt:lpstr>Дистанционное проведение итогового собеседования</vt:lpstr>
      <vt:lpstr>Обработка результатов ИС и ознакомление  с ними обучающихся</vt:lpstr>
      <vt:lpstr>Проведение ИС для обучающихся без ПДн</vt:lpstr>
      <vt:lpstr>Места хранения материалов ИС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Наволоцкая_ПА</dc:creator>
  <cp:lastModifiedBy>Windows User</cp:lastModifiedBy>
  <cp:revision>462</cp:revision>
  <dcterms:created xsi:type="dcterms:W3CDTF">2020-11-11T06:49:35Z</dcterms:created>
  <dcterms:modified xsi:type="dcterms:W3CDTF">2022-01-31T06:03:21Z</dcterms:modified>
</cp:coreProperties>
</file>