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layout17.xml" ContentType="application/vnd.openxmlformats-officedocument.drawingml.diagramLayout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diagrams/layout19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diagrams/colors21.xml" ContentType="application/vnd.openxmlformats-officedocument.drawingml.diagramColors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44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40.xml" ContentType="application/vnd.openxmlformats-officedocument.presentationml.notesSlid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diagrams/layout18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notesSlides/notesSlide6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1227" r:id="rId3"/>
    <p:sldId id="1222" r:id="rId4"/>
    <p:sldId id="1042" r:id="rId5"/>
    <p:sldId id="1151" r:id="rId6"/>
    <p:sldId id="1065" r:id="rId7"/>
    <p:sldId id="1025" r:id="rId8"/>
    <p:sldId id="1161" r:id="rId9"/>
    <p:sldId id="1187" r:id="rId10"/>
    <p:sldId id="1188" r:id="rId11"/>
    <p:sldId id="1189" r:id="rId12"/>
    <p:sldId id="1153" r:id="rId13"/>
    <p:sldId id="1026" r:id="rId14"/>
    <p:sldId id="1155" r:id="rId15"/>
    <p:sldId id="1156" r:id="rId16"/>
    <p:sldId id="1158" r:id="rId17"/>
    <p:sldId id="1159" r:id="rId18"/>
    <p:sldId id="1157" r:id="rId19"/>
    <p:sldId id="1087" r:id="rId20"/>
    <p:sldId id="1154" r:id="rId21"/>
    <p:sldId id="1168" r:id="rId22"/>
    <p:sldId id="1164" r:id="rId23"/>
    <p:sldId id="1165" r:id="rId24"/>
    <p:sldId id="1167" r:id="rId25"/>
    <p:sldId id="1169" r:id="rId26"/>
    <p:sldId id="1170" r:id="rId27"/>
    <p:sldId id="1172" r:id="rId28"/>
    <p:sldId id="1173" r:id="rId29"/>
    <p:sldId id="1171" r:id="rId30"/>
    <p:sldId id="1174" r:id="rId31"/>
    <p:sldId id="1179" r:id="rId32"/>
    <p:sldId id="1175" r:id="rId33"/>
    <p:sldId id="1176" r:id="rId34"/>
    <p:sldId id="1177" r:id="rId35"/>
    <p:sldId id="1178" r:id="rId36"/>
    <p:sldId id="1097" r:id="rId37"/>
    <p:sldId id="1190" r:id="rId38"/>
    <p:sldId id="1191" r:id="rId39"/>
    <p:sldId id="1192" r:id="rId40"/>
    <p:sldId id="1181" r:id="rId41"/>
    <p:sldId id="1182" r:id="rId42"/>
    <p:sldId id="1193" r:id="rId43"/>
    <p:sldId id="1194" r:id="rId44"/>
    <p:sldId id="1124" r:id="rId45"/>
    <p:sldId id="1123" r:id="rId46"/>
    <p:sldId id="1195" r:id="rId47"/>
    <p:sldId id="1196" r:id="rId48"/>
    <p:sldId id="1197" r:id="rId49"/>
    <p:sldId id="1127" r:id="rId50"/>
    <p:sldId id="1198" r:id="rId51"/>
    <p:sldId id="1129" r:id="rId52"/>
    <p:sldId id="1200" r:id="rId53"/>
    <p:sldId id="1199" r:id="rId54"/>
    <p:sldId id="1201" r:id="rId55"/>
    <p:sldId id="1202" r:id="rId56"/>
    <p:sldId id="1203" r:id="rId57"/>
    <p:sldId id="1204" r:id="rId58"/>
    <p:sldId id="1205" r:id="rId59"/>
    <p:sldId id="1206" r:id="rId60"/>
    <p:sldId id="1207" r:id="rId61"/>
    <p:sldId id="1208" r:id="rId62"/>
    <p:sldId id="1209" r:id="rId63"/>
    <p:sldId id="1210" r:id="rId64"/>
    <p:sldId id="1223" r:id="rId65"/>
    <p:sldId id="1211" r:id="rId66"/>
    <p:sldId id="1212" r:id="rId67"/>
    <p:sldId id="1213" r:id="rId68"/>
    <p:sldId id="1215" r:id="rId69"/>
    <p:sldId id="906" r:id="rId70"/>
    <p:sldId id="1217" r:id="rId71"/>
    <p:sldId id="1218" r:id="rId72"/>
    <p:sldId id="1219" r:id="rId73"/>
    <p:sldId id="1221" r:id="rId74"/>
    <p:sldId id="1184" r:id="rId75"/>
    <p:sldId id="1186" r:id="rId76"/>
    <p:sldId id="1185" r:id="rId77"/>
    <p:sldId id="1146" r:id="rId78"/>
    <p:sldId id="1148" r:id="rId79"/>
    <p:sldId id="1224" r:id="rId80"/>
    <p:sldId id="1229" r:id="rId81"/>
    <p:sldId id="1231" r:id="rId82"/>
    <p:sldId id="1233" r:id="rId83"/>
    <p:sldId id="1235" r:id="rId84"/>
    <p:sldId id="1237" r:id="rId85"/>
    <p:sldId id="1238" r:id="rId86"/>
    <p:sldId id="1248" r:id="rId87"/>
    <p:sldId id="1249" r:id="rId88"/>
    <p:sldId id="1250" r:id="rId89"/>
    <p:sldId id="1253" r:id="rId90"/>
    <p:sldId id="1254" r:id="rId91"/>
    <p:sldId id="1263" r:id="rId92"/>
    <p:sldId id="1264" r:id="rId93"/>
    <p:sldId id="1259" r:id="rId94"/>
    <p:sldId id="1260" r:id="rId95"/>
    <p:sldId id="1255" r:id="rId96"/>
    <p:sldId id="1256" r:id="rId97"/>
    <p:sldId id="1257" r:id="rId98"/>
    <p:sldId id="1265" r:id="rId99"/>
    <p:sldId id="1269" r:id="rId100"/>
    <p:sldId id="1267" r:id="rId101"/>
    <p:sldId id="1268" r:id="rId102"/>
    <p:sldId id="1266" r:id="rId103"/>
    <p:sldId id="1239" r:id="rId104"/>
    <p:sldId id="928" r:id="rId105"/>
  </p:sldIdLst>
  <p:sldSz cx="9144000" cy="5143500" type="screen16x9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ED4DA"/>
    <a:srgbClr val="75A5EB"/>
    <a:srgbClr val="397EE3"/>
    <a:srgbClr val="6699FF"/>
    <a:srgbClr val="CCECFF"/>
    <a:srgbClr val="D1E5F3"/>
    <a:srgbClr val="993300"/>
    <a:srgbClr val="CC3300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6" autoAdjust="0"/>
    <p:restoredTop sz="98841" autoAdjust="0"/>
  </p:normalViewPr>
  <p:slideViewPr>
    <p:cSldViewPr>
      <p:cViewPr>
        <p:scale>
          <a:sx n="110" d="100"/>
          <a:sy n="110" d="100"/>
        </p:scale>
        <p:origin x="-1908" y="-7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F1C5D-3BF4-40CE-A387-38ED7E58AF0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F0EB34-0793-4FB3-8764-B7ED5A8DF32E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Cambria" pitchFamily="18" charset="0"/>
            </a:rPr>
            <a:t>на дому</a:t>
          </a:r>
          <a:endParaRPr lang="ru-RU" sz="2400" dirty="0">
            <a:solidFill>
              <a:srgbClr val="002060"/>
            </a:solidFill>
            <a:latin typeface="Cambria" pitchFamily="18" charset="0"/>
          </a:endParaRPr>
        </a:p>
      </dgm:t>
    </dgm:pt>
    <dgm:pt modelId="{0208AC70-A66F-4DC7-9077-73DA71F2F2EE}" type="parTrans" cxnId="{531C7847-59C3-4AF4-B7ED-A3C8A16C8099}">
      <dgm:prSet/>
      <dgm:spPr/>
      <dgm:t>
        <a:bodyPr/>
        <a:lstStyle/>
        <a:p>
          <a:endParaRPr lang="ru-RU"/>
        </a:p>
      </dgm:t>
    </dgm:pt>
    <dgm:pt modelId="{C3BBD976-04C6-4A76-A145-1F13D9C75338}" type="sibTrans" cxnId="{531C7847-59C3-4AF4-B7ED-A3C8A16C8099}">
      <dgm:prSet/>
      <dgm:spPr/>
      <dgm:t>
        <a:bodyPr/>
        <a:lstStyle/>
        <a:p>
          <a:endParaRPr lang="ru-RU"/>
        </a:p>
      </dgm:t>
    </dgm:pt>
    <dgm:pt modelId="{C5D07334-830E-44D6-98CA-49ADDA90B827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002060"/>
              </a:solidFill>
              <a:latin typeface="Cambria" pitchFamily="18" charset="0"/>
            </a:rPr>
            <a:t>на базе медицинских организаций</a:t>
          </a:r>
          <a:endParaRPr lang="ru-RU" sz="2400" dirty="0">
            <a:solidFill>
              <a:srgbClr val="002060"/>
            </a:solidFill>
            <a:latin typeface="Cambria" pitchFamily="18" charset="0"/>
          </a:endParaRPr>
        </a:p>
      </dgm:t>
    </dgm:pt>
    <dgm:pt modelId="{3AF910F8-8DCF-4ACB-AB67-D99559D88888}" type="parTrans" cxnId="{F9EF1E47-05F7-4158-AC0F-59D4F148C357}">
      <dgm:prSet/>
      <dgm:spPr/>
      <dgm:t>
        <a:bodyPr/>
        <a:lstStyle/>
        <a:p>
          <a:endParaRPr lang="ru-RU"/>
        </a:p>
      </dgm:t>
    </dgm:pt>
    <dgm:pt modelId="{449E31F6-06F6-456A-BE16-9F3D185F1511}" type="sibTrans" cxnId="{F9EF1E47-05F7-4158-AC0F-59D4F148C357}">
      <dgm:prSet/>
      <dgm:spPr/>
      <dgm:t>
        <a:bodyPr/>
        <a:lstStyle/>
        <a:p>
          <a:endParaRPr lang="ru-RU"/>
        </a:p>
      </dgm:t>
    </dgm:pt>
    <dgm:pt modelId="{4539444F-85A2-4022-A1B4-38098784A72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для обучающихся, освоивших образовательные программы среднего общего образования </a:t>
          </a:r>
          <a:br>
            <a:rPr lang="ru-RU" sz="2000" dirty="0" smtClean="0">
              <a:solidFill>
                <a:srgbClr val="002060"/>
              </a:solidFill>
              <a:latin typeface="Cambria" pitchFamily="18" charset="0"/>
            </a:rPr>
          </a:br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 специальных учебно-воспитательных учреждениях закрытого типа, в учреждениях, исполняющих наказание в виде лишения свободы, а также </a:t>
          </a:r>
          <a:br>
            <a:rPr lang="ru-RU" sz="2000" dirty="0" smtClean="0">
              <a:solidFill>
                <a:srgbClr val="002060"/>
              </a:solidFill>
              <a:latin typeface="Cambria" pitchFamily="18" charset="0"/>
            </a:rPr>
          </a:br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 учреждениях для несовершеннолетних лиц, подозреваемых, обвиняемых, содержащихся под стражей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83C8D7ED-0894-4B2D-A3E9-8DEDE80082B1}" type="parTrans" cxnId="{81E31B6E-9EDD-49FA-B8F2-C2C2C893ADBE}">
      <dgm:prSet/>
      <dgm:spPr/>
      <dgm:t>
        <a:bodyPr/>
        <a:lstStyle/>
        <a:p>
          <a:endParaRPr lang="ru-RU"/>
        </a:p>
      </dgm:t>
    </dgm:pt>
    <dgm:pt modelId="{4A6C64E3-3730-49E9-88F8-A81BB4E8D5D2}" type="sibTrans" cxnId="{81E31B6E-9EDD-49FA-B8F2-C2C2C893ADBE}">
      <dgm:prSet/>
      <dgm:spPr/>
      <dgm:t>
        <a:bodyPr/>
        <a:lstStyle/>
        <a:p>
          <a:endParaRPr lang="ru-RU"/>
        </a:p>
      </dgm:t>
    </dgm:pt>
    <dgm:pt modelId="{1E83F4C9-A870-489A-B6F2-4539B98796D6}">
      <dgm:prSet phldrT="[Текст]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Cambria" pitchFamily="18" charset="0"/>
            </a:rPr>
            <a:t>Использование ЭМ, доставляемых в ППЭ на бумажных носителях сохраняется для ППЭ организованных:</a:t>
          </a:r>
          <a:endParaRPr lang="ru-RU" dirty="0">
            <a:solidFill>
              <a:srgbClr val="002060"/>
            </a:solidFill>
            <a:latin typeface="Cambria" pitchFamily="18" charset="0"/>
          </a:endParaRPr>
        </a:p>
      </dgm:t>
    </dgm:pt>
    <dgm:pt modelId="{E3E6A6FC-795F-4F56-B9CC-C0EDC0866082}" type="sibTrans" cxnId="{0FECC168-B44F-4EDD-BC35-C92400CE7006}">
      <dgm:prSet/>
      <dgm:spPr/>
      <dgm:t>
        <a:bodyPr/>
        <a:lstStyle/>
        <a:p>
          <a:endParaRPr lang="ru-RU"/>
        </a:p>
      </dgm:t>
    </dgm:pt>
    <dgm:pt modelId="{154C647F-91D5-4438-B832-54A62A126D0D}" type="parTrans" cxnId="{0FECC168-B44F-4EDD-BC35-C92400CE7006}">
      <dgm:prSet/>
      <dgm:spPr/>
      <dgm:t>
        <a:bodyPr/>
        <a:lstStyle/>
        <a:p>
          <a:endParaRPr lang="ru-RU"/>
        </a:p>
      </dgm:t>
    </dgm:pt>
    <dgm:pt modelId="{2069DC0F-9DAC-49C8-A349-9EEFA2D12E3A}" type="pres">
      <dgm:prSet presAssocID="{932F1C5D-3BF4-40CE-A387-38ED7E58AF0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F200B3-463A-48D2-9FDB-9F9D7AA20EE6}" type="pres">
      <dgm:prSet presAssocID="{1E83F4C9-A870-489A-B6F2-4539B98796D6}" presName="roof" presStyleLbl="dkBgShp" presStyleIdx="0" presStyleCnt="2" custScaleY="57031" custLinFactNeighborY="9067"/>
      <dgm:spPr/>
      <dgm:t>
        <a:bodyPr/>
        <a:lstStyle/>
        <a:p>
          <a:endParaRPr lang="ru-RU"/>
        </a:p>
      </dgm:t>
    </dgm:pt>
    <dgm:pt modelId="{42D1C72E-C3B3-42A4-97AB-EB1947645250}" type="pres">
      <dgm:prSet presAssocID="{1E83F4C9-A870-489A-B6F2-4539B98796D6}" presName="pillars" presStyleCnt="0"/>
      <dgm:spPr/>
    </dgm:pt>
    <dgm:pt modelId="{9AD6C993-C4C6-45B5-B622-7C352D734224}" type="pres">
      <dgm:prSet presAssocID="{1E83F4C9-A870-489A-B6F2-4539B98796D6}" presName="pillar1" presStyleLbl="node1" presStyleIdx="0" presStyleCnt="3" custScaleX="26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55520-6C1B-49C7-8038-0EF02FB81C41}" type="pres">
      <dgm:prSet presAssocID="{C5D07334-830E-44D6-98CA-49ADDA90B827}" presName="pillarX" presStyleLbl="node1" presStyleIdx="1" presStyleCnt="3" custScaleX="42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F8292-407D-4E51-B4B0-D266C63F9B00}" type="pres">
      <dgm:prSet presAssocID="{4539444F-85A2-4022-A1B4-38098784A72B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0A886-EC0B-41E0-A23E-C66A2076367C}" type="pres">
      <dgm:prSet presAssocID="{1E83F4C9-A870-489A-B6F2-4539B98796D6}" presName="base" presStyleLbl="dkBgShp" presStyleIdx="1" presStyleCnt="2" custScaleY="100316"/>
      <dgm:spPr>
        <a:solidFill>
          <a:srgbClr val="B2DCF8"/>
        </a:solidFill>
      </dgm:spPr>
      <dgm:t>
        <a:bodyPr/>
        <a:lstStyle/>
        <a:p>
          <a:endParaRPr lang="ru-RU"/>
        </a:p>
      </dgm:t>
    </dgm:pt>
  </dgm:ptLst>
  <dgm:cxnLst>
    <dgm:cxn modelId="{695620FE-541A-4ACA-82E2-FA34E9B93CE3}" type="presOf" srcId="{C5D07334-830E-44D6-98CA-49ADDA90B827}" destId="{97055520-6C1B-49C7-8038-0EF02FB81C41}" srcOrd="0" destOrd="0" presId="urn:microsoft.com/office/officeart/2005/8/layout/hList3"/>
    <dgm:cxn modelId="{531C7847-59C3-4AF4-B7ED-A3C8A16C8099}" srcId="{1E83F4C9-A870-489A-B6F2-4539B98796D6}" destId="{ACF0EB34-0793-4FB3-8764-B7ED5A8DF32E}" srcOrd="0" destOrd="0" parTransId="{0208AC70-A66F-4DC7-9077-73DA71F2F2EE}" sibTransId="{C3BBD976-04C6-4A76-A145-1F13D9C75338}"/>
    <dgm:cxn modelId="{DD105593-5B31-472F-AD10-5EE8AD177554}" type="presOf" srcId="{ACF0EB34-0793-4FB3-8764-B7ED5A8DF32E}" destId="{9AD6C993-C4C6-45B5-B622-7C352D734224}" srcOrd="0" destOrd="0" presId="urn:microsoft.com/office/officeart/2005/8/layout/hList3"/>
    <dgm:cxn modelId="{7297E46B-0A09-4848-8E97-92F1489D02A3}" type="presOf" srcId="{4539444F-85A2-4022-A1B4-38098784A72B}" destId="{A92F8292-407D-4E51-B4B0-D266C63F9B00}" srcOrd="0" destOrd="0" presId="urn:microsoft.com/office/officeart/2005/8/layout/hList3"/>
    <dgm:cxn modelId="{81E31B6E-9EDD-49FA-B8F2-C2C2C893ADBE}" srcId="{1E83F4C9-A870-489A-B6F2-4539B98796D6}" destId="{4539444F-85A2-4022-A1B4-38098784A72B}" srcOrd="2" destOrd="0" parTransId="{83C8D7ED-0894-4B2D-A3E9-8DEDE80082B1}" sibTransId="{4A6C64E3-3730-49E9-88F8-A81BB4E8D5D2}"/>
    <dgm:cxn modelId="{0FECC168-B44F-4EDD-BC35-C92400CE7006}" srcId="{932F1C5D-3BF4-40CE-A387-38ED7E58AF02}" destId="{1E83F4C9-A870-489A-B6F2-4539B98796D6}" srcOrd="0" destOrd="0" parTransId="{154C647F-91D5-4438-B832-54A62A126D0D}" sibTransId="{E3E6A6FC-795F-4F56-B9CC-C0EDC0866082}"/>
    <dgm:cxn modelId="{F9EF1E47-05F7-4158-AC0F-59D4F148C357}" srcId="{1E83F4C9-A870-489A-B6F2-4539B98796D6}" destId="{C5D07334-830E-44D6-98CA-49ADDA90B827}" srcOrd="1" destOrd="0" parTransId="{3AF910F8-8DCF-4ACB-AB67-D99559D88888}" sibTransId="{449E31F6-06F6-456A-BE16-9F3D185F1511}"/>
    <dgm:cxn modelId="{500F68AC-213A-43EC-ADAF-92681DA217E1}" type="presOf" srcId="{1E83F4C9-A870-489A-B6F2-4539B98796D6}" destId="{ECF200B3-463A-48D2-9FDB-9F9D7AA20EE6}" srcOrd="0" destOrd="0" presId="urn:microsoft.com/office/officeart/2005/8/layout/hList3"/>
    <dgm:cxn modelId="{FD819EFA-7015-46CF-AA78-998BD5A3901B}" type="presOf" srcId="{932F1C5D-3BF4-40CE-A387-38ED7E58AF02}" destId="{2069DC0F-9DAC-49C8-A349-9EEFA2D12E3A}" srcOrd="0" destOrd="0" presId="urn:microsoft.com/office/officeart/2005/8/layout/hList3"/>
    <dgm:cxn modelId="{561A37FA-6916-49BE-AFBB-3E45F9B83819}" type="presParOf" srcId="{2069DC0F-9DAC-49C8-A349-9EEFA2D12E3A}" destId="{ECF200B3-463A-48D2-9FDB-9F9D7AA20EE6}" srcOrd="0" destOrd="0" presId="urn:microsoft.com/office/officeart/2005/8/layout/hList3"/>
    <dgm:cxn modelId="{52344155-6CAC-4B4D-9EB7-7953628F8859}" type="presParOf" srcId="{2069DC0F-9DAC-49C8-A349-9EEFA2D12E3A}" destId="{42D1C72E-C3B3-42A4-97AB-EB1947645250}" srcOrd="1" destOrd="0" presId="urn:microsoft.com/office/officeart/2005/8/layout/hList3"/>
    <dgm:cxn modelId="{B5DC606C-310D-40F9-B7E8-CEDBFE588B1E}" type="presParOf" srcId="{42D1C72E-C3B3-42A4-97AB-EB1947645250}" destId="{9AD6C993-C4C6-45B5-B622-7C352D734224}" srcOrd="0" destOrd="0" presId="urn:microsoft.com/office/officeart/2005/8/layout/hList3"/>
    <dgm:cxn modelId="{36D1D22D-236B-4919-A68C-68EB67DF7F05}" type="presParOf" srcId="{42D1C72E-C3B3-42A4-97AB-EB1947645250}" destId="{97055520-6C1B-49C7-8038-0EF02FB81C41}" srcOrd="1" destOrd="0" presId="urn:microsoft.com/office/officeart/2005/8/layout/hList3"/>
    <dgm:cxn modelId="{D603D318-4DAD-4DD2-A457-9F8478F8C6B1}" type="presParOf" srcId="{42D1C72E-C3B3-42A4-97AB-EB1947645250}" destId="{A92F8292-407D-4E51-B4B0-D266C63F9B00}" srcOrd="2" destOrd="0" presId="urn:microsoft.com/office/officeart/2005/8/layout/hList3"/>
    <dgm:cxn modelId="{02F04A9B-6AA7-4741-A19B-27F05B5F1B5E}" type="presParOf" srcId="{2069DC0F-9DAC-49C8-A349-9EEFA2D12E3A}" destId="{5A90A886-EC0B-41E0-A23E-C66A2076367C}" srcOrd="2" destOrd="0" presId="urn:microsoft.com/office/officeart/2005/8/layout/hLis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CA5DDB-F582-4EFD-A2DB-6D21D34C322F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6D0D97-A934-43B8-A793-F58C6DBF719F}">
      <dgm:prSet phldrT="[Текст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сверить данные документа, удостоверяющего личность,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с данными 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ППЭ-05-02</a:t>
          </a:r>
          <a:endParaRPr lang="ru-RU" sz="1600" dirty="0">
            <a:solidFill>
              <a:srgbClr val="002060"/>
            </a:solidFill>
            <a:latin typeface="Cambria" pitchFamily="18" charset="0"/>
          </a:endParaRPr>
        </a:p>
      </dgm:t>
    </dgm:pt>
    <dgm:pt modelId="{27C1B89D-518D-4832-8560-D283966FD212}" type="parTrans" cxnId="{86A5C171-9FB4-4522-B3FC-51DE5122A113}">
      <dgm:prSet/>
      <dgm:spPr/>
      <dgm:t>
        <a:bodyPr/>
        <a:lstStyle/>
        <a:p>
          <a:endParaRPr lang="ru-RU"/>
        </a:p>
      </dgm:t>
    </dgm:pt>
    <dgm:pt modelId="{E5D9F960-A0FB-4EF6-B122-6F270BC3DE79}" type="sibTrans" cxnId="{86A5C171-9FB4-4522-B3FC-51DE5122A113}">
      <dgm:prSet/>
      <dgm:spPr/>
      <dgm:t>
        <a:bodyPr/>
        <a:lstStyle/>
        <a:p>
          <a:endParaRPr lang="ru-RU"/>
        </a:p>
      </dgm:t>
    </dgm:pt>
    <dgm:pt modelId="{BC115F6E-999D-4E18-8F98-A51A9EF605E6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заполнить </a:t>
          </a:r>
        </a:p>
        <a:p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ППЭ-12-02 в случае расхождения ПД с ППЭ-05-02</a:t>
          </a:r>
          <a:endParaRPr lang="ru-RU" sz="1600" dirty="0">
            <a:solidFill>
              <a:srgbClr val="002060"/>
            </a:solidFill>
            <a:latin typeface="Cambria" pitchFamily="18" charset="0"/>
          </a:endParaRPr>
        </a:p>
      </dgm:t>
    </dgm:pt>
    <dgm:pt modelId="{1AED41AE-AAD2-4FA9-8F32-88722CE37609}" type="parTrans" cxnId="{FEAE89DD-7B23-4FAB-B441-89695D3023E2}">
      <dgm:prSet/>
      <dgm:spPr/>
      <dgm:t>
        <a:bodyPr/>
        <a:lstStyle/>
        <a:p>
          <a:endParaRPr lang="ru-RU"/>
        </a:p>
      </dgm:t>
    </dgm:pt>
    <dgm:pt modelId="{A327ABF7-F3CD-491C-9E73-9570F025503F}" type="sibTrans" cxnId="{FEAE89DD-7B23-4FAB-B441-89695D3023E2}">
      <dgm:prSet/>
      <dgm:spPr/>
      <dgm:t>
        <a:bodyPr/>
        <a:lstStyle/>
        <a:p>
          <a:endParaRPr lang="ru-RU"/>
        </a:p>
      </dgm:t>
    </dgm:pt>
    <dgm:pt modelId="{166FDC1B-4A2D-4B5C-B3F3-329AC8FA3DF8}">
      <dgm:prSet custT="1"/>
      <dgm:spPr>
        <a:solidFill>
          <a:srgbClr val="CCECFF"/>
        </a:solidFill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напомнить участникам экзамена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FCD4329E-EBCB-42C9-AD5D-CB882ACB7359}" type="parTrans" cxnId="{26871D9C-9134-414C-923E-23F2D0BD6CA0}">
      <dgm:prSet/>
      <dgm:spPr/>
      <dgm:t>
        <a:bodyPr/>
        <a:lstStyle/>
        <a:p>
          <a:endParaRPr lang="ru-RU"/>
        </a:p>
      </dgm:t>
    </dgm:pt>
    <dgm:pt modelId="{0EE9454E-4814-4325-AF87-0C69C5BB21CA}" type="sibTrans" cxnId="{26871D9C-9134-414C-923E-23F2D0BD6CA0}">
      <dgm:prSet/>
      <dgm:spPr/>
      <dgm:t>
        <a:bodyPr/>
        <a:lstStyle/>
        <a:p>
          <a:endParaRPr lang="ru-RU"/>
        </a:p>
      </dgm:t>
    </dgm:pt>
    <dgm:pt modelId="{60E2F9A2-2089-4EF8-B9CB-68EC19D14CED}" type="pres">
      <dgm:prSet presAssocID="{09CA5DDB-F582-4EFD-A2DB-6D21D34C32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9B92B7-E363-4E22-B14B-5162F5B9B69E}" type="pres">
      <dgm:prSet presAssocID="{FD6D0D97-A934-43B8-A793-F58C6DBF719F}" presName="node" presStyleLbl="node1" presStyleIdx="0" presStyleCnt="3" custScaleX="112798" custScaleY="12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BD220-B08A-4812-A913-56277428A66A}" type="pres">
      <dgm:prSet presAssocID="{E5D9F960-A0FB-4EF6-B122-6F270BC3DE79}" presName="sibTrans" presStyleLbl="sibTrans1D1" presStyleIdx="0" presStyleCnt="2"/>
      <dgm:spPr/>
      <dgm:t>
        <a:bodyPr/>
        <a:lstStyle/>
        <a:p>
          <a:endParaRPr lang="ru-RU"/>
        </a:p>
      </dgm:t>
    </dgm:pt>
    <dgm:pt modelId="{153A3194-E4B1-4D78-966E-1B872F5B0FC8}" type="pres">
      <dgm:prSet presAssocID="{E5D9F960-A0FB-4EF6-B122-6F270BC3DE79}" presName="connectorText" presStyleLbl="sibTrans1D1" presStyleIdx="0" presStyleCnt="2"/>
      <dgm:spPr/>
      <dgm:t>
        <a:bodyPr/>
        <a:lstStyle/>
        <a:p>
          <a:endParaRPr lang="ru-RU"/>
        </a:p>
      </dgm:t>
    </dgm:pt>
    <dgm:pt modelId="{FAAD7F7C-3536-4CE8-8E2F-6D90886D74CF}" type="pres">
      <dgm:prSet presAssocID="{BC115F6E-999D-4E18-8F98-A51A9EF605E6}" presName="node" presStyleLbl="node1" presStyleIdx="1" presStyleCnt="3" custLinFactNeighborX="22962" custLinFactNeighborY="1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7771B-12D3-4ED9-A4FB-440B9767062D}" type="pres">
      <dgm:prSet presAssocID="{A327ABF7-F3CD-491C-9E73-9570F025503F}" presName="sibTrans" presStyleLbl="sibTrans1D1" presStyleIdx="1" presStyleCnt="2"/>
      <dgm:spPr/>
      <dgm:t>
        <a:bodyPr/>
        <a:lstStyle/>
        <a:p>
          <a:endParaRPr lang="ru-RU"/>
        </a:p>
      </dgm:t>
    </dgm:pt>
    <dgm:pt modelId="{C1119695-7666-46FB-B599-63FDF86C4875}" type="pres">
      <dgm:prSet presAssocID="{A327ABF7-F3CD-491C-9E73-9570F025503F}" presName="connectorText" presStyleLbl="sibTrans1D1" presStyleIdx="1" presStyleCnt="2"/>
      <dgm:spPr/>
      <dgm:t>
        <a:bodyPr/>
        <a:lstStyle/>
        <a:p>
          <a:endParaRPr lang="ru-RU"/>
        </a:p>
      </dgm:t>
    </dgm:pt>
    <dgm:pt modelId="{7BA77673-D6E7-49F9-8D3A-1E24CCB9FB3E}" type="pres">
      <dgm:prSet presAssocID="{166FDC1B-4A2D-4B5C-B3F3-329AC8FA3DF8}" presName="node" presStyleLbl="node1" presStyleIdx="2" presStyleCnt="3" custScaleX="382052" custScaleY="146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871D9C-9134-414C-923E-23F2D0BD6CA0}" srcId="{09CA5DDB-F582-4EFD-A2DB-6D21D34C322F}" destId="{166FDC1B-4A2D-4B5C-B3F3-329AC8FA3DF8}" srcOrd="2" destOrd="0" parTransId="{FCD4329E-EBCB-42C9-AD5D-CB882ACB7359}" sibTransId="{0EE9454E-4814-4325-AF87-0C69C5BB21CA}"/>
    <dgm:cxn modelId="{BFA9697A-DE7B-4046-8FE3-96DE4AF19083}" type="presOf" srcId="{E5D9F960-A0FB-4EF6-B122-6F270BC3DE79}" destId="{153A3194-E4B1-4D78-966E-1B872F5B0FC8}" srcOrd="1" destOrd="0" presId="urn:microsoft.com/office/officeart/2005/8/layout/bProcess3"/>
    <dgm:cxn modelId="{69F557B5-7566-4C53-ADD1-034B6DC630F6}" type="presOf" srcId="{BC115F6E-999D-4E18-8F98-A51A9EF605E6}" destId="{FAAD7F7C-3536-4CE8-8E2F-6D90886D74CF}" srcOrd="0" destOrd="0" presId="urn:microsoft.com/office/officeart/2005/8/layout/bProcess3"/>
    <dgm:cxn modelId="{8173943C-5F3A-42FC-864E-5BF7393D1F2F}" type="presOf" srcId="{A327ABF7-F3CD-491C-9E73-9570F025503F}" destId="{1197771B-12D3-4ED9-A4FB-440B9767062D}" srcOrd="0" destOrd="0" presId="urn:microsoft.com/office/officeart/2005/8/layout/bProcess3"/>
    <dgm:cxn modelId="{81A59C03-59C7-40B6-9647-76FB34C3C876}" type="presOf" srcId="{FD6D0D97-A934-43B8-A793-F58C6DBF719F}" destId="{FD9B92B7-E363-4E22-B14B-5162F5B9B69E}" srcOrd="0" destOrd="0" presId="urn:microsoft.com/office/officeart/2005/8/layout/bProcess3"/>
    <dgm:cxn modelId="{C6EB1C3A-322B-4581-ACA4-F7D5EA27A2FC}" type="presOf" srcId="{E5D9F960-A0FB-4EF6-B122-6F270BC3DE79}" destId="{6E2BD220-B08A-4812-A913-56277428A66A}" srcOrd="0" destOrd="0" presId="urn:microsoft.com/office/officeart/2005/8/layout/bProcess3"/>
    <dgm:cxn modelId="{8A96B690-5E59-47DF-9F9A-7BA429748F6C}" type="presOf" srcId="{09CA5DDB-F582-4EFD-A2DB-6D21D34C322F}" destId="{60E2F9A2-2089-4EF8-B9CB-68EC19D14CED}" srcOrd="0" destOrd="0" presId="urn:microsoft.com/office/officeart/2005/8/layout/bProcess3"/>
    <dgm:cxn modelId="{FEAE89DD-7B23-4FAB-B441-89695D3023E2}" srcId="{09CA5DDB-F582-4EFD-A2DB-6D21D34C322F}" destId="{BC115F6E-999D-4E18-8F98-A51A9EF605E6}" srcOrd="1" destOrd="0" parTransId="{1AED41AE-AAD2-4FA9-8F32-88722CE37609}" sibTransId="{A327ABF7-F3CD-491C-9E73-9570F025503F}"/>
    <dgm:cxn modelId="{07C18471-53CB-4D79-9E19-4C3C81D02792}" type="presOf" srcId="{A327ABF7-F3CD-491C-9E73-9570F025503F}" destId="{C1119695-7666-46FB-B599-63FDF86C4875}" srcOrd="1" destOrd="0" presId="urn:microsoft.com/office/officeart/2005/8/layout/bProcess3"/>
    <dgm:cxn modelId="{87EFABF5-F67A-411A-8829-F3A1A75B0AAB}" type="presOf" srcId="{166FDC1B-4A2D-4B5C-B3F3-329AC8FA3DF8}" destId="{7BA77673-D6E7-49F9-8D3A-1E24CCB9FB3E}" srcOrd="0" destOrd="0" presId="urn:microsoft.com/office/officeart/2005/8/layout/bProcess3"/>
    <dgm:cxn modelId="{86A5C171-9FB4-4522-B3FC-51DE5122A113}" srcId="{09CA5DDB-F582-4EFD-A2DB-6D21D34C322F}" destId="{FD6D0D97-A934-43B8-A793-F58C6DBF719F}" srcOrd="0" destOrd="0" parTransId="{27C1B89D-518D-4832-8560-D283966FD212}" sibTransId="{E5D9F960-A0FB-4EF6-B122-6F270BC3DE79}"/>
    <dgm:cxn modelId="{E451970D-85AC-4A20-AF8D-C3064CA1AB56}" type="presParOf" srcId="{60E2F9A2-2089-4EF8-B9CB-68EC19D14CED}" destId="{FD9B92B7-E363-4E22-B14B-5162F5B9B69E}" srcOrd="0" destOrd="0" presId="urn:microsoft.com/office/officeart/2005/8/layout/bProcess3"/>
    <dgm:cxn modelId="{365A38E1-57E8-4ED6-8A22-7A739732DBB3}" type="presParOf" srcId="{60E2F9A2-2089-4EF8-B9CB-68EC19D14CED}" destId="{6E2BD220-B08A-4812-A913-56277428A66A}" srcOrd="1" destOrd="0" presId="urn:microsoft.com/office/officeart/2005/8/layout/bProcess3"/>
    <dgm:cxn modelId="{9DC892C2-8023-4693-BE6E-AF70EED2C102}" type="presParOf" srcId="{6E2BD220-B08A-4812-A913-56277428A66A}" destId="{153A3194-E4B1-4D78-966E-1B872F5B0FC8}" srcOrd="0" destOrd="0" presId="urn:microsoft.com/office/officeart/2005/8/layout/bProcess3"/>
    <dgm:cxn modelId="{A1BB523C-A11E-4294-9564-031C4241C8A6}" type="presParOf" srcId="{60E2F9A2-2089-4EF8-B9CB-68EC19D14CED}" destId="{FAAD7F7C-3536-4CE8-8E2F-6D90886D74CF}" srcOrd="2" destOrd="0" presId="urn:microsoft.com/office/officeart/2005/8/layout/bProcess3"/>
    <dgm:cxn modelId="{4B81A275-B43E-4C57-A29B-C04FB25D5A67}" type="presParOf" srcId="{60E2F9A2-2089-4EF8-B9CB-68EC19D14CED}" destId="{1197771B-12D3-4ED9-A4FB-440B9767062D}" srcOrd="3" destOrd="0" presId="urn:microsoft.com/office/officeart/2005/8/layout/bProcess3"/>
    <dgm:cxn modelId="{AB21E0B3-688F-410F-BAA1-C6D6CB0CAA3A}" type="presParOf" srcId="{1197771B-12D3-4ED9-A4FB-440B9767062D}" destId="{C1119695-7666-46FB-B599-63FDF86C4875}" srcOrd="0" destOrd="0" presId="urn:microsoft.com/office/officeart/2005/8/layout/bProcess3"/>
    <dgm:cxn modelId="{DC18DDA2-C3B1-4837-9861-293B4748DE1F}" type="presParOf" srcId="{60E2F9A2-2089-4EF8-B9CB-68EC19D14CED}" destId="{7BA77673-D6E7-49F9-8D3A-1E24CCB9FB3E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разговоров участников экзамена между собой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rgbClr val="75A5EB"/>
        </a:solidFill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наличия уведомления о регистрации на экзамены (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</a:rPr>
            <a:t>при наличии необходимо изъять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)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B0D14E02-0BA5-4125-B529-F0336F364AA1}">
      <dgm:prSet phldrT="[Текст]" custT="1"/>
      <dgm:spPr>
        <a:solidFill>
          <a:srgbClr val="75A5EB"/>
        </a:solid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  <a:effectLst/>
              <a:latin typeface="Cambria" pitchFamily="18" charset="0"/>
            </a:rPr>
            <a:t>наличия средств связи</a:t>
          </a:r>
          <a:endParaRPr lang="ru-RU" sz="1800" b="1" dirty="0">
            <a:solidFill>
              <a:srgbClr val="FF0000"/>
            </a:solidFill>
            <a:effectLst/>
            <a:latin typeface="Cambria" pitchFamily="18" charset="0"/>
          </a:endParaRPr>
        </a:p>
      </dgm:t>
    </dgm:pt>
    <dgm:pt modelId="{4798A014-E632-4190-A430-0A32D7FA1693}" type="parTrans" cxnId="{8FC7C317-62A9-41D1-B059-5981C6964BFA}">
      <dgm:prSet/>
      <dgm:spPr/>
      <dgm:t>
        <a:bodyPr/>
        <a:lstStyle/>
        <a:p>
          <a:endParaRPr lang="ru-RU"/>
        </a:p>
      </dgm:t>
    </dgm:pt>
    <dgm:pt modelId="{4867B790-CE98-4F21-AAF3-3476E45E712B}" type="sibTrans" cxnId="{8FC7C317-62A9-41D1-B059-5981C6964BFA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  <a:latin typeface="Cambria" pitchFamily="18" charset="0"/>
            </a:rPr>
            <a:t>наличия электронно-вычислительной техники, фото-, аудио- и видеоаппаратуры, справочных материалов, кроме разрешенных, которые содержатся в КИМ, письменных заметок и иных средств хранения и передачи информации</a:t>
          </a:r>
          <a:endParaRPr lang="ru-RU" sz="1800" dirty="0">
            <a:solidFill>
              <a:srgbClr val="C0000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обмена любыми материалами и предметами между участниками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5" custScaleX="135922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5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5" custScaleX="135922" custScaleY="1296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B700AE31-A4F6-457E-B63D-E034575B6D5A}" type="pres">
      <dgm:prSet presAssocID="{B0D14E02-0BA5-4125-B529-F0336F364AA1}" presName="parentLin" presStyleCnt="0"/>
      <dgm:spPr/>
    </dgm:pt>
    <dgm:pt modelId="{FF9F42FC-8612-4352-926D-9D4063950878}" type="pres">
      <dgm:prSet presAssocID="{B0D14E02-0BA5-4125-B529-F0336F364AA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084ACA0-2E6A-4027-86D1-47EFE7A110EC}" type="pres">
      <dgm:prSet presAssocID="{B0D14E02-0BA5-4125-B529-F0336F364AA1}" presName="parentText" presStyleLbl="node1" presStyleIdx="3" presStyleCnt="5" custScaleX="135922" custScaleY="1238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D2607-2BE1-4EDB-BB78-DC56841A38AB}" type="pres">
      <dgm:prSet presAssocID="{B0D14E02-0BA5-4125-B529-F0336F364AA1}" presName="negativeSpace" presStyleCnt="0"/>
      <dgm:spPr/>
    </dgm:pt>
    <dgm:pt modelId="{7F0FEC8B-2E60-4CEA-B542-D24A2D1FF90F}" type="pres">
      <dgm:prSet presAssocID="{B0D14E02-0BA5-4125-B529-F0336F364AA1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F2A82EF4-D85B-4A14-83D1-447AD53E7326}" type="pres">
      <dgm:prSet presAssocID="{4867B790-CE98-4F21-AAF3-3476E45E712B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4" presStyleCnt="5" custScaleX="135922" custScaleY="2448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1951C452-1416-4B4D-A4CD-1D29760F5D8E}" type="presOf" srcId="{151E41EE-FE83-4AA1-B1BD-5A7EE810B93C}" destId="{50275D2F-BD7A-439B-9035-5E19B80E1FAE}" srcOrd="0" destOrd="0" presId="urn:microsoft.com/office/officeart/2005/8/layout/list1"/>
    <dgm:cxn modelId="{ABB799C7-55B1-4843-9BBF-1841359F4A96}" type="presOf" srcId="{744F7247-D8EA-48CA-8EB9-C51909435773}" destId="{CA338660-08E2-4074-9DB1-C4D9D282D5F9}" srcOrd="1" destOrd="0" presId="urn:microsoft.com/office/officeart/2005/8/layout/list1"/>
    <dgm:cxn modelId="{8FC7C317-62A9-41D1-B059-5981C6964BFA}" srcId="{B65A5223-E71D-423A-8C78-A04B95C70DCE}" destId="{B0D14E02-0BA5-4125-B529-F0336F364AA1}" srcOrd="3" destOrd="0" parTransId="{4798A014-E632-4190-A430-0A32D7FA1693}" sibTransId="{4867B790-CE98-4F21-AAF3-3476E45E712B}"/>
    <dgm:cxn modelId="{623FE301-FF9E-418E-AD3E-51F6BC564F1C}" srcId="{B65A5223-E71D-423A-8C78-A04B95C70DCE}" destId="{EE92335E-6906-4E36-9CB0-1ECA8A737B32}" srcOrd="4" destOrd="0" parTransId="{8826A974-83CF-4234-AE9E-371E75BEE3BA}" sibTransId="{11E1CDA5-A710-4987-A37E-D15BE28EE5E4}"/>
    <dgm:cxn modelId="{B4C23F94-86C6-4A37-A27D-0D18319C2520}" type="presOf" srcId="{744F7247-D8EA-48CA-8EB9-C51909435773}" destId="{BFE9D6F0-CBFE-433D-B791-94C0A75927EE}" srcOrd="0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E16C6944-942E-43AC-8FBE-44FF6D78A390}" type="presOf" srcId="{EE92335E-6906-4E36-9CB0-1ECA8A737B32}" destId="{FF9BA3B6-5BC2-4AB7-875F-6A4578182705}" srcOrd="0" destOrd="0" presId="urn:microsoft.com/office/officeart/2005/8/layout/list1"/>
    <dgm:cxn modelId="{530C1FD9-4198-4B8F-8BAA-799C187A0813}" type="presOf" srcId="{EE92335E-6906-4E36-9CB0-1ECA8A737B32}" destId="{BC3739B9-9FA1-4B95-B829-3AD6B3A352C4}" srcOrd="1" destOrd="0" presId="urn:microsoft.com/office/officeart/2005/8/layout/list1"/>
    <dgm:cxn modelId="{F856FCBB-6AEE-4C4C-AC4E-73FB2B0FAEC3}" type="presOf" srcId="{B65A5223-E71D-423A-8C78-A04B95C70DCE}" destId="{FC703F28-E1B9-4776-B364-84B83CDF9BA3}" srcOrd="0" destOrd="0" presId="urn:microsoft.com/office/officeart/2005/8/layout/list1"/>
    <dgm:cxn modelId="{A18D04C8-74C6-4386-9AA2-2DC7173154FC}" type="presOf" srcId="{B0D14E02-0BA5-4125-B529-F0336F364AA1}" destId="{FF9F42FC-8612-4352-926D-9D4063950878}" srcOrd="0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0335CD35-D8F6-4B92-B249-101EAAFC16BE}" type="presOf" srcId="{255546E0-0451-4599-9DFF-3744DB534B77}" destId="{2A6733C7-DD39-4C1E-9334-7BD469FFECDF}" srcOrd="1" destOrd="0" presId="urn:microsoft.com/office/officeart/2005/8/layout/list1"/>
    <dgm:cxn modelId="{3CA7FD0C-23B5-469E-B77D-58803ED66C97}" type="presOf" srcId="{B0D14E02-0BA5-4125-B529-F0336F364AA1}" destId="{5084ACA0-2E6A-4027-86D1-47EFE7A110EC}" srcOrd="1" destOrd="0" presId="urn:microsoft.com/office/officeart/2005/8/layout/list1"/>
    <dgm:cxn modelId="{38049AE4-490B-4E60-A97D-A970E04BD45F}" type="presOf" srcId="{151E41EE-FE83-4AA1-B1BD-5A7EE810B93C}" destId="{2F609668-195D-4210-A2BA-57BA440EFA84}" srcOrd="1" destOrd="0" presId="urn:microsoft.com/office/officeart/2005/8/layout/list1"/>
    <dgm:cxn modelId="{5F15B8C2-47E3-44EB-BEC9-13607C6BEEE5}" type="presOf" srcId="{255546E0-0451-4599-9DFF-3744DB534B77}" destId="{7FE8F37E-B6BB-4BBE-B103-805D83F2DEF1}" srcOrd="0" destOrd="0" presId="urn:microsoft.com/office/officeart/2005/8/layout/list1"/>
    <dgm:cxn modelId="{EBDDA55E-5FC7-4136-8FA0-EA0E25DF6D92}" type="presParOf" srcId="{FC703F28-E1B9-4776-B364-84B83CDF9BA3}" destId="{E73068D1-4BD2-4DF1-9B45-048AE95B9F6A}" srcOrd="0" destOrd="0" presId="urn:microsoft.com/office/officeart/2005/8/layout/list1"/>
    <dgm:cxn modelId="{C419EDE8-3301-43B1-AD5D-426E2748B9F1}" type="presParOf" srcId="{E73068D1-4BD2-4DF1-9B45-048AE95B9F6A}" destId="{7FE8F37E-B6BB-4BBE-B103-805D83F2DEF1}" srcOrd="0" destOrd="0" presId="urn:microsoft.com/office/officeart/2005/8/layout/list1"/>
    <dgm:cxn modelId="{56BA5B9C-6A92-421C-BEED-530DC9DA669C}" type="presParOf" srcId="{E73068D1-4BD2-4DF1-9B45-048AE95B9F6A}" destId="{2A6733C7-DD39-4C1E-9334-7BD469FFECDF}" srcOrd="1" destOrd="0" presId="urn:microsoft.com/office/officeart/2005/8/layout/list1"/>
    <dgm:cxn modelId="{B6A881EA-68B0-42E5-8145-48F0626E5CAC}" type="presParOf" srcId="{FC703F28-E1B9-4776-B364-84B83CDF9BA3}" destId="{E050C48F-650B-4610-98C8-1D8F32EFCCEB}" srcOrd="1" destOrd="0" presId="urn:microsoft.com/office/officeart/2005/8/layout/list1"/>
    <dgm:cxn modelId="{52675DE8-6D26-476F-BFAC-0FF912BB28A3}" type="presParOf" srcId="{FC703F28-E1B9-4776-B364-84B83CDF9BA3}" destId="{F2F2EBCC-150B-482A-966B-1FAE88FB025F}" srcOrd="2" destOrd="0" presId="urn:microsoft.com/office/officeart/2005/8/layout/list1"/>
    <dgm:cxn modelId="{61080646-2DAC-43A5-8C63-71F83C155BEC}" type="presParOf" srcId="{FC703F28-E1B9-4776-B364-84B83CDF9BA3}" destId="{58C9C83B-0E47-4509-8959-877AD4864D33}" srcOrd="3" destOrd="0" presId="urn:microsoft.com/office/officeart/2005/8/layout/list1"/>
    <dgm:cxn modelId="{7CB13180-7B8B-4D51-8367-8C74825245BC}" type="presParOf" srcId="{FC703F28-E1B9-4776-B364-84B83CDF9BA3}" destId="{09094106-A586-4CDB-B303-30048DE4225B}" srcOrd="4" destOrd="0" presId="urn:microsoft.com/office/officeart/2005/8/layout/list1"/>
    <dgm:cxn modelId="{9F3F85A6-ACA0-43F2-8645-2643B74EC6BD}" type="presParOf" srcId="{09094106-A586-4CDB-B303-30048DE4225B}" destId="{50275D2F-BD7A-439B-9035-5E19B80E1FAE}" srcOrd="0" destOrd="0" presId="urn:microsoft.com/office/officeart/2005/8/layout/list1"/>
    <dgm:cxn modelId="{5999D650-99A0-4E6D-8222-F41441E09428}" type="presParOf" srcId="{09094106-A586-4CDB-B303-30048DE4225B}" destId="{2F609668-195D-4210-A2BA-57BA440EFA84}" srcOrd="1" destOrd="0" presId="urn:microsoft.com/office/officeart/2005/8/layout/list1"/>
    <dgm:cxn modelId="{5841CDEC-CA28-4A2A-AD46-DC93C12817B4}" type="presParOf" srcId="{FC703F28-E1B9-4776-B364-84B83CDF9BA3}" destId="{C1E66C43-46A8-4370-A504-29B60ED991C3}" srcOrd="5" destOrd="0" presId="urn:microsoft.com/office/officeart/2005/8/layout/list1"/>
    <dgm:cxn modelId="{73AB2D32-A6B8-4A21-A897-85B93D6CBA29}" type="presParOf" srcId="{FC703F28-E1B9-4776-B364-84B83CDF9BA3}" destId="{455B5EA1-30EE-4CD1-9E30-C30A2612CA86}" srcOrd="6" destOrd="0" presId="urn:microsoft.com/office/officeart/2005/8/layout/list1"/>
    <dgm:cxn modelId="{C852C878-401D-43FA-95C7-2F1D82E4533E}" type="presParOf" srcId="{FC703F28-E1B9-4776-B364-84B83CDF9BA3}" destId="{7390EA8C-8CAA-4D51-BFC9-4FF88CAB739F}" srcOrd="7" destOrd="0" presId="urn:microsoft.com/office/officeart/2005/8/layout/list1"/>
    <dgm:cxn modelId="{726E749D-8C3A-44B2-8B8F-651FAA804A0C}" type="presParOf" srcId="{FC703F28-E1B9-4776-B364-84B83CDF9BA3}" destId="{E2AD602C-D644-48E8-A7CE-8ACB4758AEC7}" srcOrd="8" destOrd="0" presId="urn:microsoft.com/office/officeart/2005/8/layout/list1"/>
    <dgm:cxn modelId="{AA672EDA-2F28-41CD-9D5C-430C0F5511F5}" type="presParOf" srcId="{E2AD602C-D644-48E8-A7CE-8ACB4758AEC7}" destId="{BFE9D6F0-CBFE-433D-B791-94C0A75927EE}" srcOrd="0" destOrd="0" presId="urn:microsoft.com/office/officeart/2005/8/layout/list1"/>
    <dgm:cxn modelId="{7FD400F5-D903-4F78-9C1F-60ABA2C7CE24}" type="presParOf" srcId="{E2AD602C-D644-48E8-A7CE-8ACB4758AEC7}" destId="{CA338660-08E2-4074-9DB1-C4D9D282D5F9}" srcOrd="1" destOrd="0" presId="urn:microsoft.com/office/officeart/2005/8/layout/list1"/>
    <dgm:cxn modelId="{6C5795A2-0092-4973-94B0-9A6462B80CAB}" type="presParOf" srcId="{FC703F28-E1B9-4776-B364-84B83CDF9BA3}" destId="{6DCC1E05-64B5-4111-9060-1AEA24B4A367}" srcOrd="9" destOrd="0" presId="urn:microsoft.com/office/officeart/2005/8/layout/list1"/>
    <dgm:cxn modelId="{E9797FFF-C0EF-4B20-8C99-4E34B57D7932}" type="presParOf" srcId="{FC703F28-E1B9-4776-B364-84B83CDF9BA3}" destId="{CEB92CBB-33C6-4485-925B-E427248464E9}" srcOrd="10" destOrd="0" presId="urn:microsoft.com/office/officeart/2005/8/layout/list1"/>
    <dgm:cxn modelId="{D5A1B125-9FB4-4EB5-AE7D-FB16B8062034}" type="presParOf" srcId="{FC703F28-E1B9-4776-B364-84B83CDF9BA3}" destId="{35A1406F-FBE8-4DB7-840A-DE61EF2BC430}" srcOrd="11" destOrd="0" presId="urn:microsoft.com/office/officeart/2005/8/layout/list1"/>
    <dgm:cxn modelId="{EF84E6A3-BF94-4668-B9AB-9ECD2101FC91}" type="presParOf" srcId="{FC703F28-E1B9-4776-B364-84B83CDF9BA3}" destId="{B700AE31-A4F6-457E-B63D-E034575B6D5A}" srcOrd="12" destOrd="0" presId="urn:microsoft.com/office/officeart/2005/8/layout/list1"/>
    <dgm:cxn modelId="{39EC75D9-6B9F-4C2B-B508-364B58797376}" type="presParOf" srcId="{B700AE31-A4F6-457E-B63D-E034575B6D5A}" destId="{FF9F42FC-8612-4352-926D-9D4063950878}" srcOrd="0" destOrd="0" presId="urn:microsoft.com/office/officeart/2005/8/layout/list1"/>
    <dgm:cxn modelId="{F77CC1D7-2911-4AE0-890C-9A6AC692A000}" type="presParOf" srcId="{B700AE31-A4F6-457E-B63D-E034575B6D5A}" destId="{5084ACA0-2E6A-4027-86D1-47EFE7A110EC}" srcOrd="1" destOrd="0" presId="urn:microsoft.com/office/officeart/2005/8/layout/list1"/>
    <dgm:cxn modelId="{4A8C6A9A-6E4A-4821-8497-F771722997F1}" type="presParOf" srcId="{FC703F28-E1B9-4776-B364-84B83CDF9BA3}" destId="{3C8D2607-2BE1-4EDB-BB78-DC56841A38AB}" srcOrd="13" destOrd="0" presId="urn:microsoft.com/office/officeart/2005/8/layout/list1"/>
    <dgm:cxn modelId="{8B2F1D28-FBFD-4B35-8B31-2B8C6A15F8D3}" type="presParOf" srcId="{FC703F28-E1B9-4776-B364-84B83CDF9BA3}" destId="{7F0FEC8B-2E60-4CEA-B542-D24A2D1FF90F}" srcOrd="14" destOrd="0" presId="urn:microsoft.com/office/officeart/2005/8/layout/list1"/>
    <dgm:cxn modelId="{7385E717-EE93-4130-B7FE-50A23FFB4DCE}" type="presParOf" srcId="{FC703F28-E1B9-4776-B364-84B83CDF9BA3}" destId="{F2A82EF4-D85B-4A14-83D1-447AD53E7326}" srcOrd="15" destOrd="0" presId="urn:microsoft.com/office/officeart/2005/8/layout/list1"/>
    <dgm:cxn modelId="{9751D591-A67C-4D3A-818E-A2EA396C8D78}" type="presParOf" srcId="{FC703F28-E1B9-4776-B364-84B83CDF9BA3}" destId="{5404150B-4B41-4CF6-B26E-17E568DF6AF6}" srcOrd="16" destOrd="0" presId="urn:microsoft.com/office/officeart/2005/8/layout/list1"/>
    <dgm:cxn modelId="{07F305CA-AB77-450C-9680-820BFEC101D2}" type="presParOf" srcId="{5404150B-4B41-4CF6-B26E-17E568DF6AF6}" destId="{FF9BA3B6-5BC2-4AB7-875F-6A4578182705}" srcOrd="0" destOrd="0" presId="urn:microsoft.com/office/officeart/2005/8/layout/list1"/>
    <dgm:cxn modelId="{9AFBF5BD-221A-4284-9E0D-D4F57BC945A9}" type="presParOf" srcId="{5404150B-4B41-4CF6-B26E-17E568DF6AF6}" destId="{BC3739B9-9FA1-4B95-B829-3AD6B3A352C4}" srcOrd="1" destOrd="0" presId="urn:microsoft.com/office/officeart/2005/8/layout/list1"/>
    <dgm:cxn modelId="{3241B719-EBB2-4B89-B061-E37D6FFDEDFA}" type="presParOf" srcId="{FC703F28-E1B9-4776-B364-84B83CDF9BA3}" destId="{BB8BF0EA-911F-4426-953D-27F0D58DDA9C}" srcOrd="17" destOrd="0" presId="urn:microsoft.com/office/officeart/2005/8/layout/list1"/>
    <dgm:cxn modelId="{A6EC3069-1E48-450E-85A1-372B2FC3EF3E}" type="presParOf" srcId="{FC703F28-E1B9-4776-B364-84B83CDF9BA3}" destId="{E51B2610-36DD-4504-B6E6-91704C91F57F}" srcOrd="18" destOrd="0" presId="urn:microsoft.com/office/officeart/2005/8/layout/list1"/>
  </dgm:cxnLst>
  <dgm:bg/>
  <dgm:whole>
    <a:ln>
      <a:solidFill>
        <a:srgbClr val="397EE3"/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переписывания участниками экзамена заданий КИМ в листы бумаги для черновиков со штампом образовательной организации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содействия участникам экзамена, в том числе в передаче им средств связи, электронно-вычислительной техники, фото-, аудио- и видеоаппаратуры, справочных материалов, письменных заметок и иных средств хранения и 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выноса из аудитории листов бумаги для черновиков со штампом образовательной организации, на базе которой расположен ППЭ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произвольного выхода участников экзамена из аудитории и перемещения по ППЭ без сопровождения 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организатора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4" custScaleX="135922" custScaleY="1642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4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4" custScaleX="135922" custScaleY="344743" custLinFactNeighborX="-1356" custLinFactNeighborY="2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3" presStyleCnt="4" custScaleX="135922" custScaleY="23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EEC45D67-D5D5-4E2F-A170-0C7600AD2D06}" type="presOf" srcId="{255546E0-0451-4599-9DFF-3744DB534B77}" destId="{7FE8F37E-B6BB-4BBE-B103-805D83F2DEF1}" srcOrd="0" destOrd="0" presId="urn:microsoft.com/office/officeart/2005/8/layout/list1"/>
    <dgm:cxn modelId="{DCA632B0-E529-417A-9DCE-0CF0CF16A194}" type="presOf" srcId="{744F7247-D8EA-48CA-8EB9-C51909435773}" destId="{BFE9D6F0-CBFE-433D-B791-94C0A75927EE}" srcOrd="0" destOrd="0" presId="urn:microsoft.com/office/officeart/2005/8/layout/list1"/>
    <dgm:cxn modelId="{623FE301-FF9E-418E-AD3E-51F6BC564F1C}" srcId="{B65A5223-E71D-423A-8C78-A04B95C70DCE}" destId="{EE92335E-6906-4E36-9CB0-1ECA8A737B32}" srcOrd="3" destOrd="0" parTransId="{8826A974-83CF-4234-AE9E-371E75BEE3BA}" sibTransId="{11E1CDA5-A710-4987-A37E-D15BE28EE5E4}"/>
    <dgm:cxn modelId="{ABD553F0-528F-49F5-AA24-82A961FB7343}" type="presOf" srcId="{EE92335E-6906-4E36-9CB0-1ECA8A737B32}" destId="{FF9BA3B6-5BC2-4AB7-875F-6A4578182705}" srcOrd="0" destOrd="0" presId="urn:microsoft.com/office/officeart/2005/8/layout/list1"/>
    <dgm:cxn modelId="{717245DD-0277-49E3-9E47-B36E3C9B2BC1}" type="presOf" srcId="{151E41EE-FE83-4AA1-B1BD-5A7EE810B93C}" destId="{50275D2F-BD7A-439B-9035-5E19B80E1FAE}" srcOrd="0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09E8CDD3-7502-41FC-9B15-32CE7500B990}" type="presOf" srcId="{EE92335E-6906-4E36-9CB0-1ECA8A737B32}" destId="{BC3739B9-9FA1-4B95-B829-3AD6B3A352C4}" srcOrd="1" destOrd="0" presId="urn:microsoft.com/office/officeart/2005/8/layout/list1"/>
    <dgm:cxn modelId="{CB9B1395-36AF-493F-8AD9-2A374AD6569F}" type="presOf" srcId="{151E41EE-FE83-4AA1-B1BD-5A7EE810B93C}" destId="{2F609668-195D-4210-A2BA-57BA440EFA84}" srcOrd="1" destOrd="0" presId="urn:microsoft.com/office/officeart/2005/8/layout/list1"/>
    <dgm:cxn modelId="{5E119E51-56E6-48AB-AEA0-D46321D0CE99}" type="presOf" srcId="{B65A5223-E71D-423A-8C78-A04B95C70DCE}" destId="{FC703F28-E1B9-4776-B364-84B83CDF9BA3}" srcOrd="0" destOrd="0" presId="urn:microsoft.com/office/officeart/2005/8/layout/list1"/>
    <dgm:cxn modelId="{3CBE40AE-76F6-4A9E-BB82-C3953830CFD0}" type="presOf" srcId="{255546E0-0451-4599-9DFF-3744DB534B77}" destId="{2A6733C7-DD39-4C1E-9334-7BD469FFECDF}" srcOrd="1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DEE6F9BC-48B9-4364-B6A6-7874A6F39608}" type="presOf" srcId="{744F7247-D8EA-48CA-8EB9-C51909435773}" destId="{CA338660-08E2-4074-9DB1-C4D9D282D5F9}" srcOrd="1" destOrd="0" presId="urn:microsoft.com/office/officeart/2005/8/layout/list1"/>
    <dgm:cxn modelId="{87271E33-0EA5-4650-87F5-80CCBDDB3811}" type="presParOf" srcId="{FC703F28-E1B9-4776-B364-84B83CDF9BA3}" destId="{E73068D1-4BD2-4DF1-9B45-048AE95B9F6A}" srcOrd="0" destOrd="0" presId="urn:microsoft.com/office/officeart/2005/8/layout/list1"/>
    <dgm:cxn modelId="{A85182F6-23C0-4482-979E-EB79DD1EFDD3}" type="presParOf" srcId="{E73068D1-4BD2-4DF1-9B45-048AE95B9F6A}" destId="{7FE8F37E-B6BB-4BBE-B103-805D83F2DEF1}" srcOrd="0" destOrd="0" presId="urn:microsoft.com/office/officeart/2005/8/layout/list1"/>
    <dgm:cxn modelId="{E65019B1-F0C0-4F6C-89C0-991FA0401B6C}" type="presParOf" srcId="{E73068D1-4BD2-4DF1-9B45-048AE95B9F6A}" destId="{2A6733C7-DD39-4C1E-9334-7BD469FFECDF}" srcOrd="1" destOrd="0" presId="urn:microsoft.com/office/officeart/2005/8/layout/list1"/>
    <dgm:cxn modelId="{BD710459-1527-45CD-A6CC-50E1E6E38FEA}" type="presParOf" srcId="{FC703F28-E1B9-4776-B364-84B83CDF9BA3}" destId="{E050C48F-650B-4610-98C8-1D8F32EFCCEB}" srcOrd="1" destOrd="0" presId="urn:microsoft.com/office/officeart/2005/8/layout/list1"/>
    <dgm:cxn modelId="{822E0E98-2525-40C5-A54D-A300563F9963}" type="presParOf" srcId="{FC703F28-E1B9-4776-B364-84B83CDF9BA3}" destId="{F2F2EBCC-150B-482A-966B-1FAE88FB025F}" srcOrd="2" destOrd="0" presId="urn:microsoft.com/office/officeart/2005/8/layout/list1"/>
    <dgm:cxn modelId="{57B21B48-4BC2-4378-A9B1-B50904D09896}" type="presParOf" srcId="{FC703F28-E1B9-4776-B364-84B83CDF9BA3}" destId="{58C9C83B-0E47-4509-8959-877AD4864D33}" srcOrd="3" destOrd="0" presId="urn:microsoft.com/office/officeart/2005/8/layout/list1"/>
    <dgm:cxn modelId="{661A3EEE-1546-406F-BB8A-4F12F6912AB0}" type="presParOf" srcId="{FC703F28-E1B9-4776-B364-84B83CDF9BA3}" destId="{09094106-A586-4CDB-B303-30048DE4225B}" srcOrd="4" destOrd="0" presId="urn:microsoft.com/office/officeart/2005/8/layout/list1"/>
    <dgm:cxn modelId="{E1183A1D-1B74-408B-AB21-5F96995E22D6}" type="presParOf" srcId="{09094106-A586-4CDB-B303-30048DE4225B}" destId="{50275D2F-BD7A-439B-9035-5E19B80E1FAE}" srcOrd="0" destOrd="0" presId="urn:microsoft.com/office/officeart/2005/8/layout/list1"/>
    <dgm:cxn modelId="{4790A926-0E56-4013-91AB-2FD3BFDBDC50}" type="presParOf" srcId="{09094106-A586-4CDB-B303-30048DE4225B}" destId="{2F609668-195D-4210-A2BA-57BA440EFA84}" srcOrd="1" destOrd="0" presId="urn:microsoft.com/office/officeart/2005/8/layout/list1"/>
    <dgm:cxn modelId="{30B24842-FFB8-475D-9BFD-EE4ECCEF7C95}" type="presParOf" srcId="{FC703F28-E1B9-4776-B364-84B83CDF9BA3}" destId="{C1E66C43-46A8-4370-A504-29B60ED991C3}" srcOrd="5" destOrd="0" presId="urn:microsoft.com/office/officeart/2005/8/layout/list1"/>
    <dgm:cxn modelId="{FC6DC183-3B7D-42C5-8C77-D7B52CE7F61E}" type="presParOf" srcId="{FC703F28-E1B9-4776-B364-84B83CDF9BA3}" destId="{455B5EA1-30EE-4CD1-9E30-C30A2612CA86}" srcOrd="6" destOrd="0" presId="urn:microsoft.com/office/officeart/2005/8/layout/list1"/>
    <dgm:cxn modelId="{D6F44133-1434-4697-8C36-C8421BF764F0}" type="presParOf" srcId="{FC703F28-E1B9-4776-B364-84B83CDF9BA3}" destId="{7390EA8C-8CAA-4D51-BFC9-4FF88CAB739F}" srcOrd="7" destOrd="0" presId="urn:microsoft.com/office/officeart/2005/8/layout/list1"/>
    <dgm:cxn modelId="{87F5797C-BAF1-486B-B116-3DF716DC99E6}" type="presParOf" srcId="{FC703F28-E1B9-4776-B364-84B83CDF9BA3}" destId="{E2AD602C-D644-48E8-A7CE-8ACB4758AEC7}" srcOrd="8" destOrd="0" presId="urn:microsoft.com/office/officeart/2005/8/layout/list1"/>
    <dgm:cxn modelId="{5A8126EB-C261-4989-9C4E-8C5C9BDBA3EC}" type="presParOf" srcId="{E2AD602C-D644-48E8-A7CE-8ACB4758AEC7}" destId="{BFE9D6F0-CBFE-433D-B791-94C0A75927EE}" srcOrd="0" destOrd="0" presId="urn:microsoft.com/office/officeart/2005/8/layout/list1"/>
    <dgm:cxn modelId="{013FF974-C75D-4983-81AB-4A872DC922B3}" type="presParOf" srcId="{E2AD602C-D644-48E8-A7CE-8ACB4758AEC7}" destId="{CA338660-08E2-4074-9DB1-C4D9D282D5F9}" srcOrd="1" destOrd="0" presId="urn:microsoft.com/office/officeart/2005/8/layout/list1"/>
    <dgm:cxn modelId="{DB92ACD4-EF6E-442A-831B-041922F2AF8E}" type="presParOf" srcId="{FC703F28-E1B9-4776-B364-84B83CDF9BA3}" destId="{6DCC1E05-64B5-4111-9060-1AEA24B4A367}" srcOrd="9" destOrd="0" presId="urn:microsoft.com/office/officeart/2005/8/layout/list1"/>
    <dgm:cxn modelId="{A5879160-1C4A-4798-B110-820007C7298C}" type="presParOf" srcId="{FC703F28-E1B9-4776-B364-84B83CDF9BA3}" destId="{CEB92CBB-33C6-4485-925B-E427248464E9}" srcOrd="10" destOrd="0" presId="urn:microsoft.com/office/officeart/2005/8/layout/list1"/>
    <dgm:cxn modelId="{78F70C25-7B16-4090-86AC-83FA1EEDEDEF}" type="presParOf" srcId="{FC703F28-E1B9-4776-B364-84B83CDF9BA3}" destId="{35A1406F-FBE8-4DB7-840A-DE61EF2BC430}" srcOrd="11" destOrd="0" presId="urn:microsoft.com/office/officeart/2005/8/layout/list1"/>
    <dgm:cxn modelId="{64C25BFD-E7C6-4AF5-B5EE-B8AF3B1E4E50}" type="presParOf" srcId="{FC703F28-E1B9-4776-B364-84B83CDF9BA3}" destId="{5404150B-4B41-4CF6-B26E-17E568DF6AF6}" srcOrd="12" destOrd="0" presId="urn:microsoft.com/office/officeart/2005/8/layout/list1"/>
    <dgm:cxn modelId="{27C5C4DE-5452-476D-B9C7-FDEE04089600}" type="presParOf" srcId="{5404150B-4B41-4CF6-B26E-17E568DF6AF6}" destId="{FF9BA3B6-5BC2-4AB7-875F-6A4578182705}" srcOrd="0" destOrd="0" presId="urn:microsoft.com/office/officeart/2005/8/layout/list1"/>
    <dgm:cxn modelId="{9605F86D-EDC2-498F-A189-C549B1FD6967}" type="presParOf" srcId="{5404150B-4B41-4CF6-B26E-17E568DF6AF6}" destId="{BC3739B9-9FA1-4B95-B829-3AD6B3A352C4}" srcOrd="1" destOrd="0" presId="urn:microsoft.com/office/officeart/2005/8/layout/list1"/>
    <dgm:cxn modelId="{85DDCD33-D7C9-4FFE-A2D8-CB44AE4E44F0}" type="presParOf" srcId="{FC703F28-E1B9-4776-B364-84B83CDF9BA3}" destId="{BB8BF0EA-911F-4426-953D-27F0D58DDA9C}" srcOrd="13" destOrd="0" presId="urn:microsoft.com/office/officeart/2005/8/layout/list1"/>
    <dgm:cxn modelId="{AB37CE84-9C2E-493F-B6BC-5A189C1F9397}" type="presParOf" srcId="{FC703F28-E1B9-4776-B364-84B83CDF9BA3}" destId="{E51B2610-36DD-4504-B6E6-91704C91F57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выноса экзаменационных материалов  на бумажном или электронном носителях, письменных принадлежностей, письменных заметок и иных средств хранения и передачи информации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744F7247-D8EA-48CA-8EB9-C51909435773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следить за работой средств видеонаблюдения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4A251454-DFEE-46F8-8097-B2C7AF2F326F}" type="parTrans" cxnId="{0CFC5C33-0A25-4686-A9A7-A9B66CA02515}">
      <dgm:prSet/>
      <dgm:spPr/>
      <dgm:t>
        <a:bodyPr/>
        <a:lstStyle/>
        <a:p>
          <a:endParaRPr lang="ru-RU"/>
        </a:p>
      </dgm:t>
    </dgm:pt>
    <dgm:pt modelId="{2C165D63-ABB1-40C9-BF67-044DD9083531}" type="sibTrans" cxnId="{0CFC5C33-0A25-4686-A9A7-A9B66CA02515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следить за состоянием участников экзамена и при ухудшении их самочувствия  направлять участников  экзамена в сопровождении организаторов вне аудитории в медицинский кабинет. В этом случае следует напомнить участнику экзамена о возможности досрочно завершить экзамен и прийти на пересдачу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фотографирования экзаменационных материалов участниками экзамена, а также организаторами или техническими специалистами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4" custScaleX="135922" custScaleY="248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4" custScaleX="135922" custScaleY="18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E2AD602C-D644-48E8-A7CE-8ACB4758AEC7}" type="pres">
      <dgm:prSet presAssocID="{744F7247-D8EA-48CA-8EB9-C51909435773}" presName="parentLin" presStyleCnt="0"/>
      <dgm:spPr/>
    </dgm:pt>
    <dgm:pt modelId="{BFE9D6F0-CBFE-433D-B791-94C0A75927EE}" type="pres">
      <dgm:prSet presAssocID="{744F7247-D8EA-48CA-8EB9-C5190943577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A338660-08E2-4074-9DB1-C4D9D282D5F9}" type="pres">
      <dgm:prSet presAssocID="{744F7247-D8EA-48CA-8EB9-C51909435773}" presName="parentText" presStyleLbl="node1" presStyleIdx="2" presStyleCnt="4" custAng="10800000" custFlipVert="1" custScaleX="135922" custScaleY="670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C1E05-64B5-4111-9060-1AEA24B4A367}" type="pres">
      <dgm:prSet presAssocID="{744F7247-D8EA-48CA-8EB9-C51909435773}" presName="negativeSpace" presStyleCnt="0"/>
      <dgm:spPr/>
    </dgm:pt>
    <dgm:pt modelId="{CEB92CBB-33C6-4485-925B-E427248464E9}" type="pres">
      <dgm:prSet presAssocID="{744F7247-D8EA-48CA-8EB9-C51909435773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35A1406F-FBE8-4DB7-840A-DE61EF2BC430}" type="pres">
      <dgm:prSet presAssocID="{2C165D63-ABB1-40C9-BF67-044DD9083531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3" presStyleCnt="4" custScaleX="135922" custScaleY="3160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C636F6F7-4A88-458D-B40D-D54B0BB8BBBC}" type="presOf" srcId="{744F7247-D8EA-48CA-8EB9-C51909435773}" destId="{BFE9D6F0-CBFE-433D-B791-94C0A75927EE}" srcOrd="0" destOrd="0" presId="urn:microsoft.com/office/officeart/2005/8/layout/list1"/>
    <dgm:cxn modelId="{0CFC5C33-0A25-4686-A9A7-A9B66CA02515}" srcId="{B65A5223-E71D-423A-8C78-A04B95C70DCE}" destId="{744F7247-D8EA-48CA-8EB9-C51909435773}" srcOrd="2" destOrd="0" parTransId="{4A251454-DFEE-46F8-8097-B2C7AF2F326F}" sibTransId="{2C165D63-ABB1-40C9-BF67-044DD9083531}"/>
    <dgm:cxn modelId="{2A2D2792-5208-4276-A7C4-276701AEBB4E}" type="presOf" srcId="{EE92335E-6906-4E36-9CB0-1ECA8A737B32}" destId="{FF9BA3B6-5BC2-4AB7-875F-6A4578182705}" srcOrd="0" destOrd="0" presId="urn:microsoft.com/office/officeart/2005/8/layout/list1"/>
    <dgm:cxn modelId="{8AA8B7CE-5FDE-4F32-A0CB-1BBBF6136779}" type="presOf" srcId="{255546E0-0451-4599-9DFF-3744DB534B77}" destId="{7FE8F37E-B6BB-4BBE-B103-805D83F2DEF1}" srcOrd="0" destOrd="0" presId="urn:microsoft.com/office/officeart/2005/8/layout/list1"/>
    <dgm:cxn modelId="{623FE301-FF9E-418E-AD3E-51F6BC564F1C}" srcId="{B65A5223-E71D-423A-8C78-A04B95C70DCE}" destId="{EE92335E-6906-4E36-9CB0-1ECA8A737B32}" srcOrd="3" destOrd="0" parTransId="{8826A974-83CF-4234-AE9E-371E75BEE3BA}" sibTransId="{11E1CDA5-A710-4987-A37E-D15BE28EE5E4}"/>
    <dgm:cxn modelId="{0545A218-8AF4-44AA-B348-D66BFF2B89C4}" type="presOf" srcId="{B65A5223-E71D-423A-8C78-A04B95C70DCE}" destId="{FC703F28-E1B9-4776-B364-84B83CDF9BA3}" srcOrd="0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BB66F5CD-31AF-40A7-A972-F99AF434F3B3}" type="presOf" srcId="{255546E0-0451-4599-9DFF-3744DB534B77}" destId="{2A6733C7-DD39-4C1E-9334-7BD469FFECDF}" srcOrd="1" destOrd="0" presId="urn:microsoft.com/office/officeart/2005/8/layout/list1"/>
    <dgm:cxn modelId="{A9D8ED53-4280-48A5-A197-984E2272F04B}" type="presOf" srcId="{EE92335E-6906-4E36-9CB0-1ECA8A737B32}" destId="{BC3739B9-9FA1-4B95-B829-3AD6B3A352C4}" srcOrd="1" destOrd="0" presId="urn:microsoft.com/office/officeart/2005/8/layout/list1"/>
    <dgm:cxn modelId="{EA33B59A-D9BA-4961-BC43-55C2040F4FC0}" type="presOf" srcId="{151E41EE-FE83-4AA1-B1BD-5A7EE810B93C}" destId="{50275D2F-BD7A-439B-9035-5E19B80E1FAE}" srcOrd="0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FFB781E3-B976-43D7-BC39-C3F75CC9B733}" type="presOf" srcId="{744F7247-D8EA-48CA-8EB9-C51909435773}" destId="{CA338660-08E2-4074-9DB1-C4D9D282D5F9}" srcOrd="1" destOrd="0" presId="urn:microsoft.com/office/officeart/2005/8/layout/list1"/>
    <dgm:cxn modelId="{32DCD644-F0C9-4F49-89A3-F326A7BD9FBB}" type="presOf" srcId="{151E41EE-FE83-4AA1-B1BD-5A7EE810B93C}" destId="{2F609668-195D-4210-A2BA-57BA440EFA84}" srcOrd="1" destOrd="0" presId="urn:microsoft.com/office/officeart/2005/8/layout/list1"/>
    <dgm:cxn modelId="{AE0BD901-0F29-4248-919B-A5F3980602B0}" type="presParOf" srcId="{FC703F28-E1B9-4776-B364-84B83CDF9BA3}" destId="{E73068D1-4BD2-4DF1-9B45-048AE95B9F6A}" srcOrd="0" destOrd="0" presId="urn:microsoft.com/office/officeart/2005/8/layout/list1"/>
    <dgm:cxn modelId="{444EE715-6A9B-402D-8D3B-B1A80CE477AE}" type="presParOf" srcId="{E73068D1-4BD2-4DF1-9B45-048AE95B9F6A}" destId="{7FE8F37E-B6BB-4BBE-B103-805D83F2DEF1}" srcOrd="0" destOrd="0" presId="urn:microsoft.com/office/officeart/2005/8/layout/list1"/>
    <dgm:cxn modelId="{2D841382-2E7A-4192-86E0-0C192B00ECB4}" type="presParOf" srcId="{E73068D1-4BD2-4DF1-9B45-048AE95B9F6A}" destId="{2A6733C7-DD39-4C1E-9334-7BD469FFECDF}" srcOrd="1" destOrd="0" presId="urn:microsoft.com/office/officeart/2005/8/layout/list1"/>
    <dgm:cxn modelId="{C152C4BF-3D2D-403F-B7FD-D2B41E0E6929}" type="presParOf" srcId="{FC703F28-E1B9-4776-B364-84B83CDF9BA3}" destId="{E050C48F-650B-4610-98C8-1D8F32EFCCEB}" srcOrd="1" destOrd="0" presId="urn:microsoft.com/office/officeart/2005/8/layout/list1"/>
    <dgm:cxn modelId="{40F1C1F4-1353-4068-895A-CCA7B5069104}" type="presParOf" srcId="{FC703F28-E1B9-4776-B364-84B83CDF9BA3}" destId="{F2F2EBCC-150B-482A-966B-1FAE88FB025F}" srcOrd="2" destOrd="0" presId="urn:microsoft.com/office/officeart/2005/8/layout/list1"/>
    <dgm:cxn modelId="{2F1D4522-1E40-4F31-BD29-36B926049264}" type="presParOf" srcId="{FC703F28-E1B9-4776-B364-84B83CDF9BA3}" destId="{58C9C83B-0E47-4509-8959-877AD4864D33}" srcOrd="3" destOrd="0" presId="urn:microsoft.com/office/officeart/2005/8/layout/list1"/>
    <dgm:cxn modelId="{C94E1143-76D7-468F-B3EA-3AF8EE301F2A}" type="presParOf" srcId="{FC703F28-E1B9-4776-B364-84B83CDF9BA3}" destId="{09094106-A586-4CDB-B303-30048DE4225B}" srcOrd="4" destOrd="0" presId="urn:microsoft.com/office/officeart/2005/8/layout/list1"/>
    <dgm:cxn modelId="{6F846A19-D0D5-45D5-882D-178D75E4F385}" type="presParOf" srcId="{09094106-A586-4CDB-B303-30048DE4225B}" destId="{50275D2F-BD7A-439B-9035-5E19B80E1FAE}" srcOrd="0" destOrd="0" presId="urn:microsoft.com/office/officeart/2005/8/layout/list1"/>
    <dgm:cxn modelId="{3F6D160F-7209-4DE0-A45D-96C13B447BC7}" type="presParOf" srcId="{09094106-A586-4CDB-B303-30048DE4225B}" destId="{2F609668-195D-4210-A2BA-57BA440EFA84}" srcOrd="1" destOrd="0" presId="urn:microsoft.com/office/officeart/2005/8/layout/list1"/>
    <dgm:cxn modelId="{B7B9C91E-1B56-4D67-841F-F8BD670643D8}" type="presParOf" srcId="{FC703F28-E1B9-4776-B364-84B83CDF9BA3}" destId="{C1E66C43-46A8-4370-A504-29B60ED991C3}" srcOrd="5" destOrd="0" presId="urn:microsoft.com/office/officeart/2005/8/layout/list1"/>
    <dgm:cxn modelId="{8002A6C1-79DB-4C57-A969-56A915078660}" type="presParOf" srcId="{FC703F28-E1B9-4776-B364-84B83CDF9BA3}" destId="{455B5EA1-30EE-4CD1-9E30-C30A2612CA86}" srcOrd="6" destOrd="0" presId="urn:microsoft.com/office/officeart/2005/8/layout/list1"/>
    <dgm:cxn modelId="{74E169A0-D7CE-45BE-9557-18638EDCE65E}" type="presParOf" srcId="{FC703F28-E1B9-4776-B364-84B83CDF9BA3}" destId="{7390EA8C-8CAA-4D51-BFC9-4FF88CAB739F}" srcOrd="7" destOrd="0" presId="urn:microsoft.com/office/officeart/2005/8/layout/list1"/>
    <dgm:cxn modelId="{57264148-6510-4ECB-8438-BECF4C54465D}" type="presParOf" srcId="{FC703F28-E1B9-4776-B364-84B83CDF9BA3}" destId="{E2AD602C-D644-48E8-A7CE-8ACB4758AEC7}" srcOrd="8" destOrd="0" presId="urn:microsoft.com/office/officeart/2005/8/layout/list1"/>
    <dgm:cxn modelId="{43476B4E-19BF-4599-B131-D2A9E3AA833D}" type="presParOf" srcId="{E2AD602C-D644-48E8-A7CE-8ACB4758AEC7}" destId="{BFE9D6F0-CBFE-433D-B791-94C0A75927EE}" srcOrd="0" destOrd="0" presId="urn:microsoft.com/office/officeart/2005/8/layout/list1"/>
    <dgm:cxn modelId="{5EF4B224-4E46-43CD-BAFE-246991F3DAD0}" type="presParOf" srcId="{E2AD602C-D644-48E8-A7CE-8ACB4758AEC7}" destId="{CA338660-08E2-4074-9DB1-C4D9D282D5F9}" srcOrd="1" destOrd="0" presId="urn:microsoft.com/office/officeart/2005/8/layout/list1"/>
    <dgm:cxn modelId="{07DC64F2-A443-443F-BDFA-17285539ABD9}" type="presParOf" srcId="{FC703F28-E1B9-4776-B364-84B83CDF9BA3}" destId="{6DCC1E05-64B5-4111-9060-1AEA24B4A367}" srcOrd="9" destOrd="0" presId="urn:microsoft.com/office/officeart/2005/8/layout/list1"/>
    <dgm:cxn modelId="{59435471-ACDB-46EE-8F71-8B3199E9C7E4}" type="presParOf" srcId="{FC703F28-E1B9-4776-B364-84B83CDF9BA3}" destId="{CEB92CBB-33C6-4485-925B-E427248464E9}" srcOrd="10" destOrd="0" presId="urn:microsoft.com/office/officeart/2005/8/layout/list1"/>
    <dgm:cxn modelId="{F1A6AA68-38AD-422D-B234-88EEABD3EC5A}" type="presParOf" srcId="{FC703F28-E1B9-4776-B364-84B83CDF9BA3}" destId="{35A1406F-FBE8-4DB7-840A-DE61EF2BC430}" srcOrd="11" destOrd="0" presId="urn:microsoft.com/office/officeart/2005/8/layout/list1"/>
    <dgm:cxn modelId="{069792D1-BF35-4559-9156-976437C33DC6}" type="presParOf" srcId="{FC703F28-E1B9-4776-B364-84B83CDF9BA3}" destId="{5404150B-4B41-4CF6-B26E-17E568DF6AF6}" srcOrd="12" destOrd="0" presId="urn:microsoft.com/office/officeart/2005/8/layout/list1"/>
    <dgm:cxn modelId="{C819C54B-CDD4-4660-BD1B-453852A54417}" type="presParOf" srcId="{5404150B-4B41-4CF6-B26E-17E568DF6AF6}" destId="{FF9BA3B6-5BC2-4AB7-875F-6A4578182705}" srcOrd="0" destOrd="0" presId="urn:microsoft.com/office/officeart/2005/8/layout/list1"/>
    <dgm:cxn modelId="{3B152115-6A85-4B77-8F2F-2A644A9DB4E1}" type="presParOf" srcId="{5404150B-4B41-4CF6-B26E-17E568DF6AF6}" destId="{BC3739B9-9FA1-4B95-B829-3AD6B3A352C4}" srcOrd="1" destOrd="0" presId="urn:microsoft.com/office/officeart/2005/8/layout/list1"/>
    <dgm:cxn modelId="{A6D13056-099F-417A-B7F8-6E4AD891723C}" type="presParOf" srcId="{FC703F28-E1B9-4776-B364-84B83CDF9BA3}" destId="{BB8BF0EA-911F-4426-953D-27F0D58DDA9C}" srcOrd="13" destOrd="0" presId="urn:microsoft.com/office/officeart/2005/8/layout/list1"/>
    <dgm:cxn modelId="{35487344-67EF-428E-9228-483D4893E36B}" type="presParOf" srcId="{FC703F28-E1B9-4776-B364-84B83CDF9BA3}" destId="{E51B2610-36DD-4504-B6E6-91704C91F57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10BE78-5AE2-4B0A-94C1-4F6740AE2751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BC839-53D1-47AE-8A82-06EB140767A6}">
      <dgm:prSet phldrT="[Текст]" custT="1"/>
      <dgm:spPr>
        <a:solidFill>
          <a:srgbClr val="6699FF"/>
        </a:solidFill>
      </dgm:spPr>
      <dgm:t>
        <a:bodyPr/>
        <a:lstStyle/>
        <a:p>
          <a:r>
            <a:rPr lang="ru-RU" sz="1400" b="1" dirty="0" smtClean="0">
              <a:latin typeface="Cambria" pitchFamily="18" charset="0"/>
            </a:rPr>
            <a:t>выдать  участнику экзамена ДБО №2</a:t>
          </a:r>
          <a:endParaRPr lang="ru-RU" sz="1400" b="1" dirty="0">
            <a:latin typeface="Cambria" pitchFamily="18" charset="0"/>
          </a:endParaRPr>
        </a:p>
      </dgm:t>
    </dgm:pt>
    <dgm:pt modelId="{1D959946-2DA7-40B4-AC13-157FA21ABF1F}" type="parTrans" cxnId="{7AFD57AF-4E95-4FD4-A326-5BF0CAEF28EC}">
      <dgm:prSet/>
      <dgm:spPr/>
      <dgm:t>
        <a:bodyPr/>
        <a:lstStyle/>
        <a:p>
          <a:endParaRPr lang="ru-RU"/>
        </a:p>
      </dgm:t>
    </dgm:pt>
    <dgm:pt modelId="{848CDE5B-A528-4F88-83DE-DB435E5D28A0}" type="sibTrans" cxnId="{7AFD57AF-4E95-4FD4-A326-5BF0CAEF28EC}">
      <dgm:prSet/>
      <dgm:spPr/>
      <dgm:t>
        <a:bodyPr/>
        <a:lstStyle/>
        <a:p>
          <a:endParaRPr lang="ru-RU"/>
        </a:p>
      </dgm:t>
    </dgm:pt>
    <dgm:pt modelId="{C4F4B950-04B0-46C7-A51D-A5F7B99B541F}">
      <dgm:prSet phldrT="[Текст]" custT="1"/>
      <dgm:spPr>
        <a:ln>
          <a:solidFill>
            <a:srgbClr val="75A5EB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00CC"/>
              </a:solidFill>
              <a:latin typeface="Cambria" pitchFamily="18" charset="0"/>
            </a:rPr>
            <a:t>убедиться, что лист 1 и лист 2 БО №2 полностью ЗАПОЛНЕНЫ</a:t>
          </a:r>
          <a:endParaRPr lang="ru-RU" sz="1400" b="1" dirty="0">
            <a:solidFill>
              <a:srgbClr val="0000CC"/>
            </a:solidFill>
            <a:latin typeface="Cambria" pitchFamily="18" charset="0"/>
          </a:endParaRPr>
        </a:p>
      </dgm:t>
    </dgm:pt>
    <dgm:pt modelId="{B7B57258-F5DA-43CD-9C1C-2765E2BA0926}" type="parTrans" cxnId="{B826612F-BB50-4959-A283-0FCDE3DB84CF}">
      <dgm:prSet/>
      <dgm:spPr/>
      <dgm:t>
        <a:bodyPr/>
        <a:lstStyle/>
        <a:p>
          <a:endParaRPr lang="ru-RU"/>
        </a:p>
      </dgm:t>
    </dgm:pt>
    <dgm:pt modelId="{890EE761-AFA9-415A-8745-754E00E5CA9F}" type="sibTrans" cxnId="{B826612F-BB50-4959-A283-0FCDE3DB84CF}">
      <dgm:prSet/>
      <dgm:spPr/>
      <dgm:t>
        <a:bodyPr/>
        <a:lstStyle/>
        <a:p>
          <a:endParaRPr lang="ru-RU"/>
        </a:p>
      </dgm:t>
    </dgm:pt>
    <dgm:pt modelId="{707A07D5-5B37-4E96-A343-C52D7301F005}">
      <dgm:prSet phldrT="[Текст]" custT="1"/>
      <dgm:spPr>
        <a:solidFill>
          <a:srgbClr val="6699FF"/>
        </a:solidFill>
      </dgm:spPr>
      <dgm:t>
        <a:bodyPr/>
        <a:lstStyle/>
        <a:p>
          <a:r>
            <a:rPr lang="ru-RU" sz="1400" b="1" dirty="0" smtClean="0">
              <a:latin typeface="Cambria" pitchFamily="18" charset="0"/>
            </a:rPr>
            <a:t>ЗАПОЛНИТЬ  </a:t>
          </a:r>
          <a:r>
            <a:rPr lang="ru-RU" sz="1400" b="1" dirty="0" smtClean="0">
              <a:solidFill>
                <a:srgbClr val="C00000"/>
              </a:solidFill>
              <a:latin typeface="Cambria" pitchFamily="18" charset="0"/>
            </a:rPr>
            <a:t>ВСЕ</a:t>
          </a:r>
          <a:r>
            <a:rPr lang="ru-RU" sz="1400" b="1" dirty="0" smtClean="0">
              <a:latin typeface="Cambria" pitchFamily="18" charset="0"/>
            </a:rPr>
            <a:t> </a:t>
          </a:r>
          <a:r>
            <a:rPr lang="ru-RU" sz="1400" b="1" dirty="0" smtClean="0">
              <a:solidFill>
                <a:srgbClr val="C00000"/>
              </a:solidFill>
              <a:latin typeface="Cambria" pitchFamily="18" charset="0"/>
            </a:rPr>
            <a:t>регистрационные поля на ДБО №2</a:t>
          </a:r>
          <a:endParaRPr lang="ru-RU" sz="1400" b="1" dirty="0">
            <a:solidFill>
              <a:srgbClr val="C00000"/>
            </a:solidFill>
            <a:latin typeface="Cambria" pitchFamily="18" charset="0"/>
          </a:endParaRPr>
        </a:p>
      </dgm:t>
    </dgm:pt>
    <dgm:pt modelId="{7AFD1CA6-BB0E-4494-987D-2A2CFBEB3760}" type="parTrans" cxnId="{CA1A2AB8-D0E8-4B39-8C80-AA648C5F41EC}">
      <dgm:prSet/>
      <dgm:spPr/>
      <dgm:t>
        <a:bodyPr/>
        <a:lstStyle/>
        <a:p>
          <a:endParaRPr lang="ru-RU"/>
        </a:p>
      </dgm:t>
    </dgm:pt>
    <dgm:pt modelId="{95C03A4E-BF1C-4E64-8C98-4E3C823CD245}" type="sibTrans" cxnId="{CA1A2AB8-D0E8-4B39-8C80-AA648C5F41EC}">
      <dgm:prSet/>
      <dgm:spPr/>
      <dgm:t>
        <a:bodyPr/>
        <a:lstStyle/>
        <a:p>
          <a:endParaRPr lang="ru-RU"/>
        </a:p>
      </dgm:t>
    </dgm:pt>
    <dgm:pt modelId="{F4FE5408-CD9F-42E1-A88A-87048984A4E0}">
      <dgm:prSet phldrT="[Текст]" custT="1"/>
      <dgm:spPr>
        <a:ln>
          <a:solidFill>
            <a:srgbClr val="75A5EB"/>
          </a:solidFill>
        </a:ln>
      </dgm:spPr>
      <dgm:t>
        <a:bodyPr/>
        <a:lstStyle/>
        <a:p>
          <a:pPr algn="l"/>
          <a:r>
            <a:rPr lang="ru-RU" sz="1400" b="1" dirty="0" smtClean="0">
              <a:solidFill>
                <a:srgbClr val="0000CC"/>
              </a:solidFill>
              <a:latin typeface="Cambria" pitchFamily="18" charset="0"/>
            </a:rPr>
            <a:t>в поле  «ДБО №2» внести цифровое значение штрих-кода следующего ДБО №2 </a:t>
          </a:r>
          <a:r>
            <a:rPr lang="ru-RU" sz="1000" b="1" i="1" dirty="0" smtClean="0">
              <a:solidFill>
                <a:schemeClr val="accent2"/>
              </a:solidFill>
              <a:latin typeface="Cambria" pitchFamily="18" charset="0"/>
            </a:rPr>
            <a:t>(расположенное под </a:t>
          </a:r>
          <a:r>
            <a:rPr lang="ru-RU" sz="1000" b="1" i="1" dirty="0" err="1" smtClean="0">
              <a:solidFill>
                <a:schemeClr val="accent2"/>
              </a:solidFill>
              <a:latin typeface="Cambria" pitchFamily="18" charset="0"/>
            </a:rPr>
            <a:t>штрих-кодом</a:t>
          </a:r>
          <a:r>
            <a:rPr lang="ru-RU" sz="1000" b="1" i="1" dirty="0" smtClean="0">
              <a:solidFill>
                <a:schemeClr val="accent2"/>
              </a:solidFill>
              <a:latin typeface="Cambria" pitchFamily="18" charset="0"/>
            </a:rPr>
            <a:t> бланка)</a:t>
          </a:r>
          <a:endParaRPr lang="ru-RU" sz="1000" b="1" i="1" dirty="0">
            <a:solidFill>
              <a:schemeClr val="accent2"/>
            </a:solidFill>
          </a:endParaRPr>
        </a:p>
      </dgm:t>
    </dgm:pt>
    <dgm:pt modelId="{FDE3A1D8-F31E-4A6A-9BBB-3FF859498BC5}" type="parTrans" cxnId="{96C1369F-034E-4F88-90CC-C7C047B3EC72}">
      <dgm:prSet/>
      <dgm:spPr/>
      <dgm:t>
        <a:bodyPr/>
        <a:lstStyle/>
        <a:p>
          <a:endParaRPr lang="ru-RU"/>
        </a:p>
      </dgm:t>
    </dgm:pt>
    <dgm:pt modelId="{019F488E-EFE8-4251-A32F-6AD5968043F3}" type="sibTrans" cxnId="{96C1369F-034E-4F88-90CC-C7C047B3EC72}">
      <dgm:prSet/>
      <dgm:spPr/>
      <dgm:t>
        <a:bodyPr/>
        <a:lstStyle/>
        <a:p>
          <a:endParaRPr lang="ru-RU"/>
        </a:p>
      </dgm:t>
    </dgm:pt>
    <dgm:pt modelId="{E552649F-C9F2-4D66-845E-A474F06F05DC}">
      <dgm:prSet phldrT="[Текст]" custT="1"/>
      <dgm:spPr>
        <a:solidFill>
          <a:srgbClr val="6699FF"/>
        </a:solidFill>
      </dgm:spPr>
      <dgm:t>
        <a:bodyPr/>
        <a:lstStyle/>
        <a:p>
          <a:r>
            <a:rPr lang="ru-RU" sz="1400" b="1" dirty="0" smtClean="0">
              <a:latin typeface="Cambria" pitchFamily="18" charset="0"/>
            </a:rPr>
            <a:t>зафиксировать количество выданных ДБО №2 в ППЭ-05-02</a:t>
          </a:r>
          <a:endParaRPr lang="ru-RU" sz="1400" b="1" dirty="0">
            <a:latin typeface="Cambria" pitchFamily="18" charset="0"/>
          </a:endParaRPr>
        </a:p>
      </dgm:t>
    </dgm:pt>
    <dgm:pt modelId="{280188F3-6945-48F0-8761-AE397B36A05C}" type="parTrans" cxnId="{951F0FA2-0F57-45C7-8DDC-643CC82073F1}">
      <dgm:prSet/>
      <dgm:spPr/>
      <dgm:t>
        <a:bodyPr/>
        <a:lstStyle/>
        <a:p>
          <a:endParaRPr lang="ru-RU"/>
        </a:p>
      </dgm:t>
    </dgm:pt>
    <dgm:pt modelId="{25CE0A4B-0BD4-4353-BE29-EE46753CC08B}" type="sibTrans" cxnId="{951F0FA2-0F57-45C7-8DDC-643CC82073F1}">
      <dgm:prSet/>
      <dgm:spPr/>
      <dgm:t>
        <a:bodyPr/>
        <a:lstStyle/>
        <a:p>
          <a:endParaRPr lang="ru-RU"/>
        </a:p>
      </dgm:t>
    </dgm:pt>
    <dgm:pt modelId="{2655BB09-0EC5-49F9-97B2-E354B2EF90F3}">
      <dgm:prSet phldrT="[Текст]" custT="1"/>
      <dgm:spPr>
        <a:ln>
          <a:solidFill>
            <a:srgbClr val="75A5EB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00CC"/>
              </a:solidFill>
              <a:latin typeface="Cambria" pitchFamily="18" charset="0"/>
            </a:rPr>
            <a:t>прописать номера выданных ДБО №2 в ППЭ-12-03</a:t>
          </a:r>
          <a:endParaRPr lang="ru-RU" sz="1400" b="1" dirty="0">
            <a:solidFill>
              <a:srgbClr val="0000CC"/>
            </a:solidFill>
            <a:latin typeface="Cambria" pitchFamily="18" charset="0"/>
          </a:endParaRPr>
        </a:p>
      </dgm:t>
    </dgm:pt>
    <dgm:pt modelId="{10CF9EF5-7E4E-457A-9AC0-2B763E9C3E90}" type="parTrans" cxnId="{CE6C6134-9ABC-4D67-A9D0-3C3E7F162221}">
      <dgm:prSet/>
      <dgm:spPr/>
      <dgm:t>
        <a:bodyPr/>
        <a:lstStyle/>
        <a:p>
          <a:endParaRPr lang="ru-RU"/>
        </a:p>
      </dgm:t>
    </dgm:pt>
    <dgm:pt modelId="{2C950342-A04C-4861-A758-9ECE024253EB}" type="sibTrans" cxnId="{CE6C6134-9ABC-4D67-A9D0-3C3E7F162221}">
      <dgm:prSet/>
      <dgm:spPr/>
      <dgm:t>
        <a:bodyPr/>
        <a:lstStyle/>
        <a:p>
          <a:endParaRPr lang="ru-RU"/>
        </a:p>
      </dgm:t>
    </dgm:pt>
    <dgm:pt modelId="{6BF76438-99D0-40EF-A98B-494AD54DE401}">
      <dgm:prSet phldrT="[Текст]" custT="1"/>
      <dgm:spPr>
        <a:ln>
          <a:solidFill>
            <a:srgbClr val="75A5EB"/>
          </a:solidFill>
        </a:ln>
      </dgm:spPr>
      <dgm:t>
        <a:bodyPr/>
        <a:lstStyle/>
        <a:p>
          <a:pPr algn="l"/>
          <a:endParaRPr lang="ru-RU" sz="1000" b="1" i="1" dirty="0">
            <a:solidFill>
              <a:schemeClr val="accent2"/>
            </a:solidFill>
          </a:endParaRPr>
        </a:p>
      </dgm:t>
    </dgm:pt>
    <dgm:pt modelId="{DE51C6EC-EA60-4452-B151-72EF345016B8}" type="parTrans" cxnId="{9E840D55-A85B-4162-9C06-3C1BD8AB2C0D}">
      <dgm:prSet/>
      <dgm:spPr/>
      <dgm:t>
        <a:bodyPr/>
        <a:lstStyle/>
        <a:p>
          <a:endParaRPr lang="ru-RU"/>
        </a:p>
      </dgm:t>
    </dgm:pt>
    <dgm:pt modelId="{0285119B-A421-4739-957E-CFF007034695}" type="sibTrans" cxnId="{9E840D55-A85B-4162-9C06-3C1BD8AB2C0D}">
      <dgm:prSet/>
      <dgm:spPr/>
      <dgm:t>
        <a:bodyPr/>
        <a:lstStyle/>
        <a:p>
          <a:endParaRPr lang="ru-RU"/>
        </a:p>
      </dgm:t>
    </dgm:pt>
    <dgm:pt modelId="{EC0117E5-24FA-4676-B45E-65F010DAF3AF}" type="pres">
      <dgm:prSet presAssocID="{7F10BE78-5AE2-4B0A-94C1-4F6740AE27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1FD049-397F-424F-8878-5DFA59E3D74A}" type="pres">
      <dgm:prSet presAssocID="{7F10BE78-5AE2-4B0A-94C1-4F6740AE2751}" presName="tSp" presStyleCnt="0"/>
      <dgm:spPr/>
    </dgm:pt>
    <dgm:pt modelId="{BBB64704-1123-42D8-9557-092030576A22}" type="pres">
      <dgm:prSet presAssocID="{7F10BE78-5AE2-4B0A-94C1-4F6740AE2751}" presName="bSp" presStyleCnt="0"/>
      <dgm:spPr/>
    </dgm:pt>
    <dgm:pt modelId="{347C5264-538E-4BCF-B322-AFBABD6A0C62}" type="pres">
      <dgm:prSet presAssocID="{7F10BE78-5AE2-4B0A-94C1-4F6740AE2751}" presName="process" presStyleCnt="0"/>
      <dgm:spPr/>
    </dgm:pt>
    <dgm:pt modelId="{C30DE0BB-1ACD-4721-B6F2-9615C97020F9}" type="pres">
      <dgm:prSet presAssocID="{C7CBC839-53D1-47AE-8A82-06EB140767A6}" presName="composite1" presStyleCnt="0"/>
      <dgm:spPr/>
    </dgm:pt>
    <dgm:pt modelId="{AEA7666F-A2A3-48A9-BC21-CD6DCD01C23C}" type="pres">
      <dgm:prSet presAssocID="{C7CBC839-53D1-47AE-8A82-06EB140767A6}" presName="dummyNode1" presStyleLbl="node1" presStyleIdx="0" presStyleCnt="3"/>
      <dgm:spPr/>
    </dgm:pt>
    <dgm:pt modelId="{8C5FD46F-AB47-49FA-9A53-D63D4D25BAE8}" type="pres">
      <dgm:prSet presAssocID="{C7CBC839-53D1-47AE-8A82-06EB140767A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3B0F8-5637-47CE-8BE6-F43F9F4E76FB}" type="pres">
      <dgm:prSet presAssocID="{C7CBC839-53D1-47AE-8A82-06EB140767A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D13CC-617E-4FD3-B991-F5791427A7A1}" type="pres">
      <dgm:prSet presAssocID="{C7CBC839-53D1-47AE-8A82-06EB140767A6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12403-D153-49F2-A08C-58B4EC53111B}" type="pres">
      <dgm:prSet presAssocID="{C7CBC839-53D1-47AE-8A82-06EB140767A6}" presName="connSite1" presStyleCnt="0"/>
      <dgm:spPr/>
    </dgm:pt>
    <dgm:pt modelId="{9CF95B15-8524-4358-8202-641D97AFBDC0}" type="pres">
      <dgm:prSet presAssocID="{848CDE5B-A528-4F88-83DE-DB435E5D28A0}" presName="Name9" presStyleLbl="sibTrans2D1" presStyleIdx="0" presStyleCnt="2"/>
      <dgm:spPr/>
      <dgm:t>
        <a:bodyPr/>
        <a:lstStyle/>
        <a:p>
          <a:endParaRPr lang="ru-RU"/>
        </a:p>
      </dgm:t>
    </dgm:pt>
    <dgm:pt modelId="{A5AF6D46-B10E-4D25-ADD6-2763AA40F830}" type="pres">
      <dgm:prSet presAssocID="{707A07D5-5B37-4E96-A343-C52D7301F005}" presName="composite2" presStyleCnt="0"/>
      <dgm:spPr/>
    </dgm:pt>
    <dgm:pt modelId="{AC6A008C-31D1-443D-B55F-351CE7A57126}" type="pres">
      <dgm:prSet presAssocID="{707A07D5-5B37-4E96-A343-C52D7301F005}" presName="dummyNode2" presStyleLbl="node1" presStyleIdx="0" presStyleCnt="3"/>
      <dgm:spPr/>
    </dgm:pt>
    <dgm:pt modelId="{8819B7ED-97FC-47ED-BC77-C120A986A27F}" type="pres">
      <dgm:prSet presAssocID="{707A07D5-5B37-4E96-A343-C52D7301F005}" presName="childNode2" presStyleLbl="bgAcc1" presStyleIdx="1" presStyleCnt="3" custScaleX="121016" custScaleY="137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CA273-5894-4352-B03E-51F7A95A9521}" type="pres">
      <dgm:prSet presAssocID="{707A07D5-5B37-4E96-A343-C52D7301F00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EFE19-5D87-4387-AEF1-BEFEB16C0C1F}" type="pres">
      <dgm:prSet presAssocID="{707A07D5-5B37-4E96-A343-C52D7301F005}" presName="parentNode2" presStyleLbl="node1" presStyleIdx="1" presStyleCnt="3" custScaleX="1088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1C648-8904-4CF7-B760-CCFF9C665649}" type="pres">
      <dgm:prSet presAssocID="{707A07D5-5B37-4E96-A343-C52D7301F005}" presName="connSite2" presStyleCnt="0"/>
      <dgm:spPr/>
    </dgm:pt>
    <dgm:pt modelId="{76BD5D9E-BA21-490E-88A3-52DE6EFA79A6}" type="pres">
      <dgm:prSet presAssocID="{95C03A4E-BF1C-4E64-8C98-4E3C823CD245}" presName="Name18" presStyleLbl="sibTrans2D1" presStyleIdx="1" presStyleCnt="2"/>
      <dgm:spPr/>
      <dgm:t>
        <a:bodyPr/>
        <a:lstStyle/>
        <a:p>
          <a:endParaRPr lang="ru-RU"/>
        </a:p>
      </dgm:t>
    </dgm:pt>
    <dgm:pt modelId="{66A56E88-683B-454C-9A1E-85C25E01362E}" type="pres">
      <dgm:prSet presAssocID="{E552649F-C9F2-4D66-845E-A474F06F05DC}" presName="composite1" presStyleCnt="0"/>
      <dgm:spPr/>
    </dgm:pt>
    <dgm:pt modelId="{B4182A98-0AE0-4727-BEA9-214D0E071EE3}" type="pres">
      <dgm:prSet presAssocID="{E552649F-C9F2-4D66-845E-A474F06F05DC}" presName="dummyNode1" presStyleLbl="node1" presStyleIdx="1" presStyleCnt="3"/>
      <dgm:spPr/>
    </dgm:pt>
    <dgm:pt modelId="{231FD4EC-DCEE-4708-8375-D1A82C98A280}" type="pres">
      <dgm:prSet presAssocID="{E552649F-C9F2-4D66-845E-A474F06F05DC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33080-772D-4A04-8508-5DF31CFBC315}" type="pres">
      <dgm:prSet presAssocID="{E552649F-C9F2-4D66-845E-A474F06F05D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46D0F-4671-42EA-AC43-3A1341C5B8F0}" type="pres">
      <dgm:prSet presAssocID="{E552649F-C9F2-4D66-845E-A474F06F05DC}" presName="parentNode1" presStyleLbl="node1" presStyleIdx="2" presStyleCnt="3" custScaleY="1261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B3D3A-81B0-48B8-AC24-30294B1FBECB}" type="pres">
      <dgm:prSet presAssocID="{E552649F-C9F2-4D66-845E-A474F06F05DC}" presName="connSite1" presStyleCnt="0"/>
      <dgm:spPr/>
    </dgm:pt>
  </dgm:ptLst>
  <dgm:cxnLst>
    <dgm:cxn modelId="{9CC1CBCE-44C3-4719-83D2-62F69022DFE6}" type="presOf" srcId="{E552649F-C9F2-4D66-845E-A474F06F05DC}" destId="{7C646D0F-4671-42EA-AC43-3A1341C5B8F0}" srcOrd="0" destOrd="0" presId="urn:microsoft.com/office/officeart/2005/8/layout/hProcess4"/>
    <dgm:cxn modelId="{6A6EC8EA-C393-48A5-9B09-21A024C8DF6A}" type="presOf" srcId="{C4F4B950-04B0-46C7-A51D-A5F7B99B541F}" destId="{B9F3B0F8-5637-47CE-8BE6-F43F9F4E76FB}" srcOrd="1" destOrd="0" presId="urn:microsoft.com/office/officeart/2005/8/layout/hProcess4"/>
    <dgm:cxn modelId="{7AFD57AF-4E95-4FD4-A326-5BF0CAEF28EC}" srcId="{7F10BE78-5AE2-4B0A-94C1-4F6740AE2751}" destId="{C7CBC839-53D1-47AE-8A82-06EB140767A6}" srcOrd="0" destOrd="0" parTransId="{1D959946-2DA7-40B4-AC13-157FA21ABF1F}" sibTransId="{848CDE5B-A528-4F88-83DE-DB435E5D28A0}"/>
    <dgm:cxn modelId="{663FD63F-4AD6-4F7E-BBDE-D9C427794BEF}" type="presOf" srcId="{2655BB09-0EC5-49F9-97B2-E354B2EF90F3}" destId="{231FD4EC-DCEE-4708-8375-D1A82C98A280}" srcOrd="0" destOrd="0" presId="urn:microsoft.com/office/officeart/2005/8/layout/hProcess4"/>
    <dgm:cxn modelId="{854B528C-6533-49A0-8A10-630B3B58805E}" type="presOf" srcId="{C4F4B950-04B0-46C7-A51D-A5F7B99B541F}" destId="{8C5FD46F-AB47-49FA-9A53-D63D4D25BAE8}" srcOrd="0" destOrd="0" presId="urn:microsoft.com/office/officeart/2005/8/layout/hProcess4"/>
    <dgm:cxn modelId="{CEB1E068-EA36-4850-BC1A-265C9A5380CB}" type="presOf" srcId="{2655BB09-0EC5-49F9-97B2-E354B2EF90F3}" destId="{AC133080-772D-4A04-8508-5DF31CFBC315}" srcOrd="1" destOrd="0" presId="urn:microsoft.com/office/officeart/2005/8/layout/hProcess4"/>
    <dgm:cxn modelId="{B826612F-BB50-4959-A283-0FCDE3DB84CF}" srcId="{C7CBC839-53D1-47AE-8A82-06EB140767A6}" destId="{C4F4B950-04B0-46C7-A51D-A5F7B99B541F}" srcOrd="0" destOrd="0" parTransId="{B7B57258-F5DA-43CD-9C1C-2765E2BA0926}" sibTransId="{890EE761-AFA9-415A-8745-754E00E5CA9F}"/>
    <dgm:cxn modelId="{96C1369F-034E-4F88-90CC-C7C047B3EC72}" srcId="{707A07D5-5B37-4E96-A343-C52D7301F005}" destId="{F4FE5408-CD9F-42E1-A88A-87048984A4E0}" srcOrd="1" destOrd="0" parTransId="{FDE3A1D8-F31E-4A6A-9BBB-3FF859498BC5}" sibTransId="{019F488E-EFE8-4251-A32F-6AD5968043F3}"/>
    <dgm:cxn modelId="{951F0FA2-0F57-45C7-8DDC-643CC82073F1}" srcId="{7F10BE78-5AE2-4B0A-94C1-4F6740AE2751}" destId="{E552649F-C9F2-4D66-845E-A474F06F05DC}" srcOrd="2" destOrd="0" parTransId="{280188F3-6945-48F0-8761-AE397B36A05C}" sibTransId="{25CE0A4B-0BD4-4353-BE29-EE46753CC08B}"/>
    <dgm:cxn modelId="{86DE43D8-F1F1-44B9-BBC2-6B32CAFCD27B}" type="presOf" srcId="{6BF76438-99D0-40EF-A98B-494AD54DE401}" destId="{A85CA273-5894-4352-B03E-51F7A95A9521}" srcOrd="1" destOrd="0" presId="urn:microsoft.com/office/officeart/2005/8/layout/hProcess4"/>
    <dgm:cxn modelId="{23174120-E4ED-4DFC-9F17-DDBFB021EB0C}" type="presOf" srcId="{F4FE5408-CD9F-42E1-A88A-87048984A4E0}" destId="{8819B7ED-97FC-47ED-BC77-C120A986A27F}" srcOrd="0" destOrd="1" presId="urn:microsoft.com/office/officeart/2005/8/layout/hProcess4"/>
    <dgm:cxn modelId="{EE321E8F-8102-4A01-A26B-68E1FBC657E3}" type="presOf" srcId="{7F10BE78-5AE2-4B0A-94C1-4F6740AE2751}" destId="{EC0117E5-24FA-4676-B45E-65F010DAF3AF}" srcOrd="0" destOrd="0" presId="urn:microsoft.com/office/officeart/2005/8/layout/hProcess4"/>
    <dgm:cxn modelId="{36B94A5F-FB23-48E3-864A-D4DE0D129CC7}" type="presOf" srcId="{F4FE5408-CD9F-42E1-A88A-87048984A4E0}" destId="{A85CA273-5894-4352-B03E-51F7A95A9521}" srcOrd="1" destOrd="1" presId="urn:microsoft.com/office/officeart/2005/8/layout/hProcess4"/>
    <dgm:cxn modelId="{CE6C6134-9ABC-4D67-A9D0-3C3E7F162221}" srcId="{E552649F-C9F2-4D66-845E-A474F06F05DC}" destId="{2655BB09-0EC5-49F9-97B2-E354B2EF90F3}" srcOrd="0" destOrd="0" parTransId="{10CF9EF5-7E4E-457A-9AC0-2B763E9C3E90}" sibTransId="{2C950342-A04C-4861-A758-9ECE024253EB}"/>
    <dgm:cxn modelId="{509DBAAE-153E-4F8E-ABE1-5390B3D21AAB}" type="presOf" srcId="{848CDE5B-A528-4F88-83DE-DB435E5D28A0}" destId="{9CF95B15-8524-4358-8202-641D97AFBDC0}" srcOrd="0" destOrd="0" presId="urn:microsoft.com/office/officeart/2005/8/layout/hProcess4"/>
    <dgm:cxn modelId="{D2AEB015-8AB4-4357-88EA-D1F2217F4B0B}" type="presOf" srcId="{707A07D5-5B37-4E96-A343-C52D7301F005}" destId="{B3CEFE19-5D87-4387-AEF1-BEFEB16C0C1F}" srcOrd="0" destOrd="0" presId="urn:microsoft.com/office/officeart/2005/8/layout/hProcess4"/>
    <dgm:cxn modelId="{516425B0-CE0B-471C-B2E9-94145568C74F}" type="presOf" srcId="{C7CBC839-53D1-47AE-8A82-06EB140767A6}" destId="{069D13CC-617E-4FD3-B991-F5791427A7A1}" srcOrd="0" destOrd="0" presId="urn:microsoft.com/office/officeart/2005/8/layout/hProcess4"/>
    <dgm:cxn modelId="{9E840D55-A85B-4162-9C06-3C1BD8AB2C0D}" srcId="{707A07D5-5B37-4E96-A343-C52D7301F005}" destId="{6BF76438-99D0-40EF-A98B-494AD54DE401}" srcOrd="0" destOrd="0" parTransId="{DE51C6EC-EA60-4452-B151-72EF345016B8}" sibTransId="{0285119B-A421-4739-957E-CFF007034695}"/>
    <dgm:cxn modelId="{FCFC6C6B-FD39-40BF-B729-742ADAD64CFF}" type="presOf" srcId="{95C03A4E-BF1C-4E64-8C98-4E3C823CD245}" destId="{76BD5D9E-BA21-490E-88A3-52DE6EFA79A6}" srcOrd="0" destOrd="0" presId="urn:microsoft.com/office/officeart/2005/8/layout/hProcess4"/>
    <dgm:cxn modelId="{25639E68-FDB4-4501-99A7-5878C10FBEE2}" type="presOf" srcId="{6BF76438-99D0-40EF-A98B-494AD54DE401}" destId="{8819B7ED-97FC-47ED-BC77-C120A986A27F}" srcOrd="0" destOrd="0" presId="urn:microsoft.com/office/officeart/2005/8/layout/hProcess4"/>
    <dgm:cxn modelId="{CA1A2AB8-D0E8-4B39-8C80-AA648C5F41EC}" srcId="{7F10BE78-5AE2-4B0A-94C1-4F6740AE2751}" destId="{707A07D5-5B37-4E96-A343-C52D7301F005}" srcOrd="1" destOrd="0" parTransId="{7AFD1CA6-BB0E-4494-987D-2A2CFBEB3760}" sibTransId="{95C03A4E-BF1C-4E64-8C98-4E3C823CD245}"/>
    <dgm:cxn modelId="{57B1C851-82C0-4C00-B95C-72695F8ED2CD}" type="presParOf" srcId="{EC0117E5-24FA-4676-B45E-65F010DAF3AF}" destId="{E21FD049-397F-424F-8878-5DFA59E3D74A}" srcOrd="0" destOrd="0" presId="urn:microsoft.com/office/officeart/2005/8/layout/hProcess4"/>
    <dgm:cxn modelId="{379F244D-C51B-47F9-A3BB-697EECC43BAF}" type="presParOf" srcId="{EC0117E5-24FA-4676-B45E-65F010DAF3AF}" destId="{BBB64704-1123-42D8-9557-092030576A22}" srcOrd="1" destOrd="0" presId="urn:microsoft.com/office/officeart/2005/8/layout/hProcess4"/>
    <dgm:cxn modelId="{8D19A475-05AD-4DC2-AB82-92E1473D98A9}" type="presParOf" srcId="{EC0117E5-24FA-4676-B45E-65F010DAF3AF}" destId="{347C5264-538E-4BCF-B322-AFBABD6A0C62}" srcOrd="2" destOrd="0" presId="urn:microsoft.com/office/officeart/2005/8/layout/hProcess4"/>
    <dgm:cxn modelId="{CFCEB655-A968-4984-B723-DCADD47F8E56}" type="presParOf" srcId="{347C5264-538E-4BCF-B322-AFBABD6A0C62}" destId="{C30DE0BB-1ACD-4721-B6F2-9615C97020F9}" srcOrd="0" destOrd="0" presId="urn:microsoft.com/office/officeart/2005/8/layout/hProcess4"/>
    <dgm:cxn modelId="{78318FC0-26F4-428E-A326-416C86DA06CC}" type="presParOf" srcId="{C30DE0BB-1ACD-4721-B6F2-9615C97020F9}" destId="{AEA7666F-A2A3-48A9-BC21-CD6DCD01C23C}" srcOrd="0" destOrd="0" presId="urn:microsoft.com/office/officeart/2005/8/layout/hProcess4"/>
    <dgm:cxn modelId="{C8CF8A73-1009-4C38-9540-3DA492B8C46F}" type="presParOf" srcId="{C30DE0BB-1ACD-4721-B6F2-9615C97020F9}" destId="{8C5FD46F-AB47-49FA-9A53-D63D4D25BAE8}" srcOrd="1" destOrd="0" presId="urn:microsoft.com/office/officeart/2005/8/layout/hProcess4"/>
    <dgm:cxn modelId="{D562BBC2-3D65-4146-B29C-1AE31FCF4C89}" type="presParOf" srcId="{C30DE0BB-1ACD-4721-B6F2-9615C97020F9}" destId="{B9F3B0F8-5637-47CE-8BE6-F43F9F4E76FB}" srcOrd="2" destOrd="0" presId="urn:microsoft.com/office/officeart/2005/8/layout/hProcess4"/>
    <dgm:cxn modelId="{0C0A88A7-8857-4103-8792-EAA900A09DB3}" type="presParOf" srcId="{C30DE0BB-1ACD-4721-B6F2-9615C97020F9}" destId="{069D13CC-617E-4FD3-B991-F5791427A7A1}" srcOrd="3" destOrd="0" presId="urn:microsoft.com/office/officeart/2005/8/layout/hProcess4"/>
    <dgm:cxn modelId="{3D3D354E-DDE6-4CB4-B3F2-EE85D5A9C3F9}" type="presParOf" srcId="{C30DE0BB-1ACD-4721-B6F2-9615C97020F9}" destId="{19712403-D153-49F2-A08C-58B4EC53111B}" srcOrd="4" destOrd="0" presId="urn:microsoft.com/office/officeart/2005/8/layout/hProcess4"/>
    <dgm:cxn modelId="{78D70025-BD12-4055-91EB-2010CDD24A25}" type="presParOf" srcId="{347C5264-538E-4BCF-B322-AFBABD6A0C62}" destId="{9CF95B15-8524-4358-8202-641D97AFBDC0}" srcOrd="1" destOrd="0" presId="urn:microsoft.com/office/officeart/2005/8/layout/hProcess4"/>
    <dgm:cxn modelId="{3582162D-5E05-4101-9AE6-372B31E269E5}" type="presParOf" srcId="{347C5264-538E-4BCF-B322-AFBABD6A0C62}" destId="{A5AF6D46-B10E-4D25-ADD6-2763AA40F830}" srcOrd="2" destOrd="0" presId="urn:microsoft.com/office/officeart/2005/8/layout/hProcess4"/>
    <dgm:cxn modelId="{51207E4E-E9EF-4503-94E9-0E8C7DE1BB90}" type="presParOf" srcId="{A5AF6D46-B10E-4D25-ADD6-2763AA40F830}" destId="{AC6A008C-31D1-443D-B55F-351CE7A57126}" srcOrd="0" destOrd="0" presId="urn:microsoft.com/office/officeart/2005/8/layout/hProcess4"/>
    <dgm:cxn modelId="{E5065D93-B8D8-4D0C-ADB3-CF4DAD842018}" type="presParOf" srcId="{A5AF6D46-B10E-4D25-ADD6-2763AA40F830}" destId="{8819B7ED-97FC-47ED-BC77-C120A986A27F}" srcOrd="1" destOrd="0" presId="urn:microsoft.com/office/officeart/2005/8/layout/hProcess4"/>
    <dgm:cxn modelId="{91585CC4-7D0B-46A7-920B-E5733890BE9D}" type="presParOf" srcId="{A5AF6D46-B10E-4D25-ADD6-2763AA40F830}" destId="{A85CA273-5894-4352-B03E-51F7A95A9521}" srcOrd="2" destOrd="0" presId="urn:microsoft.com/office/officeart/2005/8/layout/hProcess4"/>
    <dgm:cxn modelId="{B0C250ED-75E8-47F4-A066-213EDA59CA4D}" type="presParOf" srcId="{A5AF6D46-B10E-4D25-ADD6-2763AA40F830}" destId="{B3CEFE19-5D87-4387-AEF1-BEFEB16C0C1F}" srcOrd="3" destOrd="0" presId="urn:microsoft.com/office/officeart/2005/8/layout/hProcess4"/>
    <dgm:cxn modelId="{59EE9DA4-1725-41C0-BE64-FED72A0C23EF}" type="presParOf" srcId="{A5AF6D46-B10E-4D25-ADD6-2763AA40F830}" destId="{E4C1C648-8904-4CF7-B760-CCFF9C665649}" srcOrd="4" destOrd="0" presId="urn:microsoft.com/office/officeart/2005/8/layout/hProcess4"/>
    <dgm:cxn modelId="{F9DCFF50-0312-4D01-92DD-52A637B4D68E}" type="presParOf" srcId="{347C5264-538E-4BCF-B322-AFBABD6A0C62}" destId="{76BD5D9E-BA21-490E-88A3-52DE6EFA79A6}" srcOrd="3" destOrd="0" presId="urn:microsoft.com/office/officeart/2005/8/layout/hProcess4"/>
    <dgm:cxn modelId="{01D336F1-9FCC-452B-A3CC-F6E828CCAB39}" type="presParOf" srcId="{347C5264-538E-4BCF-B322-AFBABD6A0C62}" destId="{66A56E88-683B-454C-9A1E-85C25E01362E}" srcOrd="4" destOrd="0" presId="urn:microsoft.com/office/officeart/2005/8/layout/hProcess4"/>
    <dgm:cxn modelId="{B53E39E1-AA55-4509-AB64-071B63DD84C3}" type="presParOf" srcId="{66A56E88-683B-454C-9A1E-85C25E01362E}" destId="{B4182A98-0AE0-4727-BEA9-214D0E071EE3}" srcOrd="0" destOrd="0" presId="urn:microsoft.com/office/officeart/2005/8/layout/hProcess4"/>
    <dgm:cxn modelId="{E7720C9E-98AD-4B7A-BF67-7E571EBBB357}" type="presParOf" srcId="{66A56E88-683B-454C-9A1E-85C25E01362E}" destId="{231FD4EC-DCEE-4708-8375-D1A82C98A280}" srcOrd="1" destOrd="0" presId="urn:microsoft.com/office/officeart/2005/8/layout/hProcess4"/>
    <dgm:cxn modelId="{C4C352F1-C18B-4C99-9D56-2964DB47108E}" type="presParOf" srcId="{66A56E88-683B-454C-9A1E-85C25E01362E}" destId="{AC133080-772D-4A04-8508-5DF31CFBC315}" srcOrd="2" destOrd="0" presId="urn:microsoft.com/office/officeart/2005/8/layout/hProcess4"/>
    <dgm:cxn modelId="{AAD64973-7083-4798-9575-D5E69F6F6E22}" type="presParOf" srcId="{66A56E88-683B-454C-9A1E-85C25E01362E}" destId="{7C646D0F-4671-42EA-AC43-3A1341C5B8F0}" srcOrd="3" destOrd="0" presId="urn:microsoft.com/office/officeart/2005/8/layout/hProcess4"/>
    <dgm:cxn modelId="{2E0CC22B-DEC1-4CC3-BEDF-FDD5770701B4}" type="presParOf" srcId="{66A56E88-683B-454C-9A1E-85C25E01362E}" destId="{9A6B3D3A-81B0-48B8-AC24-30294B1FBE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95797C-F438-4270-8D2E-FA168224104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123EC-4B99-43C0-9C3E-985CAE47B06E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dirty="0">
            <a:solidFill>
              <a:srgbClr val="002060"/>
            </a:solidFill>
          </a:endParaRPr>
        </a:p>
      </dgm:t>
    </dgm:pt>
    <dgm:pt modelId="{FDC82063-B5A1-40DE-8762-5A578AFEC24C}" type="parTrans" cxnId="{726F5889-E73F-410F-89BA-EE681580902F}">
      <dgm:prSet/>
      <dgm:spPr/>
      <dgm:t>
        <a:bodyPr/>
        <a:lstStyle/>
        <a:p>
          <a:endParaRPr lang="ru-RU"/>
        </a:p>
      </dgm:t>
    </dgm:pt>
    <dgm:pt modelId="{C18BB499-6FB0-4997-B33D-0ED86B61047C}" type="sibTrans" cxnId="{726F5889-E73F-410F-89BA-EE681580902F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4ACCF7E-4931-4732-8628-4CFD99A7083F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dirty="0">
            <a:solidFill>
              <a:srgbClr val="002060"/>
            </a:solidFill>
          </a:endParaRPr>
        </a:p>
      </dgm:t>
    </dgm:pt>
    <dgm:pt modelId="{14506D5E-370D-4EE1-9D8E-77D2055A173D}" type="parTrans" cxnId="{0EC6CD69-FD1A-443F-AF12-056F71DA32A6}">
      <dgm:prSet/>
      <dgm:spPr/>
      <dgm:t>
        <a:bodyPr/>
        <a:lstStyle/>
        <a:p>
          <a:endParaRPr lang="ru-RU"/>
        </a:p>
      </dgm:t>
    </dgm:pt>
    <dgm:pt modelId="{80E34D76-BA98-4703-9C5D-A742A8259F81}" type="sibTrans" cxnId="{0EC6CD69-FD1A-443F-AF12-056F71DA32A6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A0690D1A-73ED-4CD2-971F-A22D3BEC67BA}">
      <dgm:prSet phldrT="[Текст]" custT="1"/>
      <dgm:spPr>
        <a:solidFill>
          <a:srgbClr val="75A5EB"/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ситуацию завершения экзамена участником экзамена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81221A6-3935-4381-B65E-BBE480E6E023}" type="parTrans" cxnId="{3FA7EBBB-C485-43C1-A35B-892BA7112783}">
      <dgm:prSet/>
      <dgm:spPr/>
      <dgm:t>
        <a:bodyPr/>
        <a:lstStyle/>
        <a:p>
          <a:endParaRPr lang="ru-RU"/>
        </a:p>
      </dgm:t>
    </dgm:pt>
    <dgm:pt modelId="{9CC7D5BF-487D-451B-ADDF-5DB4071078EC}" type="sibTrans" cxnId="{3FA7EBBB-C485-43C1-A35B-892BA7112783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DBAC083-4F64-4B8E-A18D-2664DC281B32}">
      <dgm:prSet phldrT="[Текст]" custT="1"/>
      <dgm:spPr>
        <a:solidFill>
          <a:srgbClr val="75A5EB"/>
        </a:solidFill>
      </dgm:spPr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9BE35CA-D04E-483A-BB3A-CA19834C9975}" type="parTrans" cxnId="{CD834CC1-3A2A-4317-AC5E-AB4CC334DDC8}">
      <dgm:prSet/>
      <dgm:spPr/>
      <dgm:t>
        <a:bodyPr/>
        <a:lstStyle/>
        <a:p>
          <a:endParaRPr lang="ru-RU"/>
        </a:p>
      </dgm:t>
    </dgm:pt>
    <dgm:pt modelId="{43B4F12F-597E-45F0-8B83-5798857811FA}" type="sibTrans" cxnId="{CD834CC1-3A2A-4317-AC5E-AB4CC334DDC8}">
      <dgm:prSet/>
      <dgm:spPr/>
      <dgm:t>
        <a:bodyPr/>
        <a:lstStyle/>
        <a:p>
          <a:endParaRPr lang="ru-RU"/>
        </a:p>
      </dgm:t>
    </dgm:pt>
    <dgm:pt modelId="{8DDF6238-F0A3-4406-8297-2B8F483A1DD5}" type="pres">
      <dgm:prSet presAssocID="{FF95797C-F438-4270-8D2E-FA16822410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9656D-A446-486E-B645-B16E8BBC6FF3}" type="pres">
      <dgm:prSet presAssocID="{FF95797C-F438-4270-8D2E-FA168224104B}" presName="dummyMaxCanvas" presStyleCnt="0">
        <dgm:presLayoutVars/>
      </dgm:prSet>
      <dgm:spPr/>
    </dgm:pt>
    <dgm:pt modelId="{35CE8E9F-BFC7-4DC7-9351-6B927BFCA63A}" type="pres">
      <dgm:prSet presAssocID="{FF95797C-F438-4270-8D2E-FA168224104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0B581-3C5F-4BF2-BBF1-AE664649DB6A}" type="pres">
      <dgm:prSet presAssocID="{FF95797C-F438-4270-8D2E-FA168224104B}" presName="FourNodes_2" presStyleLbl="node1" presStyleIdx="1" presStyleCnt="4" custLinFactNeighborX="-617" custLinFactNeighborY="-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ABFC1-DAD1-404F-8039-0869CF0AAB5F}" type="pres">
      <dgm:prSet presAssocID="{FF95797C-F438-4270-8D2E-FA168224104B}" presName="FourNodes_3" presStyleLbl="node1" presStyleIdx="2" presStyleCnt="4" custScaleY="113617" custLinFactNeighborX="389" custLinFactNeighborY="-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F5F6D-D8F8-4D37-9B27-DA4CA700F8AE}" type="pres">
      <dgm:prSet presAssocID="{FF95797C-F438-4270-8D2E-FA168224104B}" presName="FourNodes_4" presStyleLbl="node1" presStyleIdx="3" presStyleCnt="4" custScaleX="103630" custScaleY="114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AEE97-989B-441A-8B82-2BA58F858E4C}" type="pres">
      <dgm:prSet presAssocID="{FF95797C-F438-4270-8D2E-FA168224104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587A1-B52C-4B87-9509-2B72FB546814}" type="pres">
      <dgm:prSet presAssocID="{FF95797C-F438-4270-8D2E-FA168224104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3AE8D-A6DB-4FA0-8A69-F9A8411906DD}" type="pres">
      <dgm:prSet presAssocID="{FF95797C-F438-4270-8D2E-FA168224104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84166-DBA1-4C50-B5A4-A52EF2C7A0AC}" type="pres">
      <dgm:prSet presAssocID="{FF95797C-F438-4270-8D2E-FA168224104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850EB-E39D-401E-A217-1ED69E9D0A68}" type="pres">
      <dgm:prSet presAssocID="{FF95797C-F438-4270-8D2E-FA168224104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6F95D-8F0F-4562-B60B-DA7FED749F07}" type="pres">
      <dgm:prSet presAssocID="{FF95797C-F438-4270-8D2E-FA168224104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FB8BF-58E3-4541-86DB-4FDB202D28A9}" type="pres">
      <dgm:prSet presAssocID="{FF95797C-F438-4270-8D2E-FA168224104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7EBBB-C485-43C1-A35B-892BA7112783}" srcId="{FF95797C-F438-4270-8D2E-FA168224104B}" destId="{A0690D1A-73ED-4CD2-971F-A22D3BEC67BA}" srcOrd="2" destOrd="0" parTransId="{181221A6-3935-4381-B65E-BBE480E6E023}" sibTransId="{9CC7D5BF-487D-451B-ADDF-5DB4071078EC}"/>
    <dgm:cxn modelId="{35D578B6-48FA-46C8-BBA1-4BBBE60BD154}" type="presOf" srcId="{4DBAC083-4F64-4B8E-A18D-2664DC281B32}" destId="{810F5F6D-D8F8-4D37-9B27-DA4CA700F8AE}" srcOrd="0" destOrd="0" presId="urn:microsoft.com/office/officeart/2005/8/layout/vProcess5"/>
    <dgm:cxn modelId="{F00B26BB-ED77-49B3-BC12-8C04746765F5}" type="presOf" srcId="{FF95797C-F438-4270-8D2E-FA168224104B}" destId="{8DDF6238-F0A3-4406-8297-2B8F483A1DD5}" srcOrd="0" destOrd="0" presId="urn:microsoft.com/office/officeart/2005/8/layout/vProcess5"/>
    <dgm:cxn modelId="{0EC6CD69-FD1A-443F-AF12-056F71DA32A6}" srcId="{FF95797C-F438-4270-8D2E-FA168224104B}" destId="{44ACCF7E-4931-4732-8628-4CFD99A7083F}" srcOrd="1" destOrd="0" parTransId="{14506D5E-370D-4EE1-9D8E-77D2055A173D}" sibTransId="{80E34D76-BA98-4703-9C5D-A742A8259F81}"/>
    <dgm:cxn modelId="{CD834CC1-3A2A-4317-AC5E-AB4CC334DDC8}" srcId="{FF95797C-F438-4270-8D2E-FA168224104B}" destId="{4DBAC083-4F64-4B8E-A18D-2664DC281B32}" srcOrd="3" destOrd="0" parTransId="{19BE35CA-D04E-483A-BB3A-CA19834C9975}" sibTransId="{43B4F12F-597E-45F0-8B83-5798857811FA}"/>
    <dgm:cxn modelId="{A789C65A-BD4E-4AE9-A0D2-6DAF76BD6686}" type="presOf" srcId="{9CC7D5BF-487D-451B-ADDF-5DB4071078EC}" destId="{8F63AE8D-A6DB-4FA0-8A69-F9A8411906DD}" srcOrd="0" destOrd="0" presId="urn:microsoft.com/office/officeart/2005/8/layout/vProcess5"/>
    <dgm:cxn modelId="{C990AD0C-ED64-4CB1-9684-EE70060B1B26}" type="presOf" srcId="{A0690D1A-73ED-4CD2-971F-A22D3BEC67BA}" destId="{E7E6F95D-8F0F-4562-B60B-DA7FED749F07}" srcOrd="1" destOrd="0" presId="urn:microsoft.com/office/officeart/2005/8/layout/vProcess5"/>
    <dgm:cxn modelId="{FD0027D7-30F3-4D09-9E09-5EC03B016786}" type="presOf" srcId="{C18BB499-6FB0-4997-B33D-0ED86B61047C}" destId="{ECFAEE97-989B-441A-8B82-2BA58F858E4C}" srcOrd="0" destOrd="0" presId="urn:microsoft.com/office/officeart/2005/8/layout/vProcess5"/>
    <dgm:cxn modelId="{4DECDAD5-2A00-436D-BFF2-2556B7B9D69F}" type="presOf" srcId="{D6A123EC-4B99-43C0-9C3E-985CAE47B06E}" destId="{02684166-DBA1-4C50-B5A4-A52EF2C7A0AC}" srcOrd="1" destOrd="0" presId="urn:microsoft.com/office/officeart/2005/8/layout/vProcess5"/>
    <dgm:cxn modelId="{07A48540-7BAF-4540-8728-53B79945AA1B}" type="presOf" srcId="{A0690D1A-73ED-4CD2-971F-A22D3BEC67BA}" destId="{28EABFC1-DAD1-404F-8039-0869CF0AAB5F}" srcOrd="0" destOrd="0" presId="urn:microsoft.com/office/officeart/2005/8/layout/vProcess5"/>
    <dgm:cxn modelId="{E429CAF1-75C8-4662-A882-608D7D878103}" type="presOf" srcId="{4DBAC083-4F64-4B8E-A18D-2664DC281B32}" destId="{445FB8BF-58E3-4541-86DB-4FDB202D28A9}" srcOrd="1" destOrd="0" presId="urn:microsoft.com/office/officeart/2005/8/layout/vProcess5"/>
    <dgm:cxn modelId="{726F5889-E73F-410F-89BA-EE681580902F}" srcId="{FF95797C-F438-4270-8D2E-FA168224104B}" destId="{D6A123EC-4B99-43C0-9C3E-985CAE47B06E}" srcOrd="0" destOrd="0" parTransId="{FDC82063-B5A1-40DE-8762-5A578AFEC24C}" sibTransId="{C18BB499-6FB0-4997-B33D-0ED86B61047C}"/>
    <dgm:cxn modelId="{41180114-1B94-4BB5-B02E-97EAA1A2366B}" type="presOf" srcId="{80E34D76-BA98-4703-9C5D-A742A8259F81}" destId="{9BB587A1-B52C-4B87-9509-2B72FB546814}" srcOrd="0" destOrd="0" presId="urn:microsoft.com/office/officeart/2005/8/layout/vProcess5"/>
    <dgm:cxn modelId="{1DBE95FC-92A2-4A07-B46F-CAE25254EEB5}" type="presOf" srcId="{44ACCF7E-4931-4732-8628-4CFD99A7083F}" destId="{8C10B581-3C5F-4BF2-BBF1-AE664649DB6A}" srcOrd="0" destOrd="0" presId="urn:microsoft.com/office/officeart/2005/8/layout/vProcess5"/>
    <dgm:cxn modelId="{1C4C22F9-8411-4CB9-BC3B-61B0BF718212}" type="presOf" srcId="{D6A123EC-4B99-43C0-9C3E-985CAE47B06E}" destId="{35CE8E9F-BFC7-4DC7-9351-6B927BFCA63A}" srcOrd="0" destOrd="0" presId="urn:microsoft.com/office/officeart/2005/8/layout/vProcess5"/>
    <dgm:cxn modelId="{570D671E-8849-4597-88B9-06E9489F4F38}" type="presOf" srcId="{44ACCF7E-4931-4732-8628-4CFD99A7083F}" destId="{35C850EB-E39D-401E-A217-1ED69E9D0A68}" srcOrd="1" destOrd="0" presId="urn:microsoft.com/office/officeart/2005/8/layout/vProcess5"/>
    <dgm:cxn modelId="{EAB492A8-CDC7-48A3-8BB3-618E1E90EBD9}" type="presParOf" srcId="{8DDF6238-F0A3-4406-8297-2B8F483A1DD5}" destId="{A9F9656D-A446-486E-B645-B16E8BBC6FF3}" srcOrd="0" destOrd="0" presId="urn:microsoft.com/office/officeart/2005/8/layout/vProcess5"/>
    <dgm:cxn modelId="{68199FD6-0F5B-4AEA-8F1B-15603239E95E}" type="presParOf" srcId="{8DDF6238-F0A3-4406-8297-2B8F483A1DD5}" destId="{35CE8E9F-BFC7-4DC7-9351-6B927BFCA63A}" srcOrd="1" destOrd="0" presId="urn:microsoft.com/office/officeart/2005/8/layout/vProcess5"/>
    <dgm:cxn modelId="{099A404E-F40F-4E17-B0A8-77E1F47635CB}" type="presParOf" srcId="{8DDF6238-F0A3-4406-8297-2B8F483A1DD5}" destId="{8C10B581-3C5F-4BF2-BBF1-AE664649DB6A}" srcOrd="2" destOrd="0" presId="urn:microsoft.com/office/officeart/2005/8/layout/vProcess5"/>
    <dgm:cxn modelId="{2714E413-1DD4-4BA9-B3F1-EB9235F15A6C}" type="presParOf" srcId="{8DDF6238-F0A3-4406-8297-2B8F483A1DD5}" destId="{28EABFC1-DAD1-404F-8039-0869CF0AAB5F}" srcOrd="3" destOrd="0" presId="urn:microsoft.com/office/officeart/2005/8/layout/vProcess5"/>
    <dgm:cxn modelId="{54F652E7-7708-41E6-A3AF-3C98A8B4AC21}" type="presParOf" srcId="{8DDF6238-F0A3-4406-8297-2B8F483A1DD5}" destId="{810F5F6D-D8F8-4D37-9B27-DA4CA700F8AE}" srcOrd="4" destOrd="0" presId="urn:microsoft.com/office/officeart/2005/8/layout/vProcess5"/>
    <dgm:cxn modelId="{84FAC701-C9BA-4715-902A-D49258041D50}" type="presParOf" srcId="{8DDF6238-F0A3-4406-8297-2B8F483A1DD5}" destId="{ECFAEE97-989B-441A-8B82-2BA58F858E4C}" srcOrd="5" destOrd="0" presId="urn:microsoft.com/office/officeart/2005/8/layout/vProcess5"/>
    <dgm:cxn modelId="{BBA16844-6DD3-4CA6-AEB6-D6BD9D03AEDE}" type="presParOf" srcId="{8DDF6238-F0A3-4406-8297-2B8F483A1DD5}" destId="{9BB587A1-B52C-4B87-9509-2B72FB546814}" srcOrd="6" destOrd="0" presId="urn:microsoft.com/office/officeart/2005/8/layout/vProcess5"/>
    <dgm:cxn modelId="{7B91AA49-4695-4E96-A9BB-2EE6CE386788}" type="presParOf" srcId="{8DDF6238-F0A3-4406-8297-2B8F483A1DD5}" destId="{8F63AE8D-A6DB-4FA0-8A69-F9A8411906DD}" srcOrd="7" destOrd="0" presId="urn:microsoft.com/office/officeart/2005/8/layout/vProcess5"/>
    <dgm:cxn modelId="{F2B1E900-1402-465C-8ED6-8980C05E0AFE}" type="presParOf" srcId="{8DDF6238-F0A3-4406-8297-2B8F483A1DD5}" destId="{02684166-DBA1-4C50-B5A4-A52EF2C7A0AC}" srcOrd="8" destOrd="0" presId="urn:microsoft.com/office/officeart/2005/8/layout/vProcess5"/>
    <dgm:cxn modelId="{27AF9096-45F3-4BD8-8E95-9C39B4D70DB7}" type="presParOf" srcId="{8DDF6238-F0A3-4406-8297-2B8F483A1DD5}" destId="{35C850EB-E39D-401E-A217-1ED69E9D0A68}" srcOrd="9" destOrd="0" presId="urn:microsoft.com/office/officeart/2005/8/layout/vProcess5"/>
    <dgm:cxn modelId="{AA6093B7-93F0-4B1F-932E-46D50D245B8E}" type="presParOf" srcId="{8DDF6238-F0A3-4406-8297-2B8F483A1DD5}" destId="{E7E6F95D-8F0F-4562-B60B-DA7FED749F07}" srcOrd="10" destOrd="0" presId="urn:microsoft.com/office/officeart/2005/8/layout/vProcess5"/>
    <dgm:cxn modelId="{020CCF9B-536F-40B4-B5A3-55CA25F50474}" type="presParOf" srcId="{8DDF6238-F0A3-4406-8297-2B8F483A1DD5}" destId="{445FB8BF-58E3-4541-86DB-4FDB202D28A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rgbClr val="397EE3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rgbClr val="397EE3"/>
        </a:solidFill>
      </dgm:spPr>
      <dgm:t>
        <a:bodyPr/>
        <a:lstStyle/>
        <a:p>
          <a:pPr algn="just"/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rgbClr val="397EE3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3" custScaleX="135922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3" custScaleX="135922" custScaleY="330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2" presStyleCnt="3" custScaleX="135922" custScaleY="23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22FD7769-1128-4433-B986-8F9FE2D6F367}" type="presOf" srcId="{151E41EE-FE83-4AA1-B1BD-5A7EE810B93C}" destId="{50275D2F-BD7A-439B-9035-5E19B80E1FAE}" srcOrd="0" destOrd="0" presId="urn:microsoft.com/office/officeart/2005/8/layout/list1"/>
    <dgm:cxn modelId="{0BD88887-45FD-4783-B2C8-2125D9768FEC}" type="presOf" srcId="{EE92335E-6906-4E36-9CB0-1ECA8A737B32}" destId="{FF9BA3B6-5BC2-4AB7-875F-6A4578182705}" srcOrd="0" destOrd="0" presId="urn:microsoft.com/office/officeart/2005/8/layout/list1"/>
    <dgm:cxn modelId="{A91178AC-CD5A-4D9F-8F78-45B58AB04294}" type="presOf" srcId="{151E41EE-FE83-4AA1-B1BD-5A7EE810B93C}" destId="{2F609668-195D-4210-A2BA-57BA440EFA84}" srcOrd="1" destOrd="0" presId="urn:microsoft.com/office/officeart/2005/8/layout/list1"/>
    <dgm:cxn modelId="{0F393F04-19BA-4038-BAC1-BB1E8FD3370D}" type="presOf" srcId="{255546E0-0451-4599-9DFF-3744DB534B77}" destId="{7FE8F37E-B6BB-4BBE-B103-805D83F2DEF1}" srcOrd="0" destOrd="0" presId="urn:microsoft.com/office/officeart/2005/8/layout/list1"/>
    <dgm:cxn modelId="{623FE301-FF9E-418E-AD3E-51F6BC564F1C}" srcId="{B65A5223-E71D-423A-8C78-A04B95C70DCE}" destId="{EE92335E-6906-4E36-9CB0-1ECA8A737B32}" srcOrd="2" destOrd="0" parTransId="{8826A974-83CF-4234-AE9E-371E75BEE3BA}" sibTransId="{11E1CDA5-A710-4987-A37E-D15BE28EE5E4}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ED9E8715-2240-4ACD-97D1-F965F9DE17B0}" type="presOf" srcId="{B65A5223-E71D-423A-8C78-A04B95C70DCE}" destId="{FC703F28-E1B9-4776-B364-84B83CDF9BA3}" srcOrd="0" destOrd="0" presId="urn:microsoft.com/office/officeart/2005/8/layout/list1"/>
    <dgm:cxn modelId="{5ADFEFAD-28E1-459E-94B5-7E952E9FADD4}" type="presOf" srcId="{255546E0-0451-4599-9DFF-3744DB534B77}" destId="{2A6733C7-DD39-4C1E-9334-7BD469FFECDF}" srcOrd="1" destOrd="0" presId="urn:microsoft.com/office/officeart/2005/8/layout/list1"/>
    <dgm:cxn modelId="{F293DD38-26AF-4675-AF7E-6C98A5565FEF}" type="presOf" srcId="{EE92335E-6906-4E36-9CB0-1ECA8A737B32}" destId="{BC3739B9-9FA1-4B95-B829-3AD6B3A352C4}" srcOrd="1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95D56149-F79F-4334-AD4B-66C8A8ED8E0A}" type="presParOf" srcId="{FC703F28-E1B9-4776-B364-84B83CDF9BA3}" destId="{E73068D1-4BD2-4DF1-9B45-048AE95B9F6A}" srcOrd="0" destOrd="0" presId="urn:microsoft.com/office/officeart/2005/8/layout/list1"/>
    <dgm:cxn modelId="{32615571-F3FC-4B63-A372-7CD7F4132970}" type="presParOf" srcId="{E73068D1-4BD2-4DF1-9B45-048AE95B9F6A}" destId="{7FE8F37E-B6BB-4BBE-B103-805D83F2DEF1}" srcOrd="0" destOrd="0" presId="urn:microsoft.com/office/officeart/2005/8/layout/list1"/>
    <dgm:cxn modelId="{2681247D-FA4C-4844-9B7F-6395D0D3CE05}" type="presParOf" srcId="{E73068D1-4BD2-4DF1-9B45-048AE95B9F6A}" destId="{2A6733C7-DD39-4C1E-9334-7BD469FFECDF}" srcOrd="1" destOrd="0" presId="urn:microsoft.com/office/officeart/2005/8/layout/list1"/>
    <dgm:cxn modelId="{AFB9E36D-12C0-45F8-9E05-5064EAB42929}" type="presParOf" srcId="{FC703F28-E1B9-4776-B364-84B83CDF9BA3}" destId="{E050C48F-650B-4610-98C8-1D8F32EFCCEB}" srcOrd="1" destOrd="0" presId="urn:microsoft.com/office/officeart/2005/8/layout/list1"/>
    <dgm:cxn modelId="{A1B8D53B-B182-4F3A-9483-D4590B5AC89C}" type="presParOf" srcId="{FC703F28-E1B9-4776-B364-84B83CDF9BA3}" destId="{F2F2EBCC-150B-482A-966B-1FAE88FB025F}" srcOrd="2" destOrd="0" presId="urn:microsoft.com/office/officeart/2005/8/layout/list1"/>
    <dgm:cxn modelId="{3A1A26BC-8CE2-48E8-A3B2-E62DB195FDE0}" type="presParOf" srcId="{FC703F28-E1B9-4776-B364-84B83CDF9BA3}" destId="{58C9C83B-0E47-4509-8959-877AD4864D33}" srcOrd="3" destOrd="0" presId="urn:microsoft.com/office/officeart/2005/8/layout/list1"/>
    <dgm:cxn modelId="{569DE9C9-E4A3-4999-B609-85405095618B}" type="presParOf" srcId="{FC703F28-E1B9-4776-B364-84B83CDF9BA3}" destId="{09094106-A586-4CDB-B303-30048DE4225B}" srcOrd="4" destOrd="0" presId="urn:microsoft.com/office/officeart/2005/8/layout/list1"/>
    <dgm:cxn modelId="{45C27138-5DA1-421D-9DD0-C01DFAC33E0A}" type="presParOf" srcId="{09094106-A586-4CDB-B303-30048DE4225B}" destId="{50275D2F-BD7A-439B-9035-5E19B80E1FAE}" srcOrd="0" destOrd="0" presId="urn:microsoft.com/office/officeart/2005/8/layout/list1"/>
    <dgm:cxn modelId="{A8F96578-161C-4DC9-B5B2-DE5C62820EF5}" type="presParOf" srcId="{09094106-A586-4CDB-B303-30048DE4225B}" destId="{2F609668-195D-4210-A2BA-57BA440EFA84}" srcOrd="1" destOrd="0" presId="urn:microsoft.com/office/officeart/2005/8/layout/list1"/>
    <dgm:cxn modelId="{021CEB2D-1196-4FF3-B083-843224C45194}" type="presParOf" srcId="{FC703F28-E1B9-4776-B364-84B83CDF9BA3}" destId="{C1E66C43-46A8-4370-A504-29B60ED991C3}" srcOrd="5" destOrd="0" presId="urn:microsoft.com/office/officeart/2005/8/layout/list1"/>
    <dgm:cxn modelId="{DACE79E9-8164-4628-9182-EBCD99DFF478}" type="presParOf" srcId="{FC703F28-E1B9-4776-B364-84B83CDF9BA3}" destId="{455B5EA1-30EE-4CD1-9E30-C30A2612CA86}" srcOrd="6" destOrd="0" presId="urn:microsoft.com/office/officeart/2005/8/layout/list1"/>
    <dgm:cxn modelId="{BB4309B6-E1AF-4808-8127-39399C9E5AA5}" type="presParOf" srcId="{FC703F28-E1B9-4776-B364-84B83CDF9BA3}" destId="{7390EA8C-8CAA-4D51-BFC9-4FF88CAB739F}" srcOrd="7" destOrd="0" presId="urn:microsoft.com/office/officeart/2005/8/layout/list1"/>
    <dgm:cxn modelId="{84B0D327-A204-4CC1-A5AC-6CF44FC19876}" type="presParOf" srcId="{FC703F28-E1B9-4776-B364-84B83CDF9BA3}" destId="{5404150B-4B41-4CF6-B26E-17E568DF6AF6}" srcOrd="8" destOrd="0" presId="urn:microsoft.com/office/officeart/2005/8/layout/list1"/>
    <dgm:cxn modelId="{C05156A0-19E0-4E96-9A04-B32653E36A7D}" type="presParOf" srcId="{5404150B-4B41-4CF6-B26E-17E568DF6AF6}" destId="{FF9BA3B6-5BC2-4AB7-875F-6A4578182705}" srcOrd="0" destOrd="0" presId="urn:microsoft.com/office/officeart/2005/8/layout/list1"/>
    <dgm:cxn modelId="{19BD6A5F-FEDD-457E-93F4-058357B162F5}" type="presParOf" srcId="{5404150B-4B41-4CF6-B26E-17E568DF6AF6}" destId="{BC3739B9-9FA1-4B95-B829-3AD6B3A352C4}" srcOrd="1" destOrd="0" presId="urn:microsoft.com/office/officeart/2005/8/layout/list1"/>
    <dgm:cxn modelId="{867B38FD-77BA-416A-9BAA-B078B1A49DDA}" type="presParOf" srcId="{FC703F28-E1B9-4776-B364-84B83CDF9BA3}" destId="{BB8BF0EA-911F-4426-953D-27F0D58DDA9C}" srcOrd="9" destOrd="0" presId="urn:microsoft.com/office/officeart/2005/8/layout/list1"/>
    <dgm:cxn modelId="{72437907-0CCD-4D31-8F00-9FF6AA82F9E5}" type="presParOf" srcId="{FC703F28-E1B9-4776-B364-84B83CDF9BA3}" destId="{E51B2610-36DD-4504-B6E6-91704C91F57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20C0B4-5EEA-418B-9793-3D9B9C21E66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459C45-9451-4499-82E6-804B25265DAB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Наличие пандусов, поручней, расширенных дверных проемов, лифтов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FF79AD5E-FF8C-42CB-B6D5-C9CEACD8A76D}" type="parTrans" cxnId="{CEACB768-9824-4136-BC1E-B92EFF244806}">
      <dgm:prSet/>
      <dgm:spPr/>
      <dgm:t>
        <a:bodyPr/>
        <a:lstStyle/>
        <a:p>
          <a:endParaRPr lang="ru-RU"/>
        </a:p>
      </dgm:t>
    </dgm:pt>
    <dgm:pt modelId="{BCD5C220-8EED-491C-A358-F7FAA282747C}" type="sibTrans" cxnId="{CEACB768-9824-4136-BC1E-B92EFF244806}">
      <dgm:prSet/>
      <dgm:spPr/>
      <dgm:t>
        <a:bodyPr/>
        <a:lstStyle/>
        <a:p>
          <a:endParaRPr lang="ru-RU"/>
        </a:p>
      </dgm:t>
    </dgm:pt>
    <dgm:pt modelId="{2E23A24D-BEF2-4929-A6B7-77054A16D77C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Увеличение расстояния между рабочими столами (партами) для передвижения инвалидных колясок в аудитории и др.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1F40E9C0-3B8D-4828-A6A3-C98145560052}" type="parTrans" cxnId="{D5C24510-1276-45A5-95A3-5A8E98C1C653}">
      <dgm:prSet/>
      <dgm:spPr/>
      <dgm:t>
        <a:bodyPr/>
        <a:lstStyle/>
        <a:p>
          <a:endParaRPr lang="ru-RU"/>
        </a:p>
      </dgm:t>
    </dgm:pt>
    <dgm:pt modelId="{D3C77BFD-0818-4852-981C-1CB5BC43D39B}" type="sibTrans" cxnId="{D5C24510-1276-45A5-95A3-5A8E98C1C653}">
      <dgm:prSet/>
      <dgm:spPr/>
      <dgm:t>
        <a:bodyPr/>
        <a:lstStyle/>
        <a:p>
          <a:endParaRPr lang="ru-RU"/>
        </a:p>
      </dgm:t>
    </dgm:pt>
    <dgm:pt modelId="{DAB82C1D-24BF-49B2-8448-C29EEC34FEA9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Возможность входа в ППЭ без использования стационарных и (или) переносных металлоискателей (при наличии соответствующих медицинских заключений) 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EC2EC397-5C60-4F52-8156-9D1BC9C1D280}" type="parTrans" cxnId="{2F0AAEDA-4CB5-4F16-B747-600AA6DCE08B}">
      <dgm:prSet/>
      <dgm:spPr/>
      <dgm:t>
        <a:bodyPr/>
        <a:lstStyle/>
        <a:p>
          <a:endParaRPr lang="ru-RU"/>
        </a:p>
      </dgm:t>
    </dgm:pt>
    <dgm:pt modelId="{D7AFC98E-D65D-434C-B569-EE6B78CF2169}" type="sibTrans" cxnId="{2F0AAEDA-4CB5-4F16-B747-600AA6DCE08B}">
      <dgm:prSet/>
      <dgm:spPr/>
      <dgm:t>
        <a:bodyPr/>
        <a:lstStyle/>
        <a:p>
          <a:endParaRPr lang="ru-RU"/>
        </a:p>
      </dgm:t>
    </dgm:pt>
    <dgm:pt modelId="{A4E584C5-6CCD-40F0-A5F8-13F7923F0FF2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Расположение аудитории на первом этаже (при отсутствии лифтов) 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87170D6E-681F-4696-8BF9-AB5346319A1B}" type="parTrans" cxnId="{9CA024B5-9750-42AB-A93D-286E390D36A0}">
      <dgm:prSet/>
      <dgm:spPr/>
      <dgm:t>
        <a:bodyPr/>
        <a:lstStyle/>
        <a:p>
          <a:endParaRPr lang="ru-RU"/>
        </a:p>
      </dgm:t>
    </dgm:pt>
    <dgm:pt modelId="{D40DBD3B-82EB-4264-878F-206FDED373F2}" type="sibTrans" cxnId="{9CA024B5-9750-42AB-A93D-286E390D36A0}">
      <dgm:prSet/>
      <dgm:spPr/>
      <dgm:t>
        <a:bodyPr/>
        <a:lstStyle/>
        <a:p>
          <a:endParaRPr lang="ru-RU"/>
        </a:p>
      </dgm:t>
    </dgm:pt>
    <dgm:pt modelId="{641430A2-FB5E-4B14-B4D9-D79C243EA183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Наличие специальных кресел и других приспособлений;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B759D3E6-8856-42D8-AEFD-C63565EAA99F}" type="parTrans" cxnId="{509706EC-41AA-49C7-9BD9-A8D1CD25FF42}">
      <dgm:prSet/>
      <dgm:spPr/>
      <dgm:t>
        <a:bodyPr/>
        <a:lstStyle/>
        <a:p>
          <a:endParaRPr lang="ru-RU"/>
        </a:p>
      </dgm:t>
    </dgm:pt>
    <dgm:pt modelId="{D6470972-7E78-4BEC-89BF-E990DE893B9C}" type="sibTrans" cxnId="{509706EC-41AA-49C7-9BD9-A8D1CD25FF42}">
      <dgm:prSet/>
      <dgm:spPr/>
      <dgm:t>
        <a:bodyPr/>
        <a:lstStyle/>
        <a:p>
          <a:endParaRPr lang="ru-RU"/>
        </a:p>
      </dgm:t>
    </dgm:pt>
    <dgm:pt modelId="{36A3F89A-68C9-403D-993E-67546188D521}" type="pres">
      <dgm:prSet presAssocID="{6A20C0B4-5EEA-418B-9793-3D9B9C21E66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003639-B8E8-41E2-95E4-C11A85D7A6D8}" type="pres">
      <dgm:prSet presAssocID="{D0459C45-9451-4499-82E6-804B25265DAB}" presName="parentLin" presStyleCnt="0"/>
      <dgm:spPr/>
      <dgm:t>
        <a:bodyPr/>
        <a:lstStyle/>
        <a:p>
          <a:endParaRPr lang="ru-RU"/>
        </a:p>
      </dgm:t>
    </dgm:pt>
    <dgm:pt modelId="{36A7F75A-8D72-4369-8853-04DD511AE781}" type="pres">
      <dgm:prSet presAssocID="{D0459C45-9451-4499-82E6-804B25265DA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681E89-3189-445B-B4ED-7D56F61270D4}" type="pres">
      <dgm:prSet presAssocID="{D0459C45-9451-4499-82E6-804B25265DAB}" presName="parentText" presStyleLbl="node1" presStyleIdx="0" presStyleCnt="5" custScaleX="120000" custLinFactNeighborY="-3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354B2-8801-474F-A70E-8AD0AEF94344}" type="pres">
      <dgm:prSet presAssocID="{D0459C45-9451-4499-82E6-804B25265DAB}" presName="negativeSpace" presStyleCnt="0"/>
      <dgm:spPr/>
      <dgm:t>
        <a:bodyPr/>
        <a:lstStyle/>
        <a:p>
          <a:endParaRPr lang="ru-RU"/>
        </a:p>
      </dgm:t>
    </dgm:pt>
    <dgm:pt modelId="{8A4EC1FE-0107-4D48-BFD7-5D4E29C12D8A}" type="pres">
      <dgm:prSet presAssocID="{D0459C45-9451-4499-82E6-804B25265DA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9DD4F-6BD5-4D1F-8C14-AF168DAA63D4}" type="pres">
      <dgm:prSet presAssocID="{BCD5C220-8EED-491C-A358-F7FAA282747C}" presName="spaceBetweenRectangles" presStyleCnt="0"/>
      <dgm:spPr/>
      <dgm:t>
        <a:bodyPr/>
        <a:lstStyle/>
        <a:p>
          <a:endParaRPr lang="ru-RU"/>
        </a:p>
      </dgm:t>
    </dgm:pt>
    <dgm:pt modelId="{83E6B54A-FF7C-4802-B715-AEBB2BE75B01}" type="pres">
      <dgm:prSet presAssocID="{A4E584C5-6CCD-40F0-A5F8-13F7923F0FF2}" presName="parentLin" presStyleCnt="0"/>
      <dgm:spPr/>
      <dgm:t>
        <a:bodyPr/>
        <a:lstStyle/>
        <a:p>
          <a:endParaRPr lang="ru-RU"/>
        </a:p>
      </dgm:t>
    </dgm:pt>
    <dgm:pt modelId="{D5613CDA-F34D-4310-ABB9-734DE46C217B}" type="pres">
      <dgm:prSet presAssocID="{A4E584C5-6CCD-40F0-A5F8-13F7923F0FF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9EED763-499A-432B-A35B-95FE333AE51D}" type="pres">
      <dgm:prSet presAssocID="{A4E584C5-6CCD-40F0-A5F8-13F7923F0FF2}" presName="parentText" presStyleLbl="node1" presStyleIdx="1" presStyleCnt="5" custScaleX="119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C2ED4-8691-434B-AE8F-502F28DB9D52}" type="pres">
      <dgm:prSet presAssocID="{A4E584C5-6CCD-40F0-A5F8-13F7923F0FF2}" presName="negativeSpace" presStyleCnt="0"/>
      <dgm:spPr/>
      <dgm:t>
        <a:bodyPr/>
        <a:lstStyle/>
        <a:p>
          <a:endParaRPr lang="ru-RU"/>
        </a:p>
      </dgm:t>
    </dgm:pt>
    <dgm:pt modelId="{22FCE207-5896-419F-A043-9BF06BDA4C51}" type="pres">
      <dgm:prSet presAssocID="{A4E584C5-6CCD-40F0-A5F8-13F7923F0FF2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96FCF-75DB-489C-BC05-B932F4BEDF29}" type="pres">
      <dgm:prSet presAssocID="{D40DBD3B-82EB-4264-878F-206FDED373F2}" presName="spaceBetweenRectangles" presStyleCnt="0"/>
      <dgm:spPr/>
      <dgm:t>
        <a:bodyPr/>
        <a:lstStyle/>
        <a:p>
          <a:endParaRPr lang="ru-RU"/>
        </a:p>
      </dgm:t>
    </dgm:pt>
    <dgm:pt modelId="{713C321B-6C06-4710-8E5F-45751C2EBC35}" type="pres">
      <dgm:prSet presAssocID="{DAB82C1D-24BF-49B2-8448-C29EEC34FEA9}" presName="parentLin" presStyleCnt="0"/>
      <dgm:spPr/>
      <dgm:t>
        <a:bodyPr/>
        <a:lstStyle/>
        <a:p>
          <a:endParaRPr lang="ru-RU"/>
        </a:p>
      </dgm:t>
    </dgm:pt>
    <dgm:pt modelId="{4F29D4DA-1D3E-41DB-85AE-A881B3537CE4}" type="pres">
      <dgm:prSet presAssocID="{DAB82C1D-24BF-49B2-8448-C29EEC34FEA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A839DD1-4C3B-4C9C-8E65-0C0248103C44}" type="pres">
      <dgm:prSet presAssocID="{DAB82C1D-24BF-49B2-8448-C29EEC34FEA9}" presName="parentText" presStyleLbl="node1" presStyleIdx="2" presStyleCnt="5" custScaleX="118775" custScaleY="1822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BE0D-5418-4A78-A47A-C00D23A84E81}" type="pres">
      <dgm:prSet presAssocID="{DAB82C1D-24BF-49B2-8448-C29EEC34FEA9}" presName="negativeSpace" presStyleCnt="0"/>
      <dgm:spPr/>
      <dgm:t>
        <a:bodyPr/>
        <a:lstStyle/>
        <a:p>
          <a:endParaRPr lang="ru-RU"/>
        </a:p>
      </dgm:t>
    </dgm:pt>
    <dgm:pt modelId="{BD3D7AD0-CE4D-4572-AC14-C5883D5E81CA}" type="pres">
      <dgm:prSet presAssocID="{DAB82C1D-24BF-49B2-8448-C29EEC34FEA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BBAA1-530B-4EBB-8FB0-B854A4EE9C16}" type="pres">
      <dgm:prSet presAssocID="{D7AFC98E-D65D-434C-B569-EE6B78CF2169}" presName="spaceBetweenRectangles" presStyleCnt="0"/>
      <dgm:spPr/>
      <dgm:t>
        <a:bodyPr/>
        <a:lstStyle/>
        <a:p>
          <a:endParaRPr lang="ru-RU"/>
        </a:p>
      </dgm:t>
    </dgm:pt>
    <dgm:pt modelId="{5E2A88F8-68C5-443A-AC48-BD50BCA025D0}" type="pres">
      <dgm:prSet presAssocID="{641430A2-FB5E-4B14-B4D9-D79C243EA183}" presName="parentLin" presStyleCnt="0"/>
      <dgm:spPr/>
      <dgm:t>
        <a:bodyPr/>
        <a:lstStyle/>
        <a:p>
          <a:endParaRPr lang="ru-RU"/>
        </a:p>
      </dgm:t>
    </dgm:pt>
    <dgm:pt modelId="{31394DEB-1168-42BA-B69A-84B0F8B57421}" type="pres">
      <dgm:prSet presAssocID="{641430A2-FB5E-4B14-B4D9-D79C243EA18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FB56BAE-F7B3-4F0D-9180-0A9D18D3AB37}" type="pres">
      <dgm:prSet presAssocID="{641430A2-FB5E-4B14-B4D9-D79C243EA183}" presName="parentText" presStyleLbl="node1" presStyleIdx="3" presStyleCnt="5" custScaleX="118367" custLinFactNeighborX="-2857" custLinFactNeighborY="174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C8737-C443-4B18-8A63-91007500B2BC}" type="pres">
      <dgm:prSet presAssocID="{641430A2-FB5E-4B14-B4D9-D79C243EA183}" presName="negativeSpace" presStyleCnt="0"/>
      <dgm:spPr/>
      <dgm:t>
        <a:bodyPr/>
        <a:lstStyle/>
        <a:p>
          <a:endParaRPr lang="ru-RU"/>
        </a:p>
      </dgm:t>
    </dgm:pt>
    <dgm:pt modelId="{44BE18D0-5BA8-457B-8574-1E794E6F06C6}" type="pres">
      <dgm:prSet presAssocID="{641430A2-FB5E-4B14-B4D9-D79C243EA183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7431B-2841-4040-972E-499E2D33D459}" type="pres">
      <dgm:prSet presAssocID="{D6470972-7E78-4BEC-89BF-E990DE893B9C}" presName="spaceBetweenRectangles" presStyleCnt="0"/>
      <dgm:spPr/>
      <dgm:t>
        <a:bodyPr/>
        <a:lstStyle/>
        <a:p>
          <a:endParaRPr lang="ru-RU"/>
        </a:p>
      </dgm:t>
    </dgm:pt>
    <dgm:pt modelId="{1DC4C756-459F-4EF1-90C9-7933BB4A7C6E}" type="pres">
      <dgm:prSet presAssocID="{2E23A24D-BEF2-4929-A6B7-77054A16D77C}" presName="parentLin" presStyleCnt="0"/>
      <dgm:spPr/>
      <dgm:t>
        <a:bodyPr/>
        <a:lstStyle/>
        <a:p>
          <a:endParaRPr lang="ru-RU"/>
        </a:p>
      </dgm:t>
    </dgm:pt>
    <dgm:pt modelId="{BF60925B-3467-4EB8-85DB-C83E8257968F}" type="pres">
      <dgm:prSet presAssocID="{2E23A24D-BEF2-4929-A6B7-77054A16D77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3D81575-5C0C-4E53-A5EB-9A5B85AEC046}" type="pres">
      <dgm:prSet presAssocID="{2E23A24D-BEF2-4929-A6B7-77054A16D77C}" presName="parentText" presStyleLbl="node1" presStyleIdx="4" presStyleCnt="5" custScaleX="119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C51E1-A20E-497E-AA0C-FECC63456276}" type="pres">
      <dgm:prSet presAssocID="{2E23A24D-BEF2-4929-A6B7-77054A16D77C}" presName="negativeSpace" presStyleCnt="0"/>
      <dgm:spPr/>
      <dgm:t>
        <a:bodyPr/>
        <a:lstStyle/>
        <a:p>
          <a:endParaRPr lang="ru-RU"/>
        </a:p>
      </dgm:t>
    </dgm:pt>
    <dgm:pt modelId="{3D19EE8B-8E0C-42E4-A356-198457AAA70E}" type="pres">
      <dgm:prSet presAssocID="{2E23A24D-BEF2-4929-A6B7-77054A16D77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ACB768-9824-4136-BC1E-B92EFF244806}" srcId="{6A20C0B4-5EEA-418B-9793-3D9B9C21E665}" destId="{D0459C45-9451-4499-82E6-804B25265DAB}" srcOrd="0" destOrd="0" parTransId="{FF79AD5E-FF8C-42CB-B6D5-C9CEACD8A76D}" sibTransId="{BCD5C220-8EED-491C-A358-F7FAA282747C}"/>
    <dgm:cxn modelId="{509706EC-41AA-49C7-9BD9-A8D1CD25FF42}" srcId="{6A20C0B4-5EEA-418B-9793-3D9B9C21E665}" destId="{641430A2-FB5E-4B14-B4D9-D79C243EA183}" srcOrd="3" destOrd="0" parTransId="{B759D3E6-8856-42D8-AEFD-C63565EAA99F}" sibTransId="{D6470972-7E78-4BEC-89BF-E990DE893B9C}"/>
    <dgm:cxn modelId="{D5C24510-1276-45A5-95A3-5A8E98C1C653}" srcId="{6A20C0B4-5EEA-418B-9793-3D9B9C21E665}" destId="{2E23A24D-BEF2-4929-A6B7-77054A16D77C}" srcOrd="4" destOrd="0" parTransId="{1F40E9C0-3B8D-4828-A6A3-C98145560052}" sibTransId="{D3C77BFD-0818-4852-981C-1CB5BC43D39B}"/>
    <dgm:cxn modelId="{BE666358-A108-480E-8519-0A1792B1A3C9}" type="presOf" srcId="{2E23A24D-BEF2-4929-A6B7-77054A16D77C}" destId="{A3D81575-5C0C-4E53-A5EB-9A5B85AEC046}" srcOrd="1" destOrd="0" presId="urn:microsoft.com/office/officeart/2005/8/layout/list1"/>
    <dgm:cxn modelId="{2F0AAEDA-4CB5-4F16-B747-600AA6DCE08B}" srcId="{6A20C0B4-5EEA-418B-9793-3D9B9C21E665}" destId="{DAB82C1D-24BF-49B2-8448-C29EEC34FEA9}" srcOrd="2" destOrd="0" parTransId="{EC2EC397-5C60-4F52-8156-9D1BC9C1D280}" sibTransId="{D7AFC98E-D65D-434C-B569-EE6B78CF2169}"/>
    <dgm:cxn modelId="{85976DE0-4AC5-45D2-8549-EFB2509DCC81}" type="presOf" srcId="{DAB82C1D-24BF-49B2-8448-C29EEC34FEA9}" destId="{4F29D4DA-1D3E-41DB-85AE-A881B3537CE4}" srcOrd="0" destOrd="0" presId="urn:microsoft.com/office/officeart/2005/8/layout/list1"/>
    <dgm:cxn modelId="{10F8C1F3-9DF5-48F0-94C4-BE13A8CDF3C1}" type="presOf" srcId="{A4E584C5-6CCD-40F0-A5F8-13F7923F0FF2}" destId="{89EED763-499A-432B-A35B-95FE333AE51D}" srcOrd="1" destOrd="0" presId="urn:microsoft.com/office/officeart/2005/8/layout/list1"/>
    <dgm:cxn modelId="{B5EB4F78-F221-4269-8F34-18534047E1DD}" type="presOf" srcId="{DAB82C1D-24BF-49B2-8448-C29EEC34FEA9}" destId="{CA839DD1-4C3B-4C9C-8E65-0C0248103C44}" srcOrd="1" destOrd="0" presId="urn:microsoft.com/office/officeart/2005/8/layout/list1"/>
    <dgm:cxn modelId="{EC70899E-E663-4BEE-89EB-259430737DB6}" type="presOf" srcId="{D0459C45-9451-4499-82E6-804B25265DAB}" destId="{13681E89-3189-445B-B4ED-7D56F61270D4}" srcOrd="1" destOrd="0" presId="urn:microsoft.com/office/officeart/2005/8/layout/list1"/>
    <dgm:cxn modelId="{34CDC154-D3CA-41AB-98E9-DAC3D5DA7352}" type="presOf" srcId="{2E23A24D-BEF2-4929-A6B7-77054A16D77C}" destId="{BF60925B-3467-4EB8-85DB-C83E8257968F}" srcOrd="0" destOrd="0" presId="urn:microsoft.com/office/officeart/2005/8/layout/list1"/>
    <dgm:cxn modelId="{48E40A9D-F501-435E-8D12-50BF6D910D1E}" type="presOf" srcId="{A4E584C5-6CCD-40F0-A5F8-13F7923F0FF2}" destId="{D5613CDA-F34D-4310-ABB9-734DE46C217B}" srcOrd="0" destOrd="0" presId="urn:microsoft.com/office/officeart/2005/8/layout/list1"/>
    <dgm:cxn modelId="{9CA024B5-9750-42AB-A93D-286E390D36A0}" srcId="{6A20C0B4-5EEA-418B-9793-3D9B9C21E665}" destId="{A4E584C5-6CCD-40F0-A5F8-13F7923F0FF2}" srcOrd="1" destOrd="0" parTransId="{87170D6E-681F-4696-8BF9-AB5346319A1B}" sibTransId="{D40DBD3B-82EB-4264-878F-206FDED373F2}"/>
    <dgm:cxn modelId="{179DBB4D-E97D-414D-BE6B-DD4ED03F8904}" type="presOf" srcId="{641430A2-FB5E-4B14-B4D9-D79C243EA183}" destId="{31394DEB-1168-42BA-B69A-84B0F8B57421}" srcOrd="0" destOrd="0" presId="urn:microsoft.com/office/officeart/2005/8/layout/list1"/>
    <dgm:cxn modelId="{208C2EBE-9453-4966-83F3-C98A135B065E}" type="presOf" srcId="{641430A2-FB5E-4B14-B4D9-D79C243EA183}" destId="{6FB56BAE-F7B3-4F0D-9180-0A9D18D3AB37}" srcOrd="1" destOrd="0" presId="urn:microsoft.com/office/officeart/2005/8/layout/list1"/>
    <dgm:cxn modelId="{E408A3BD-FD49-4E68-9275-6D65A1064242}" type="presOf" srcId="{6A20C0B4-5EEA-418B-9793-3D9B9C21E665}" destId="{36A3F89A-68C9-403D-993E-67546188D521}" srcOrd="0" destOrd="0" presId="urn:microsoft.com/office/officeart/2005/8/layout/list1"/>
    <dgm:cxn modelId="{89E0FB73-F670-4E0D-9D41-233EE82D1A79}" type="presOf" srcId="{D0459C45-9451-4499-82E6-804B25265DAB}" destId="{36A7F75A-8D72-4369-8853-04DD511AE781}" srcOrd="0" destOrd="0" presId="urn:microsoft.com/office/officeart/2005/8/layout/list1"/>
    <dgm:cxn modelId="{A4D0C0CB-EFA6-4AF4-9F4F-E527D95FAA38}" type="presParOf" srcId="{36A3F89A-68C9-403D-993E-67546188D521}" destId="{62003639-B8E8-41E2-95E4-C11A85D7A6D8}" srcOrd="0" destOrd="0" presId="urn:microsoft.com/office/officeart/2005/8/layout/list1"/>
    <dgm:cxn modelId="{567BDC0C-D180-4393-A7DC-418E5EB1DD37}" type="presParOf" srcId="{62003639-B8E8-41E2-95E4-C11A85D7A6D8}" destId="{36A7F75A-8D72-4369-8853-04DD511AE781}" srcOrd="0" destOrd="0" presId="urn:microsoft.com/office/officeart/2005/8/layout/list1"/>
    <dgm:cxn modelId="{FDA93BDE-513A-4FB2-ADBF-3E8D5F97ABFC}" type="presParOf" srcId="{62003639-B8E8-41E2-95E4-C11A85D7A6D8}" destId="{13681E89-3189-445B-B4ED-7D56F61270D4}" srcOrd="1" destOrd="0" presId="urn:microsoft.com/office/officeart/2005/8/layout/list1"/>
    <dgm:cxn modelId="{E945B9F5-AF38-4996-B009-A3BB955FC264}" type="presParOf" srcId="{36A3F89A-68C9-403D-993E-67546188D521}" destId="{44C354B2-8801-474F-A70E-8AD0AEF94344}" srcOrd="1" destOrd="0" presId="urn:microsoft.com/office/officeart/2005/8/layout/list1"/>
    <dgm:cxn modelId="{1C4F1A80-AE4D-431D-A02A-49E1CC0912CC}" type="presParOf" srcId="{36A3F89A-68C9-403D-993E-67546188D521}" destId="{8A4EC1FE-0107-4D48-BFD7-5D4E29C12D8A}" srcOrd="2" destOrd="0" presId="urn:microsoft.com/office/officeart/2005/8/layout/list1"/>
    <dgm:cxn modelId="{E0598D56-8916-496E-9E40-A40F6AF2F8D6}" type="presParOf" srcId="{36A3F89A-68C9-403D-993E-67546188D521}" destId="{81F9DD4F-6BD5-4D1F-8C14-AF168DAA63D4}" srcOrd="3" destOrd="0" presId="urn:microsoft.com/office/officeart/2005/8/layout/list1"/>
    <dgm:cxn modelId="{15ED4BA5-4049-4C07-966B-9573E8AEF064}" type="presParOf" srcId="{36A3F89A-68C9-403D-993E-67546188D521}" destId="{83E6B54A-FF7C-4802-B715-AEBB2BE75B01}" srcOrd="4" destOrd="0" presId="urn:microsoft.com/office/officeart/2005/8/layout/list1"/>
    <dgm:cxn modelId="{4944E5D6-89EB-49D1-B534-DC64EFDE7F1A}" type="presParOf" srcId="{83E6B54A-FF7C-4802-B715-AEBB2BE75B01}" destId="{D5613CDA-F34D-4310-ABB9-734DE46C217B}" srcOrd="0" destOrd="0" presId="urn:microsoft.com/office/officeart/2005/8/layout/list1"/>
    <dgm:cxn modelId="{65FC2704-5975-4386-AD1A-B15D21E8310B}" type="presParOf" srcId="{83E6B54A-FF7C-4802-B715-AEBB2BE75B01}" destId="{89EED763-499A-432B-A35B-95FE333AE51D}" srcOrd="1" destOrd="0" presId="urn:microsoft.com/office/officeart/2005/8/layout/list1"/>
    <dgm:cxn modelId="{3E336371-DC69-4757-B16F-32DA792E6B60}" type="presParOf" srcId="{36A3F89A-68C9-403D-993E-67546188D521}" destId="{155C2ED4-8691-434B-AE8F-502F28DB9D52}" srcOrd="5" destOrd="0" presId="urn:microsoft.com/office/officeart/2005/8/layout/list1"/>
    <dgm:cxn modelId="{54483698-36C2-4A5D-A048-29776BDDB301}" type="presParOf" srcId="{36A3F89A-68C9-403D-993E-67546188D521}" destId="{22FCE207-5896-419F-A043-9BF06BDA4C51}" srcOrd="6" destOrd="0" presId="urn:microsoft.com/office/officeart/2005/8/layout/list1"/>
    <dgm:cxn modelId="{D5AF7A5B-6A18-4CB3-B7D3-6CDCA239141E}" type="presParOf" srcId="{36A3F89A-68C9-403D-993E-67546188D521}" destId="{2C696FCF-75DB-489C-BC05-B932F4BEDF29}" srcOrd="7" destOrd="0" presId="urn:microsoft.com/office/officeart/2005/8/layout/list1"/>
    <dgm:cxn modelId="{67FE74A7-18CB-4C84-91AC-9026BA9FD5AD}" type="presParOf" srcId="{36A3F89A-68C9-403D-993E-67546188D521}" destId="{713C321B-6C06-4710-8E5F-45751C2EBC35}" srcOrd="8" destOrd="0" presId="urn:microsoft.com/office/officeart/2005/8/layout/list1"/>
    <dgm:cxn modelId="{64688766-E2DC-4463-9828-E583E09824B9}" type="presParOf" srcId="{713C321B-6C06-4710-8E5F-45751C2EBC35}" destId="{4F29D4DA-1D3E-41DB-85AE-A881B3537CE4}" srcOrd="0" destOrd="0" presId="urn:microsoft.com/office/officeart/2005/8/layout/list1"/>
    <dgm:cxn modelId="{6A3EED69-AC8A-4C7F-BFFC-EC36F5957F0D}" type="presParOf" srcId="{713C321B-6C06-4710-8E5F-45751C2EBC35}" destId="{CA839DD1-4C3B-4C9C-8E65-0C0248103C44}" srcOrd="1" destOrd="0" presId="urn:microsoft.com/office/officeart/2005/8/layout/list1"/>
    <dgm:cxn modelId="{B634E6BA-E235-490B-AA40-502139527051}" type="presParOf" srcId="{36A3F89A-68C9-403D-993E-67546188D521}" destId="{6E30BE0D-5418-4A78-A47A-C00D23A84E81}" srcOrd="9" destOrd="0" presId="urn:microsoft.com/office/officeart/2005/8/layout/list1"/>
    <dgm:cxn modelId="{A03A586F-1BDD-498F-8501-1C214EC3A35D}" type="presParOf" srcId="{36A3F89A-68C9-403D-993E-67546188D521}" destId="{BD3D7AD0-CE4D-4572-AC14-C5883D5E81CA}" srcOrd="10" destOrd="0" presId="urn:microsoft.com/office/officeart/2005/8/layout/list1"/>
    <dgm:cxn modelId="{3D1235D2-EBCC-43C9-B369-F2E634A70EAF}" type="presParOf" srcId="{36A3F89A-68C9-403D-993E-67546188D521}" destId="{43BBBAA1-530B-4EBB-8FB0-B854A4EE9C16}" srcOrd="11" destOrd="0" presId="urn:microsoft.com/office/officeart/2005/8/layout/list1"/>
    <dgm:cxn modelId="{C580D4B3-3D48-4695-AD9A-985225430853}" type="presParOf" srcId="{36A3F89A-68C9-403D-993E-67546188D521}" destId="{5E2A88F8-68C5-443A-AC48-BD50BCA025D0}" srcOrd="12" destOrd="0" presId="urn:microsoft.com/office/officeart/2005/8/layout/list1"/>
    <dgm:cxn modelId="{870164C8-4542-4563-9FE9-E68B27BC2FFC}" type="presParOf" srcId="{5E2A88F8-68C5-443A-AC48-BD50BCA025D0}" destId="{31394DEB-1168-42BA-B69A-84B0F8B57421}" srcOrd="0" destOrd="0" presId="urn:microsoft.com/office/officeart/2005/8/layout/list1"/>
    <dgm:cxn modelId="{C5EE5811-73E8-4195-B8B3-BE58E737C4F8}" type="presParOf" srcId="{5E2A88F8-68C5-443A-AC48-BD50BCA025D0}" destId="{6FB56BAE-F7B3-4F0D-9180-0A9D18D3AB37}" srcOrd="1" destOrd="0" presId="urn:microsoft.com/office/officeart/2005/8/layout/list1"/>
    <dgm:cxn modelId="{5D2B55A2-AB75-42A0-A087-46E3AB8552E8}" type="presParOf" srcId="{36A3F89A-68C9-403D-993E-67546188D521}" destId="{DCCC8737-C443-4B18-8A63-91007500B2BC}" srcOrd="13" destOrd="0" presId="urn:microsoft.com/office/officeart/2005/8/layout/list1"/>
    <dgm:cxn modelId="{951D35A7-ADC6-4DC3-B48F-9CDA9826A061}" type="presParOf" srcId="{36A3F89A-68C9-403D-993E-67546188D521}" destId="{44BE18D0-5BA8-457B-8574-1E794E6F06C6}" srcOrd="14" destOrd="0" presId="urn:microsoft.com/office/officeart/2005/8/layout/list1"/>
    <dgm:cxn modelId="{487F2327-40FF-4A09-BA76-7E7ECBED25AA}" type="presParOf" srcId="{36A3F89A-68C9-403D-993E-67546188D521}" destId="{6997431B-2841-4040-972E-499E2D33D459}" srcOrd="15" destOrd="0" presId="urn:microsoft.com/office/officeart/2005/8/layout/list1"/>
    <dgm:cxn modelId="{7615219B-FCF1-4153-AAAA-2C180B506525}" type="presParOf" srcId="{36A3F89A-68C9-403D-993E-67546188D521}" destId="{1DC4C756-459F-4EF1-90C9-7933BB4A7C6E}" srcOrd="16" destOrd="0" presId="urn:microsoft.com/office/officeart/2005/8/layout/list1"/>
    <dgm:cxn modelId="{6E2765B1-F5D6-45E7-9D55-33C1A1959ADF}" type="presParOf" srcId="{1DC4C756-459F-4EF1-90C9-7933BB4A7C6E}" destId="{BF60925B-3467-4EB8-85DB-C83E8257968F}" srcOrd="0" destOrd="0" presId="urn:microsoft.com/office/officeart/2005/8/layout/list1"/>
    <dgm:cxn modelId="{76E6C2D2-BAB3-4E84-91AC-E8355B5E6C74}" type="presParOf" srcId="{1DC4C756-459F-4EF1-90C9-7933BB4A7C6E}" destId="{A3D81575-5C0C-4E53-A5EB-9A5B85AEC046}" srcOrd="1" destOrd="0" presId="urn:microsoft.com/office/officeart/2005/8/layout/list1"/>
    <dgm:cxn modelId="{04BCE817-A0F8-4CFC-9BD8-1DDC1F1601A7}" type="presParOf" srcId="{36A3F89A-68C9-403D-993E-67546188D521}" destId="{6A2C51E1-A20E-497E-AA0C-FECC63456276}" srcOrd="17" destOrd="0" presId="urn:microsoft.com/office/officeart/2005/8/layout/list1"/>
    <dgm:cxn modelId="{64005167-7BDA-479E-8C7C-9267F728A30B}" type="presParOf" srcId="{36A3F89A-68C9-403D-993E-67546188D521}" destId="{3D19EE8B-8E0C-42E4-A356-198457AAA70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8715AF-C98F-444D-9707-1EC1B7BBCB8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4113BE-B656-4D6E-B4CD-0F5AB76BFFB7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на 1,5 часа</a:t>
          </a:r>
        </a:p>
        <a:p>
          <a:r>
            <a:rPr lang="ru-RU" sz="18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 (90 минут)</a:t>
          </a:r>
          <a:endParaRPr lang="ru-RU" sz="18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gm:t>
    </dgm:pt>
    <dgm:pt modelId="{210E57DE-CE7D-457A-8861-590C0C8EEEFE}" type="parTrans" cxnId="{FB3A7BC5-B68D-4BB4-9683-6EBC95C9ED68}">
      <dgm:prSet/>
      <dgm:spPr/>
      <dgm:t>
        <a:bodyPr/>
        <a:lstStyle/>
        <a:p>
          <a:endParaRPr lang="ru-RU"/>
        </a:p>
      </dgm:t>
    </dgm:pt>
    <dgm:pt modelId="{78F6303F-16E2-49D0-B34A-A747F5ED700C}" type="sibTrans" cxnId="{FB3A7BC5-B68D-4BB4-9683-6EBC95C9ED68}">
      <dgm:prSet/>
      <dgm:spPr/>
      <dgm:t>
        <a:bodyPr/>
        <a:lstStyle/>
        <a:p>
          <a:endParaRPr lang="ru-RU"/>
        </a:p>
      </dgm:t>
    </dgm:pt>
    <dgm:pt modelId="{BAF30E4D-0BB0-4DE3-8D68-AACD4EBCDF4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на 30 минут</a:t>
          </a:r>
          <a:endParaRPr lang="ru-RU" sz="18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gm:t>
    </dgm:pt>
    <dgm:pt modelId="{B77C887F-BCCA-4630-B44B-5A062296916C}" type="parTrans" cxnId="{C6D997EE-183C-4CD3-A03C-62F1118CB8C7}">
      <dgm:prSet/>
      <dgm:spPr/>
      <dgm:t>
        <a:bodyPr/>
        <a:lstStyle/>
        <a:p>
          <a:endParaRPr lang="ru-RU"/>
        </a:p>
      </dgm:t>
    </dgm:pt>
    <dgm:pt modelId="{9869B319-2B23-48D8-A01A-1A636CC0AC79}" type="sibTrans" cxnId="{C6D997EE-183C-4CD3-A03C-62F1118CB8C7}">
      <dgm:prSet/>
      <dgm:spPr/>
      <dgm:t>
        <a:bodyPr/>
        <a:lstStyle/>
        <a:p>
          <a:endParaRPr lang="ru-RU"/>
        </a:p>
      </dgm:t>
    </dgm:pt>
    <dgm:pt modelId="{F79C9F8A-F2DE-4ED5-BDDA-CAAEA488884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ЕГЭ по иностранным языкам (раздел «Говорение») 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A544DFE4-DE57-4F0F-94C1-23AAE285091B}" type="parTrans" cxnId="{21C1FB43-F1CB-43E1-B34C-707C82C1D229}">
      <dgm:prSet/>
      <dgm:spPr/>
      <dgm:t>
        <a:bodyPr/>
        <a:lstStyle/>
        <a:p>
          <a:endParaRPr lang="ru-RU"/>
        </a:p>
      </dgm:t>
    </dgm:pt>
    <dgm:pt modelId="{C0DD0537-7F54-4E3A-948D-0FBC7F6AB886}" type="sibTrans" cxnId="{21C1FB43-F1CB-43E1-B34C-707C82C1D229}">
      <dgm:prSet/>
      <dgm:spPr/>
      <dgm:t>
        <a:bodyPr/>
        <a:lstStyle/>
        <a:p>
          <a:endParaRPr lang="ru-RU"/>
        </a:p>
      </dgm:t>
    </dgm:pt>
    <dgm:pt modelId="{674DC182-3A6B-4E43-A2F5-760655FF8337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по учебному предмету</a:t>
          </a:r>
          <a:endParaRPr lang="ru-RU" sz="18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03D9C7C9-62B7-4FAB-80E6-6BF9CFAC7EC6}" type="parTrans" cxnId="{6ED4688E-5479-446D-8E7B-E5F9D3CCBA06}">
      <dgm:prSet/>
      <dgm:spPr/>
      <dgm:t>
        <a:bodyPr/>
        <a:lstStyle/>
        <a:p>
          <a:endParaRPr lang="ru-RU"/>
        </a:p>
      </dgm:t>
    </dgm:pt>
    <dgm:pt modelId="{B0EE4426-E1AA-44A4-B464-44646504702E}" type="sibTrans" cxnId="{6ED4688E-5479-446D-8E7B-E5F9D3CCBA06}">
      <dgm:prSet/>
      <dgm:spPr/>
      <dgm:t>
        <a:bodyPr/>
        <a:lstStyle/>
        <a:p>
          <a:endParaRPr lang="ru-RU"/>
        </a:p>
      </dgm:t>
    </dgm:pt>
    <dgm:pt modelId="{7D91F026-3935-4FEC-8B31-FCDE6A97CC8D}" type="pres">
      <dgm:prSet presAssocID="{A88715AF-C98F-444D-9707-1EC1B7BBCB8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F83CE9-C4D0-4EBF-8D67-A7E1AB699AA7}" type="pres">
      <dgm:prSet presAssocID="{714113BE-B656-4D6E-B4CD-0F5AB76BFFB7}" presName="linNode" presStyleCnt="0"/>
      <dgm:spPr/>
    </dgm:pt>
    <dgm:pt modelId="{4866CD8C-CC61-4C54-9706-12D87E55266C}" type="pres">
      <dgm:prSet presAssocID="{714113BE-B656-4D6E-B4CD-0F5AB76BFFB7}" presName="parentShp" presStyleLbl="node1" presStyleIdx="0" presStyleCnt="2" custLinFactNeighborY="-6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B6E3B-3E7E-4406-AE67-FFDDCC6DACE6}" type="pres">
      <dgm:prSet presAssocID="{714113BE-B656-4D6E-B4CD-0F5AB76BFFB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F7C44-B772-440B-B91E-36FEF4C5D92F}" type="pres">
      <dgm:prSet presAssocID="{78F6303F-16E2-49D0-B34A-A747F5ED700C}" presName="spacing" presStyleCnt="0"/>
      <dgm:spPr/>
    </dgm:pt>
    <dgm:pt modelId="{D2316E69-AE4F-4978-A76B-C1C6598C615C}" type="pres">
      <dgm:prSet presAssocID="{BAF30E4D-0BB0-4DE3-8D68-AACD4EBCDF4E}" presName="linNode" presStyleCnt="0"/>
      <dgm:spPr/>
    </dgm:pt>
    <dgm:pt modelId="{335EB22F-135E-4253-B265-FFF5480742D8}" type="pres">
      <dgm:prSet presAssocID="{BAF30E4D-0BB0-4DE3-8D68-AACD4EBCDF4E}" presName="parentShp" presStyleLbl="node1" presStyleIdx="1" presStyleCnt="2" custLinFactNeighborY="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F2F96-51BC-472B-9DAE-EEB408132BC5}" type="pres">
      <dgm:prSet presAssocID="{BAF30E4D-0BB0-4DE3-8D68-AACD4EBCDF4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0F317B-6B25-4A3D-96FF-FC04246D5A18}" type="presOf" srcId="{A88715AF-C98F-444D-9707-1EC1B7BBCB87}" destId="{7D91F026-3935-4FEC-8B31-FCDE6A97CC8D}" srcOrd="0" destOrd="0" presId="urn:microsoft.com/office/officeart/2005/8/layout/vList6"/>
    <dgm:cxn modelId="{F407CB27-2677-44E4-8950-0E81799FF575}" type="presOf" srcId="{F79C9F8A-F2DE-4ED5-BDDA-CAAEA488884D}" destId="{797F2F96-51BC-472B-9DAE-EEB408132BC5}" srcOrd="0" destOrd="0" presId="urn:microsoft.com/office/officeart/2005/8/layout/vList6"/>
    <dgm:cxn modelId="{C6D997EE-183C-4CD3-A03C-62F1118CB8C7}" srcId="{A88715AF-C98F-444D-9707-1EC1B7BBCB87}" destId="{BAF30E4D-0BB0-4DE3-8D68-AACD4EBCDF4E}" srcOrd="1" destOrd="0" parTransId="{B77C887F-BCCA-4630-B44B-5A062296916C}" sibTransId="{9869B319-2B23-48D8-A01A-1A636CC0AC79}"/>
    <dgm:cxn modelId="{91BB313C-7369-4EBC-A28E-5FB0C177742B}" type="presOf" srcId="{714113BE-B656-4D6E-B4CD-0F5AB76BFFB7}" destId="{4866CD8C-CC61-4C54-9706-12D87E55266C}" srcOrd="0" destOrd="0" presId="urn:microsoft.com/office/officeart/2005/8/layout/vList6"/>
    <dgm:cxn modelId="{8F4F3305-C421-423B-A72B-3A2D078EB4ED}" type="presOf" srcId="{674DC182-3A6B-4E43-A2F5-760655FF8337}" destId="{9F8B6E3B-3E7E-4406-AE67-FFDDCC6DACE6}" srcOrd="0" destOrd="0" presId="urn:microsoft.com/office/officeart/2005/8/layout/vList6"/>
    <dgm:cxn modelId="{6ED4688E-5479-446D-8E7B-E5F9D3CCBA06}" srcId="{714113BE-B656-4D6E-B4CD-0F5AB76BFFB7}" destId="{674DC182-3A6B-4E43-A2F5-760655FF8337}" srcOrd="0" destOrd="0" parTransId="{03D9C7C9-62B7-4FAB-80E6-6BF9CFAC7EC6}" sibTransId="{B0EE4426-E1AA-44A4-B464-44646504702E}"/>
    <dgm:cxn modelId="{4E4D3464-6CEF-4B4E-99E9-D99A5F2B1CD8}" type="presOf" srcId="{BAF30E4D-0BB0-4DE3-8D68-AACD4EBCDF4E}" destId="{335EB22F-135E-4253-B265-FFF5480742D8}" srcOrd="0" destOrd="0" presId="urn:microsoft.com/office/officeart/2005/8/layout/vList6"/>
    <dgm:cxn modelId="{21C1FB43-F1CB-43E1-B34C-707C82C1D229}" srcId="{BAF30E4D-0BB0-4DE3-8D68-AACD4EBCDF4E}" destId="{F79C9F8A-F2DE-4ED5-BDDA-CAAEA488884D}" srcOrd="0" destOrd="0" parTransId="{A544DFE4-DE57-4F0F-94C1-23AAE285091B}" sibTransId="{C0DD0537-7F54-4E3A-948D-0FBC7F6AB886}"/>
    <dgm:cxn modelId="{FB3A7BC5-B68D-4BB4-9683-6EBC95C9ED68}" srcId="{A88715AF-C98F-444D-9707-1EC1B7BBCB87}" destId="{714113BE-B656-4D6E-B4CD-0F5AB76BFFB7}" srcOrd="0" destOrd="0" parTransId="{210E57DE-CE7D-457A-8861-590C0C8EEEFE}" sibTransId="{78F6303F-16E2-49D0-B34A-A747F5ED700C}"/>
    <dgm:cxn modelId="{0E763A73-8E65-45FA-A5BE-05F0B9639CDE}" type="presParOf" srcId="{7D91F026-3935-4FEC-8B31-FCDE6A97CC8D}" destId="{5AF83CE9-C4D0-4EBF-8D67-A7E1AB699AA7}" srcOrd="0" destOrd="0" presId="urn:microsoft.com/office/officeart/2005/8/layout/vList6"/>
    <dgm:cxn modelId="{63BE1910-4EA0-47BA-BF79-103F42164334}" type="presParOf" srcId="{5AF83CE9-C4D0-4EBF-8D67-A7E1AB699AA7}" destId="{4866CD8C-CC61-4C54-9706-12D87E55266C}" srcOrd="0" destOrd="0" presId="urn:microsoft.com/office/officeart/2005/8/layout/vList6"/>
    <dgm:cxn modelId="{4450D240-3CCC-4A25-BCA5-A51C4B42D0BB}" type="presParOf" srcId="{5AF83CE9-C4D0-4EBF-8D67-A7E1AB699AA7}" destId="{9F8B6E3B-3E7E-4406-AE67-FFDDCC6DACE6}" srcOrd="1" destOrd="0" presId="urn:microsoft.com/office/officeart/2005/8/layout/vList6"/>
    <dgm:cxn modelId="{D7F71A0B-B44B-4445-B324-E69C09917078}" type="presParOf" srcId="{7D91F026-3935-4FEC-8B31-FCDE6A97CC8D}" destId="{695F7C44-B772-440B-B91E-36FEF4C5D92F}" srcOrd="1" destOrd="0" presId="urn:microsoft.com/office/officeart/2005/8/layout/vList6"/>
    <dgm:cxn modelId="{BC5F0CD8-5540-4BF8-BC6B-B3B14A967E50}" type="presParOf" srcId="{7D91F026-3935-4FEC-8B31-FCDE6A97CC8D}" destId="{D2316E69-AE4F-4978-A76B-C1C6598C615C}" srcOrd="2" destOrd="0" presId="urn:microsoft.com/office/officeart/2005/8/layout/vList6"/>
    <dgm:cxn modelId="{53B617B6-46EF-4CBE-A9FA-21F051F67301}" type="presParOf" srcId="{D2316E69-AE4F-4978-A76B-C1C6598C615C}" destId="{335EB22F-135E-4253-B265-FFF5480742D8}" srcOrd="0" destOrd="0" presId="urn:microsoft.com/office/officeart/2005/8/layout/vList6"/>
    <dgm:cxn modelId="{E939BD3A-A9AB-4C25-AD8E-43B4F2A36F77}" type="presParOf" srcId="{D2316E69-AE4F-4978-A76B-C1C6598C615C}" destId="{797F2F96-51BC-472B-9DAE-EEB408132BC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7C0AC4-C420-492E-973E-8D8ABF564A2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A36598-D63E-42B7-9B5E-9DF8E69F39E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Порядок организации питания и перерывов </a:t>
          </a:r>
          <a:endParaRPr lang="ru-RU" sz="18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gm:t>
    </dgm:pt>
    <dgm:pt modelId="{241C6E95-E5F2-4B1C-9EC2-C34B42A7B3C8}" type="parTrans" cxnId="{12390D79-436B-4190-85B0-FD26F144885A}">
      <dgm:prSet/>
      <dgm:spPr/>
      <dgm:t>
        <a:bodyPr/>
        <a:lstStyle/>
        <a:p>
          <a:endParaRPr lang="ru-RU"/>
        </a:p>
      </dgm:t>
    </dgm:pt>
    <dgm:pt modelId="{3CA360E6-242D-4F9A-BE23-23AF601C6B15}" type="sibTrans" cxnId="{12390D79-436B-4190-85B0-FD26F144885A}">
      <dgm:prSet/>
      <dgm:spPr/>
      <dgm:t>
        <a:bodyPr/>
        <a:lstStyle/>
        <a:p>
          <a:endParaRPr lang="ru-RU"/>
        </a:p>
      </dgm:t>
    </dgm:pt>
    <dgm:pt modelId="{7EA77CC3-4452-4CB1-8B2A-9E149644D407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определяется ОИВ</a:t>
          </a:r>
          <a:endParaRPr lang="ru-RU" sz="4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8438EA1B-FC19-4D08-BDA2-5B1477D66BC6}" type="parTrans" cxnId="{14F5A3EA-AD65-4BC8-B670-6A89C00546DB}">
      <dgm:prSet/>
      <dgm:spPr/>
    </dgm:pt>
    <dgm:pt modelId="{741CF62A-C215-4710-BF9E-71547DAF13B8}" type="sibTrans" cxnId="{14F5A3EA-AD65-4BC8-B670-6A89C00546DB}">
      <dgm:prSet/>
      <dgm:spPr/>
    </dgm:pt>
    <dgm:pt modelId="{2F407CE3-3675-4B0C-8904-D557B24202B0}" type="pres">
      <dgm:prSet presAssocID="{D47C0AC4-C420-492E-973E-8D8ABF564A2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EEBB1C5-7097-461B-BD99-17D5C1453295}" type="pres">
      <dgm:prSet presAssocID="{A1A36598-D63E-42B7-9B5E-9DF8E69F39E6}" presName="linNode" presStyleCnt="0"/>
      <dgm:spPr/>
    </dgm:pt>
    <dgm:pt modelId="{3990A56E-ADFC-4B8F-860F-A04FB325B6E4}" type="pres">
      <dgm:prSet presAssocID="{A1A36598-D63E-42B7-9B5E-9DF8E69F39E6}" presName="parentShp" presStyleLbl="node1" presStyleIdx="0" presStyleCnt="1" custLinFactNeighborX="-35" custLinFactNeighborY="28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5062F-1555-4191-9FF6-E4854B1BBB40}" type="pres">
      <dgm:prSet presAssocID="{A1A36598-D63E-42B7-9B5E-9DF8E69F39E6}" presName="childShp" presStyleLbl="bgAccFollowNode1" presStyleIdx="0" presStyleCnt="1" custLinFactNeighborX="3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90D79-436B-4190-85B0-FD26F144885A}" srcId="{D47C0AC4-C420-492E-973E-8D8ABF564A2A}" destId="{A1A36598-D63E-42B7-9B5E-9DF8E69F39E6}" srcOrd="0" destOrd="0" parTransId="{241C6E95-E5F2-4B1C-9EC2-C34B42A7B3C8}" sibTransId="{3CA360E6-242D-4F9A-BE23-23AF601C6B15}"/>
    <dgm:cxn modelId="{2F3E4C7C-F5C9-4C29-B06E-A72E47C09310}" type="presOf" srcId="{D47C0AC4-C420-492E-973E-8D8ABF564A2A}" destId="{2F407CE3-3675-4B0C-8904-D557B24202B0}" srcOrd="0" destOrd="0" presId="urn:microsoft.com/office/officeart/2005/8/layout/vList6"/>
    <dgm:cxn modelId="{14F5A3EA-AD65-4BC8-B670-6A89C00546DB}" srcId="{A1A36598-D63E-42B7-9B5E-9DF8E69F39E6}" destId="{7EA77CC3-4452-4CB1-8B2A-9E149644D407}" srcOrd="0" destOrd="0" parTransId="{8438EA1B-FC19-4D08-BDA2-5B1477D66BC6}" sibTransId="{741CF62A-C215-4710-BF9E-71547DAF13B8}"/>
    <dgm:cxn modelId="{FDA4C97C-6E06-4F8F-A016-2725A1ED7144}" type="presOf" srcId="{A1A36598-D63E-42B7-9B5E-9DF8E69F39E6}" destId="{3990A56E-ADFC-4B8F-860F-A04FB325B6E4}" srcOrd="0" destOrd="0" presId="urn:microsoft.com/office/officeart/2005/8/layout/vList6"/>
    <dgm:cxn modelId="{5B0D2F9C-D9D6-4847-AC90-84078FDF432F}" type="presOf" srcId="{7EA77CC3-4452-4CB1-8B2A-9E149644D407}" destId="{7655062F-1555-4191-9FF6-E4854B1BBB40}" srcOrd="0" destOrd="0" presId="urn:microsoft.com/office/officeart/2005/8/layout/vList6"/>
    <dgm:cxn modelId="{F1EA2E38-9699-4193-9E36-D6BBE75FE781}" type="presParOf" srcId="{2F407CE3-3675-4B0C-8904-D557B24202B0}" destId="{EEEBB1C5-7097-461B-BD99-17D5C1453295}" srcOrd="0" destOrd="0" presId="urn:microsoft.com/office/officeart/2005/8/layout/vList6"/>
    <dgm:cxn modelId="{1D61F1E1-22DC-4F23-A14A-CCBC8D4A2D26}" type="presParOf" srcId="{EEEBB1C5-7097-461B-BD99-17D5C1453295}" destId="{3990A56E-ADFC-4B8F-860F-A04FB325B6E4}" srcOrd="0" destOrd="0" presId="urn:microsoft.com/office/officeart/2005/8/layout/vList6"/>
    <dgm:cxn modelId="{1EE52794-9F3B-49B8-B4AD-050AA342AFA3}" type="presParOf" srcId="{EEEBB1C5-7097-461B-BD99-17D5C1453295}" destId="{7655062F-1555-4191-9FF6-E4854B1BBB4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D00E6-F447-4AF2-AD40-1706704C9CB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AA48D-5DEB-4BFA-A585-D398442E9DA1}">
      <dgm:prSet phldrT="[Текст]" custT="1"/>
      <dgm:spPr/>
      <dgm:t>
        <a:bodyPr/>
        <a:lstStyle/>
        <a:p>
          <a:r>
            <a:rPr lang="ru-RU" sz="4800" b="1" dirty="0" smtClean="0">
              <a:solidFill>
                <a:srgbClr val="006A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ППЭ</a:t>
          </a:r>
          <a:endParaRPr lang="ru-RU" sz="4800" b="1" dirty="0">
            <a:solidFill>
              <a:srgbClr val="006AB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00F89B24-451D-42C4-A124-623A1F72E941}" type="parTrans" cxnId="{3913F823-22B7-402A-B721-0952025FA0A4}">
      <dgm:prSet/>
      <dgm:spPr/>
      <dgm:t>
        <a:bodyPr/>
        <a:lstStyle/>
        <a:p>
          <a:endParaRPr lang="ru-RU"/>
        </a:p>
      </dgm:t>
    </dgm:pt>
    <dgm:pt modelId="{F4A13DFE-D780-4401-B336-917B1BC17687}" type="sibTrans" cxnId="{3913F823-22B7-402A-B721-0952025FA0A4}">
      <dgm:prSet/>
      <dgm:spPr/>
      <dgm:t>
        <a:bodyPr/>
        <a:lstStyle/>
        <a:p>
          <a:endParaRPr lang="ru-RU"/>
        </a:p>
      </dgm:t>
    </dgm:pt>
    <dgm:pt modelId="{A9B4C6CB-14B7-4662-856A-964E2ECB9C2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для участника экзамена</a:t>
          </a:r>
          <a:endParaRPr lang="ru-RU" sz="1400" b="1" dirty="0">
            <a:solidFill>
              <a:srgbClr val="006AB3"/>
            </a:solidFill>
            <a:latin typeface="Cambria" pitchFamily="18" charset="0"/>
          </a:endParaRPr>
        </a:p>
      </dgm:t>
    </dgm:pt>
    <dgm:pt modelId="{AF1B9DD7-8D99-48E9-959B-1D8D9613C2C8}" type="parTrans" cxnId="{F47F134A-53C4-4C3F-BE01-7378CA63C0E3}">
      <dgm:prSet/>
      <dgm:spPr/>
      <dgm:t>
        <a:bodyPr/>
        <a:lstStyle/>
        <a:p>
          <a:endParaRPr lang="ru-RU"/>
        </a:p>
      </dgm:t>
    </dgm:pt>
    <dgm:pt modelId="{168D89E1-61A3-4E9E-98E5-9FE11FF576A1}" type="sibTrans" cxnId="{F47F134A-53C4-4C3F-BE01-7378CA63C0E3}">
      <dgm:prSet/>
      <dgm:spPr/>
      <dgm:t>
        <a:bodyPr/>
        <a:lstStyle/>
        <a:p>
          <a:endParaRPr lang="ru-RU"/>
        </a:p>
      </dgm:t>
    </dgm:pt>
    <dgm:pt modelId="{EFA9D163-B58D-4E13-B776-EF25F788D70D}" type="pres">
      <dgm:prSet presAssocID="{D08D00E6-F447-4AF2-AD40-1706704C9C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601D77-9F69-45C4-B783-38945D01315C}" type="pres">
      <dgm:prSet presAssocID="{A6BAA48D-5DEB-4BFA-A585-D398442E9DA1}" presName="hierRoot1" presStyleCnt="0"/>
      <dgm:spPr/>
      <dgm:t>
        <a:bodyPr/>
        <a:lstStyle/>
        <a:p>
          <a:endParaRPr lang="ru-RU"/>
        </a:p>
      </dgm:t>
    </dgm:pt>
    <dgm:pt modelId="{B3697524-A162-4278-B5CA-01BC9EE7F6B1}" type="pres">
      <dgm:prSet presAssocID="{A6BAA48D-5DEB-4BFA-A585-D398442E9DA1}" presName="composite" presStyleCnt="0"/>
      <dgm:spPr/>
      <dgm:t>
        <a:bodyPr/>
        <a:lstStyle/>
        <a:p>
          <a:endParaRPr lang="ru-RU"/>
        </a:p>
      </dgm:t>
    </dgm:pt>
    <dgm:pt modelId="{00D7C722-C9AC-4F69-967E-718DDE614F17}" type="pres">
      <dgm:prSet presAssocID="{A6BAA48D-5DEB-4BFA-A585-D398442E9DA1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C85F6FDD-B685-42BC-8159-351695BA715C}" type="pres">
      <dgm:prSet presAssocID="{A6BAA48D-5DEB-4BFA-A585-D398442E9DA1}" presName="text" presStyleLbl="fgAcc0" presStyleIdx="0" presStyleCnt="1" custScaleX="283010" custScaleY="48471" custLinFactNeighborX="-2726" custLinFactNeighborY="-27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AF7AA8-0C97-418E-8DB0-779ED8A4B1F6}" type="pres">
      <dgm:prSet presAssocID="{A6BAA48D-5DEB-4BFA-A585-D398442E9DA1}" presName="hierChild2" presStyleCnt="0"/>
      <dgm:spPr/>
      <dgm:t>
        <a:bodyPr/>
        <a:lstStyle/>
        <a:p>
          <a:endParaRPr lang="ru-RU"/>
        </a:p>
      </dgm:t>
    </dgm:pt>
    <dgm:pt modelId="{C36BBB7B-91EE-434F-B463-01B6D5A92832}" type="pres">
      <dgm:prSet presAssocID="{AF1B9DD7-8D99-48E9-959B-1D8D9613C2C8}" presName="Name10" presStyleLbl="parChTrans1D2" presStyleIdx="0" presStyleCnt="1"/>
      <dgm:spPr/>
      <dgm:t>
        <a:bodyPr/>
        <a:lstStyle/>
        <a:p>
          <a:endParaRPr lang="ru-RU"/>
        </a:p>
      </dgm:t>
    </dgm:pt>
    <dgm:pt modelId="{2715947F-5FB6-472F-B408-86DF3FD794C3}" type="pres">
      <dgm:prSet presAssocID="{A9B4C6CB-14B7-4662-856A-964E2ECB9C25}" presName="hierRoot2" presStyleCnt="0"/>
      <dgm:spPr/>
      <dgm:t>
        <a:bodyPr/>
        <a:lstStyle/>
        <a:p>
          <a:endParaRPr lang="ru-RU"/>
        </a:p>
      </dgm:t>
    </dgm:pt>
    <dgm:pt modelId="{A0C735DF-810B-424B-8A17-D03CA100B8FE}" type="pres">
      <dgm:prSet presAssocID="{A9B4C6CB-14B7-4662-856A-964E2ECB9C25}" presName="composite2" presStyleCnt="0"/>
      <dgm:spPr/>
      <dgm:t>
        <a:bodyPr/>
        <a:lstStyle/>
        <a:p>
          <a:endParaRPr lang="ru-RU"/>
        </a:p>
      </dgm:t>
    </dgm:pt>
    <dgm:pt modelId="{A4C0F177-85E9-41A3-925E-969E4F544606}" type="pres">
      <dgm:prSet presAssocID="{A9B4C6CB-14B7-4662-856A-964E2ECB9C25}" presName="background2" presStyleLbl="node2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2611A276-5977-44A7-940A-C75F660D79F8}" type="pres">
      <dgm:prSet presAssocID="{A9B4C6CB-14B7-4662-856A-964E2ECB9C25}" presName="text2" presStyleLbl="fgAcc2" presStyleIdx="0" presStyleCnt="1" custLinFactNeighborX="-15218" custLinFactNeighborY="-42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3F2CA-9235-4D51-9AC0-43256A53826F}" type="pres">
      <dgm:prSet presAssocID="{A9B4C6CB-14B7-4662-856A-964E2ECB9C25}" presName="hierChild3" presStyleCnt="0"/>
      <dgm:spPr/>
      <dgm:t>
        <a:bodyPr/>
        <a:lstStyle/>
        <a:p>
          <a:endParaRPr lang="ru-RU"/>
        </a:p>
      </dgm:t>
    </dgm:pt>
  </dgm:ptLst>
  <dgm:cxnLst>
    <dgm:cxn modelId="{0929DBB5-61DF-4023-85FE-9B5BF72C591C}" type="presOf" srcId="{A9B4C6CB-14B7-4662-856A-964E2ECB9C25}" destId="{2611A276-5977-44A7-940A-C75F660D79F8}" srcOrd="0" destOrd="0" presId="urn:microsoft.com/office/officeart/2005/8/layout/hierarchy1"/>
    <dgm:cxn modelId="{521ED9FB-65F8-4C73-80EA-222762FEA937}" type="presOf" srcId="{A6BAA48D-5DEB-4BFA-A585-D398442E9DA1}" destId="{C85F6FDD-B685-42BC-8159-351695BA715C}" srcOrd="0" destOrd="0" presId="urn:microsoft.com/office/officeart/2005/8/layout/hierarchy1"/>
    <dgm:cxn modelId="{3913F823-22B7-402A-B721-0952025FA0A4}" srcId="{D08D00E6-F447-4AF2-AD40-1706704C9CBE}" destId="{A6BAA48D-5DEB-4BFA-A585-D398442E9DA1}" srcOrd="0" destOrd="0" parTransId="{00F89B24-451D-42C4-A124-623A1F72E941}" sibTransId="{F4A13DFE-D780-4401-B336-917B1BC17687}"/>
    <dgm:cxn modelId="{A9D443D9-C063-45D6-AFBB-160E10F1FF05}" type="presOf" srcId="{D08D00E6-F447-4AF2-AD40-1706704C9CBE}" destId="{EFA9D163-B58D-4E13-B776-EF25F788D70D}" srcOrd="0" destOrd="0" presId="urn:microsoft.com/office/officeart/2005/8/layout/hierarchy1"/>
    <dgm:cxn modelId="{F47F134A-53C4-4C3F-BE01-7378CA63C0E3}" srcId="{A6BAA48D-5DEB-4BFA-A585-D398442E9DA1}" destId="{A9B4C6CB-14B7-4662-856A-964E2ECB9C25}" srcOrd="0" destOrd="0" parTransId="{AF1B9DD7-8D99-48E9-959B-1D8D9613C2C8}" sibTransId="{168D89E1-61A3-4E9E-98E5-9FE11FF576A1}"/>
    <dgm:cxn modelId="{94E53B5A-9794-4FF3-A47E-66EC72C6C228}" type="presOf" srcId="{AF1B9DD7-8D99-48E9-959B-1D8D9613C2C8}" destId="{C36BBB7B-91EE-434F-B463-01B6D5A92832}" srcOrd="0" destOrd="0" presId="urn:microsoft.com/office/officeart/2005/8/layout/hierarchy1"/>
    <dgm:cxn modelId="{58E611B5-FBBE-44E9-89EB-BA6005D26A2A}" type="presParOf" srcId="{EFA9D163-B58D-4E13-B776-EF25F788D70D}" destId="{AD601D77-9F69-45C4-B783-38945D01315C}" srcOrd="0" destOrd="0" presId="urn:microsoft.com/office/officeart/2005/8/layout/hierarchy1"/>
    <dgm:cxn modelId="{20DCA609-D673-46FE-ABD0-3F5D9628FF7F}" type="presParOf" srcId="{AD601D77-9F69-45C4-B783-38945D01315C}" destId="{B3697524-A162-4278-B5CA-01BC9EE7F6B1}" srcOrd="0" destOrd="0" presId="urn:microsoft.com/office/officeart/2005/8/layout/hierarchy1"/>
    <dgm:cxn modelId="{C10C5423-B56B-45D4-AC6A-AB8D24C417A5}" type="presParOf" srcId="{B3697524-A162-4278-B5CA-01BC9EE7F6B1}" destId="{00D7C722-C9AC-4F69-967E-718DDE614F17}" srcOrd="0" destOrd="0" presId="urn:microsoft.com/office/officeart/2005/8/layout/hierarchy1"/>
    <dgm:cxn modelId="{656F3944-64A9-4730-93D7-7FD4E4F67C7E}" type="presParOf" srcId="{B3697524-A162-4278-B5CA-01BC9EE7F6B1}" destId="{C85F6FDD-B685-42BC-8159-351695BA715C}" srcOrd="1" destOrd="0" presId="urn:microsoft.com/office/officeart/2005/8/layout/hierarchy1"/>
    <dgm:cxn modelId="{D8DB0B4A-FB24-4E04-81E9-3212B1075D09}" type="presParOf" srcId="{AD601D77-9F69-45C4-B783-38945D01315C}" destId="{E9AF7AA8-0C97-418E-8DB0-779ED8A4B1F6}" srcOrd="1" destOrd="0" presId="urn:microsoft.com/office/officeart/2005/8/layout/hierarchy1"/>
    <dgm:cxn modelId="{C84F58DF-063A-4C4F-AAEE-C2387E8DDE56}" type="presParOf" srcId="{E9AF7AA8-0C97-418E-8DB0-779ED8A4B1F6}" destId="{C36BBB7B-91EE-434F-B463-01B6D5A92832}" srcOrd="0" destOrd="0" presId="urn:microsoft.com/office/officeart/2005/8/layout/hierarchy1"/>
    <dgm:cxn modelId="{C12C4816-8432-4BCC-9C43-579CE0A4F662}" type="presParOf" srcId="{E9AF7AA8-0C97-418E-8DB0-779ED8A4B1F6}" destId="{2715947F-5FB6-472F-B408-86DF3FD794C3}" srcOrd="1" destOrd="0" presId="urn:microsoft.com/office/officeart/2005/8/layout/hierarchy1"/>
    <dgm:cxn modelId="{C2D6DB86-5483-4CA8-8E7F-F54EF5028A8B}" type="presParOf" srcId="{2715947F-5FB6-472F-B408-86DF3FD794C3}" destId="{A0C735DF-810B-424B-8A17-D03CA100B8FE}" srcOrd="0" destOrd="0" presId="urn:microsoft.com/office/officeart/2005/8/layout/hierarchy1"/>
    <dgm:cxn modelId="{37AA7265-0E5C-4339-AB29-CE1834A53983}" type="presParOf" srcId="{A0C735DF-810B-424B-8A17-D03CA100B8FE}" destId="{A4C0F177-85E9-41A3-925E-969E4F544606}" srcOrd="0" destOrd="0" presId="urn:microsoft.com/office/officeart/2005/8/layout/hierarchy1"/>
    <dgm:cxn modelId="{60288868-42EB-4E14-881F-8B541064A6EA}" type="presParOf" srcId="{A0C735DF-810B-424B-8A17-D03CA100B8FE}" destId="{2611A276-5977-44A7-940A-C75F660D79F8}" srcOrd="1" destOrd="0" presId="urn:microsoft.com/office/officeart/2005/8/layout/hierarchy1"/>
    <dgm:cxn modelId="{BF9F5732-EC20-4B8E-8356-094E67B4D777}" type="presParOf" srcId="{2715947F-5FB6-472F-B408-86DF3FD794C3}" destId="{93E3F2CA-9235-4D51-9AC0-43256A5382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6250EF6-C43C-4204-99C7-54343F4B289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FA5490-5A8C-457E-817C-72C62F56A4BA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just"/>
          <a:r>
            <a:rPr lang="ru-RU" sz="2000" dirty="0" err="1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брайлевский</a:t>
          </a:r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 прибор и грифель</a:t>
          </a:r>
          <a:endParaRPr lang="ru-RU" sz="20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A53809A9-52E5-477B-9766-1F24101455B4}" type="parTrans" cxnId="{39364C4C-1D0C-4554-BEA8-C4B2B7A3FCBC}">
      <dgm:prSet/>
      <dgm:spPr/>
      <dgm:t>
        <a:bodyPr/>
        <a:lstStyle/>
        <a:p>
          <a:endParaRPr lang="ru-RU"/>
        </a:p>
      </dgm:t>
    </dgm:pt>
    <dgm:pt modelId="{5F6F2A1F-D09F-4D2B-A3EB-B12A7095FCC0}" type="sibTrans" cxnId="{39364C4C-1D0C-4554-BEA8-C4B2B7A3FCBC}">
      <dgm:prSet/>
      <dgm:spPr/>
      <dgm:t>
        <a:bodyPr/>
        <a:lstStyle/>
        <a:p>
          <a:endParaRPr lang="ru-RU"/>
        </a:p>
      </dgm:t>
    </dgm:pt>
    <dgm:pt modelId="{9B6D805B-7588-45B3-9962-F611D9C9AA74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just"/>
          <a:r>
            <a:rPr lang="ru-RU" sz="2000" dirty="0" err="1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брайлевская</a:t>
          </a:r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 печатная машинка</a:t>
          </a:r>
          <a:endParaRPr lang="ru-RU" sz="20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B07FBD6F-385C-4305-86F1-C66B8F7633FA}" type="parTrans" cxnId="{B0BB190D-220C-441D-A9BE-6A7C750116F9}">
      <dgm:prSet/>
      <dgm:spPr/>
      <dgm:t>
        <a:bodyPr/>
        <a:lstStyle/>
        <a:p>
          <a:endParaRPr lang="ru-RU"/>
        </a:p>
      </dgm:t>
    </dgm:pt>
    <dgm:pt modelId="{0CBB3E4E-B1D5-4F66-BF93-FE5108F13C53}" type="sibTrans" cxnId="{B0BB190D-220C-441D-A9BE-6A7C750116F9}">
      <dgm:prSet/>
      <dgm:spPr/>
      <dgm:t>
        <a:bodyPr/>
        <a:lstStyle/>
        <a:p>
          <a:endParaRPr lang="ru-RU"/>
        </a:p>
      </dgm:t>
    </dgm:pt>
    <dgm:pt modelId="{239BC8F8-19B9-4FA9-9EA7-CDDC23727AE0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лупа или иное увеличительное устройство</a:t>
          </a:r>
          <a:endParaRPr lang="ru-RU" sz="2000" dirty="0">
            <a:latin typeface="Cambria" pitchFamily="18" charset="0"/>
            <a:ea typeface="Cambria" pitchFamily="18" charset="0"/>
          </a:endParaRPr>
        </a:p>
      </dgm:t>
    </dgm:pt>
    <dgm:pt modelId="{6A30F639-3C5C-43CE-80D3-5D68355AE129}" type="parTrans" cxnId="{B33EF429-3470-4E77-B8CC-17EB2F5393A2}">
      <dgm:prSet/>
      <dgm:spPr/>
      <dgm:t>
        <a:bodyPr/>
        <a:lstStyle/>
        <a:p>
          <a:endParaRPr lang="ru-RU"/>
        </a:p>
      </dgm:t>
    </dgm:pt>
    <dgm:pt modelId="{BFFEE294-2AA9-42EF-87C6-CDB85F1CFF17}" type="sibTrans" cxnId="{B33EF429-3470-4E77-B8CC-17EB2F5393A2}">
      <dgm:prSet/>
      <dgm:spPr/>
      <dgm:t>
        <a:bodyPr/>
        <a:lstStyle/>
        <a:p>
          <a:endParaRPr lang="ru-RU"/>
        </a:p>
      </dgm:t>
    </dgm:pt>
    <dgm:pt modelId="{B384341E-DBEB-430D-ACC5-571C57D9C619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специальные чертежные инструменты и др.</a:t>
          </a:r>
          <a:endParaRPr lang="ru-RU" sz="20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61AB5ACA-F592-46DC-AE82-C489B2CDD699}" type="parTrans" cxnId="{A9A82076-8329-4315-8E6F-E41363C7772A}">
      <dgm:prSet/>
      <dgm:spPr/>
      <dgm:t>
        <a:bodyPr/>
        <a:lstStyle/>
        <a:p>
          <a:endParaRPr lang="ru-RU"/>
        </a:p>
      </dgm:t>
    </dgm:pt>
    <dgm:pt modelId="{EFEBDF74-8B68-4D9D-85AF-26ACB83C827F}" type="sibTrans" cxnId="{A9A82076-8329-4315-8E6F-E41363C7772A}">
      <dgm:prSet/>
      <dgm:spPr/>
      <dgm:t>
        <a:bodyPr/>
        <a:lstStyle/>
        <a:p>
          <a:endParaRPr lang="ru-RU"/>
        </a:p>
      </dgm:t>
    </dgm:pt>
    <dgm:pt modelId="{53A4865F-8FA3-43DD-949D-ED03FFEA93E5}" type="pres">
      <dgm:prSet presAssocID="{E6250EF6-C43C-4204-99C7-54343F4B289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4675589-FD49-4C0F-9764-292F83C1EAF0}" type="pres">
      <dgm:prSet presAssocID="{E6250EF6-C43C-4204-99C7-54343F4B289E}" presName="Name1" presStyleCnt="0"/>
      <dgm:spPr/>
    </dgm:pt>
    <dgm:pt modelId="{3C1C35C6-DD67-4FF8-B841-629013172025}" type="pres">
      <dgm:prSet presAssocID="{E6250EF6-C43C-4204-99C7-54343F4B289E}" presName="cycle" presStyleCnt="0"/>
      <dgm:spPr/>
    </dgm:pt>
    <dgm:pt modelId="{F230F614-ECF3-4AC0-A708-E70B77CAE03D}" type="pres">
      <dgm:prSet presAssocID="{E6250EF6-C43C-4204-99C7-54343F4B289E}" presName="srcNode" presStyleLbl="node1" presStyleIdx="0" presStyleCnt="4"/>
      <dgm:spPr/>
    </dgm:pt>
    <dgm:pt modelId="{BC18B0E0-AB80-46BD-ACE1-22935B92E150}" type="pres">
      <dgm:prSet presAssocID="{E6250EF6-C43C-4204-99C7-54343F4B289E}" presName="conn" presStyleLbl="parChTrans1D2" presStyleIdx="0" presStyleCnt="1"/>
      <dgm:spPr/>
      <dgm:t>
        <a:bodyPr/>
        <a:lstStyle/>
        <a:p>
          <a:endParaRPr lang="ru-RU"/>
        </a:p>
      </dgm:t>
    </dgm:pt>
    <dgm:pt modelId="{2A4D57C6-EAF1-4272-86D4-0BDF37A4173E}" type="pres">
      <dgm:prSet presAssocID="{E6250EF6-C43C-4204-99C7-54343F4B289E}" presName="extraNode" presStyleLbl="node1" presStyleIdx="0" presStyleCnt="4"/>
      <dgm:spPr/>
    </dgm:pt>
    <dgm:pt modelId="{A5E47F42-E057-4550-8F9F-D10AFDC58FB5}" type="pres">
      <dgm:prSet presAssocID="{E6250EF6-C43C-4204-99C7-54343F4B289E}" presName="dstNode" presStyleLbl="node1" presStyleIdx="0" presStyleCnt="4"/>
      <dgm:spPr/>
    </dgm:pt>
    <dgm:pt modelId="{922691E4-A53E-4D2F-BEA0-11A2EC0F167C}" type="pres">
      <dgm:prSet presAssocID="{B4FA5490-5A8C-457E-817C-72C62F56A4BA}" presName="text_1" presStyleLbl="node1" presStyleIdx="0" presStyleCnt="4" custLinFactNeighborX="2041" custLinFactNeighborY="-2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8D32A-E83A-4D8D-9EF6-5506E08C1B91}" type="pres">
      <dgm:prSet presAssocID="{B4FA5490-5A8C-457E-817C-72C62F56A4BA}" presName="accent_1" presStyleCnt="0"/>
      <dgm:spPr/>
    </dgm:pt>
    <dgm:pt modelId="{8D03A539-FEFF-4EC5-86CB-5A582FF387E8}" type="pres">
      <dgm:prSet presAssocID="{B4FA5490-5A8C-457E-817C-72C62F56A4BA}" presName="accentRepeatNode" presStyleLbl="solidFgAcc1" presStyleIdx="0" presStyleCnt="4"/>
      <dgm:spPr/>
    </dgm:pt>
    <dgm:pt modelId="{9C71E5E3-FE84-4E28-AB3B-8C25319E7ACA}" type="pres">
      <dgm:prSet presAssocID="{9B6D805B-7588-45B3-9962-F611D9C9AA7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96874-9C84-4762-AFDA-96420F408E78}" type="pres">
      <dgm:prSet presAssocID="{9B6D805B-7588-45B3-9962-F611D9C9AA74}" presName="accent_2" presStyleCnt="0"/>
      <dgm:spPr/>
    </dgm:pt>
    <dgm:pt modelId="{33FB5064-0CE3-4711-B6CD-B1C5C0C8CAB4}" type="pres">
      <dgm:prSet presAssocID="{9B6D805B-7588-45B3-9962-F611D9C9AA74}" presName="accentRepeatNode" presStyleLbl="solidFgAcc1" presStyleIdx="1" presStyleCnt="4"/>
      <dgm:spPr/>
    </dgm:pt>
    <dgm:pt modelId="{86C04D30-D988-4630-87F0-36B4A774ED55}" type="pres">
      <dgm:prSet presAssocID="{239BC8F8-19B9-4FA9-9EA7-CDDC23727AE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C5608-DDD7-4CC0-9D68-39337B960905}" type="pres">
      <dgm:prSet presAssocID="{239BC8F8-19B9-4FA9-9EA7-CDDC23727AE0}" presName="accent_3" presStyleCnt="0"/>
      <dgm:spPr/>
    </dgm:pt>
    <dgm:pt modelId="{62B7582E-B416-456E-B560-6463C2A59D3D}" type="pres">
      <dgm:prSet presAssocID="{239BC8F8-19B9-4FA9-9EA7-CDDC23727AE0}" presName="accentRepeatNode" presStyleLbl="solidFgAcc1" presStyleIdx="2" presStyleCnt="4"/>
      <dgm:spPr/>
    </dgm:pt>
    <dgm:pt modelId="{CEB31476-83F6-4F61-8583-126A25B2F8A1}" type="pres">
      <dgm:prSet presAssocID="{B384341E-DBEB-430D-ACC5-571C57D9C61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2E079-AC33-4624-BB12-4CA4240AADD4}" type="pres">
      <dgm:prSet presAssocID="{B384341E-DBEB-430D-ACC5-571C57D9C619}" presName="accent_4" presStyleCnt="0"/>
      <dgm:spPr/>
    </dgm:pt>
    <dgm:pt modelId="{9EDAC30C-16A7-4E96-8BA3-98904726BF6A}" type="pres">
      <dgm:prSet presAssocID="{B384341E-DBEB-430D-ACC5-571C57D9C619}" presName="accentRepeatNode" presStyleLbl="solidFgAcc1" presStyleIdx="3" presStyleCnt="4"/>
      <dgm:spPr/>
    </dgm:pt>
  </dgm:ptLst>
  <dgm:cxnLst>
    <dgm:cxn modelId="{B0BB190D-220C-441D-A9BE-6A7C750116F9}" srcId="{E6250EF6-C43C-4204-99C7-54343F4B289E}" destId="{9B6D805B-7588-45B3-9962-F611D9C9AA74}" srcOrd="1" destOrd="0" parTransId="{B07FBD6F-385C-4305-86F1-C66B8F7633FA}" sibTransId="{0CBB3E4E-B1D5-4F66-BF93-FE5108F13C53}"/>
    <dgm:cxn modelId="{05D88768-3A2C-4C8C-A54B-4356E03DCE25}" type="presOf" srcId="{E6250EF6-C43C-4204-99C7-54343F4B289E}" destId="{53A4865F-8FA3-43DD-949D-ED03FFEA93E5}" srcOrd="0" destOrd="0" presId="urn:microsoft.com/office/officeart/2008/layout/VerticalCurvedList"/>
    <dgm:cxn modelId="{F23E27D2-7C0B-48BB-A171-CAE4C62E8F2E}" type="presOf" srcId="{5F6F2A1F-D09F-4D2B-A3EB-B12A7095FCC0}" destId="{BC18B0E0-AB80-46BD-ACE1-22935B92E150}" srcOrd="0" destOrd="0" presId="urn:microsoft.com/office/officeart/2008/layout/VerticalCurvedList"/>
    <dgm:cxn modelId="{39364C4C-1D0C-4554-BEA8-C4B2B7A3FCBC}" srcId="{E6250EF6-C43C-4204-99C7-54343F4B289E}" destId="{B4FA5490-5A8C-457E-817C-72C62F56A4BA}" srcOrd="0" destOrd="0" parTransId="{A53809A9-52E5-477B-9766-1F24101455B4}" sibTransId="{5F6F2A1F-D09F-4D2B-A3EB-B12A7095FCC0}"/>
    <dgm:cxn modelId="{A9A82076-8329-4315-8E6F-E41363C7772A}" srcId="{E6250EF6-C43C-4204-99C7-54343F4B289E}" destId="{B384341E-DBEB-430D-ACC5-571C57D9C619}" srcOrd="3" destOrd="0" parTransId="{61AB5ACA-F592-46DC-AE82-C489B2CDD699}" sibTransId="{EFEBDF74-8B68-4D9D-85AF-26ACB83C827F}"/>
    <dgm:cxn modelId="{252FDD12-BF06-458F-8F78-1412754343B8}" type="presOf" srcId="{9B6D805B-7588-45B3-9962-F611D9C9AA74}" destId="{9C71E5E3-FE84-4E28-AB3B-8C25319E7ACA}" srcOrd="0" destOrd="0" presId="urn:microsoft.com/office/officeart/2008/layout/VerticalCurvedList"/>
    <dgm:cxn modelId="{7095C896-5059-4BDF-8E59-FD72504A0677}" type="presOf" srcId="{239BC8F8-19B9-4FA9-9EA7-CDDC23727AE0}" destId="{86C04D30-D988-4630-87F0-36B4A774ED55}" srcOrd="0" destOrd="0" presId="urn:microsoft.com/office/officeart/2008/layout/VerticalCurvedList"/>
    <dgm:cxn modelId="{B33EF429-3470-4E77-B8CC-17EB2F5393A2}" srcId="{E6250EF6-C43C-4204-99C7-54343F4B289E}" destId="{239BC8F8-19B9-4FA9-9EA7-CDDC23727AE0}" srcOrd="2" destOrd="0" parTransId="{6A30F639-3C5C-43CE-80D3-5D68355AE129}" sibTransId="{BFFEE294-2AA9-42EF-87C6-CDB85F1CFF17}"/>
    <dgm:cxn modelId="{9789074F-5690-4972-8AFF-6F304440FDF8}" type="presOf" srcId="{B4FA5490-5A8C-457E-817C-72C62F56A4BA}" destId="{922691E4-A53E-4D2F-BEA0-11A2EC0F167C}" srcOrd="0" destOrd="0" presId="urn:microsoft.com/office/officeart/2008/layout/VerticalCurvedList"/>
    <dgm:cxn modelId="{CE21F775-A27D-4272-8AE7-2AD05F6AC510}" type="presOf" srcId="{B384341E-DBEB-430D-ACC5-571C57D9C619}" destId="{CEB31476-83F6-4F61-8583-126A25B2F8A1}" srcOrd="0" destOrd="0" presId="urn:microsoft.com/office/officeart/2008/layout/VerticalCurvedList"/>
    <dgm:cxn modelId="{9F966E64-1DEA-449E-99DF-14CA332EF799}" type="presParOf" srcId="{53A4865F-8FA3-43DD-949D-ED03FFEA93E5}" destId="{04675589-FD49-4C0F-9764-292F83C1EAF0}" srcOrd="0" destOrd="0" presId="urn:microsoft.com/office/officeart/2008/layout/VerticalCurvedList"/>
    <dgm:cxn modelId="{6554CDC9-BC92-41E9-834A-9D1F37A90D44}" type="presParOf" srcId="{04675589-FD49-4C0F-9764-292F83C1EAF0}" destId="{3C1C35C6-DD67-4FF8-B841-629013172025}" srcOrd="0" destOrd="0" presId="urn:microsoft.com/office/officeart/2008/layout/VerticalCurvedList"/>
    <dgm:cxn modelId="{A9E443DF-102D-48A6-8805-106E8A9E313A}" type="presParOf" srcId="{3C1C35C6-DD67-4FF8-B841-629013172025}" destId="{F230F614-ECF3-4AC0-A708-E70B77CAE03D}" srcOrd="0" destOrd="0" presId="urn:microsoft.com/office/officeart/2008/layout/VerticalCurvedList"/>
    <dgm:cxn modelId="{E131516C-A242-4616-A2C1-1FA0A4FAD75F}" type="presParOf" srcId="{3C1C35C6-DD67-4FF8-B841-629013172025}" destId="{BC18B0E0-AB80-46BD-ACE1-22935B92E150}" srcOrd="1" destOrd="0" presId="urn:microsoft.com/office/officeart/2008/layout/VerticalCurvedList"/>
    <dgm:cxn modelId="{C34E5901-3F2E-4DB0-A39E-FB642DED0781}" type="presParOf" srcId="{3C1C35C6-DD67-4FF8-B841-629013172025}" destId="{2A4D57C6-EAF1-4272-86D4-0BDF37A4173E}" srcOrd="2" destOrd="0" presId="urn:microsoft.com/office/officeart/2008/layout/VerticalCurvedList"/>
    <dgm:cxn modelId="{3D21C765-DE1D-43E7-AF03-5CE5736CCFD9}" type="presParOf" srcId="{3C1C35C6-DD67-4FF8-B841-629013172025}" destId="{A5E47F42-E057-4550-8F9F-D10AFDC58FB5}" srcOrd="3" destOrd="0" presId="urn:microsoft.com/office/officeart/2008/layout/VerticalCurvedList"/>
    <dgm:cxn modelId="{5E58E5F2-280A-4D0D-95C1-E9EA8F4B2819}" type="presParOf" srcId="{04675589-FD49-4C0F-9764-292F83C1EAF0}" destId="{922691E4-A53E-4D2F-BEA0-11A2EC0F167C}" srcOrd="1" destOrd="0" presId="urn:microsoft.com/office/officeart/2008/layout/VerticalCurvedList"/>
    <dgm:cxn modelId="{FD792CCC-FB98-4799-A583-A5B9FBFEE644}" type="presParOf" srcId="{04675589-FD49-4C0F-9764-292F83C1EAF0}" destId="{A5C8D32A-E83A-4D8D-9EF6-5506E08C1B91}" srcOrd="2" destOrd="0" presId="urn:microsoft.com/office/officeart/2008/layout/VerticalCurvedList"/>
    <dgm:cxn modelId="{7B9D802E-326D-4703-9C6C-06E15A4EEB9D}" type="presParOf" srcId="{A5C8D32A-E83A-4D8D-9EF6-5506E08C1B91}" destId="{8D03A539-FEFF-4EC5-86CB-5A582FF387E8}" srcOrd="0" destOrd="0" presId="urn:microsoft.com/office/officeart/2008/layout/VerticalCurvedList"/>
    <dgm:cxn modelId="{F726F326-A6DE-40BC-9838-36D76F3689B5}" type="presParOf" srcId="{04675589-FD49-4C0F-9764-292F83C1EAF0}" destId="{9C71E5E3-FE84-4E28-AB3B-8C25319E7ACA}" srcOrd="3" destOrd="0" presId="urn:microsoft.com/office/officeart/2008/layout/VerticalCurvedList"/>
    <dgm:cxn modelId="{86BFA1CD-B0E9-4D7C-98E1-218B9BDCED7F}" type="presParOf" srcId="{04675589-FD49-4C0F-9764-292F83C1EAF0}" destId="{85E96874-9C84-4762-AFDA-96420F408E78}" srcOrd="4" destOrd="0" presId="urn:microsoft.com/office/officeart/2008/layout/VerticalCurvedList"/>
    <dgm:cxn modelId="{341B0B70-5FB5-4310-832E-EBB3E36EEE11}" type="presParOf" srcId="{85E96874-9C84-4762-AFDA-96420F408E78}" destId="{33FB5064-0CE3-4711-B6CD-B1C5C0C8CAB4}" srcOrd="0" destOrd="0" presId="urn:microsoft.com/office/officeart/2008/layout/VerticalCurvedList"/>
    <dgm:cxn modelId="{E7ED3E36-444E-41B3-A808-2AF95711B8C1}" type="presParOf" srcId="{04675589-FD49-4C0F-9764-292F83C1EAF0}" destId="{86C04D30-D988-4630-87F0-36B4A774ED55}" srcOrd="5" destOrd="0" presId="urn:microsoft.com/office/officeart/2008/layout/VerticalCurvedList"/>
    <dgm:cxn modelId="{7231B027-98E4-4AA2-89A1-F7B9280CD67E}" type="presParOf" srcId="{04675589-FD49-4C0F-9764-292F83C1EAF0}" destId="{913C5608-DDD7-4CC0-9D68-39337B960905}" srcOrd="6" destOrd="0" presId="urn:microsoft.com/office/officeart/2008/layout/VerticalCurvedList"/>
    <dgm:cxn modelId="{4F2E381C-288F-4C81-BE00-E1317B0FF380}" type="presParOf" srcId="{913C5608-DDD7-4CC0-9D68-39337B960905}" destId="{62B7582E-B416-456E-B560-6463C2A59D3D}" srcOrd="0" destOrd="0" presId="urn:microsoft.com/office/officeart/2008/layout/VerticalCurvedList"/>
    <dgm:cxn modelId="{716429DC-EB07-43C6-8DCD-932EAE5EF7CC}" type="presParOf" srcId="{04675589-FD49-4C0F-9764-292F83C1EAF0}" destId="{CEB31476-83F6-4F61-8583-126A25B2F8A1}" srcOrd="7" destOrd="0" presId="urn:microsoft.com/office/officeart/2008/layout/VerticalCurvedList"/>
    <dgm:cxn modelId="{08D23A11-9405-4B8C-8ADC-E5492792B808}" type="presParOf" srcId="{04675589-FD49-4C0F-9764-292F83C1EAF0}" destId="{3A32E079-AC33-4624-BB12-4CA4240AADD4}" srcOrd="8" destOrd="0" presId="urn:microsoft.com/office/officeart/2008/layout/VerticalCurvedList"/>
    <dgm:cxn modelId="{609A209F-875F-44BD-850A-A739F54232E0}" type="presParOf" srcId="{3A32E079-AC33-4624-BB12-4CA4240AADD4}" destId="{9EDAC30C-16A7-4E96-8BA3-98904726BF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95797C-F438-4270-8D2E-FA168224104B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123EC-4B99-43C0-9C3E-985CAE47B06E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1800" b="1" dirty="0">
            <a:solidFill>
              <a:srgbClr val="0033CC"/>
            </a:solidFill>
          </a:endParaRPr>
        </a:p>
      </dgm:t>
    </dgm:pt>
    <dgm:pt modelId="{FDC82063-B5A1-40DE-8762-5A578AFEC24C}" type="parTrans" cxnId="{726F5889-E73F-410F-89BA-EE681580902F}">
      <dgm:prSet/>
      <dgm:spPr/>
      <dgm:t>
        <a:bodyPr/>
        <a:lstStyle/>
        <a:p>
          <a:endParaRPr lang="ru-RU"/>
        </a:p>
      </dgm:t>
    </dgm:pt>
    <dgm:pt modelId="{C18BB499-6FB0-4997-B33D-0ED86B61047C}" type="sibTrans" cxnId="{726F5889-E73F-410F-89BA-EE681580902F}">
      <dgm:prSet/>
      <dgm:spPr/>
      <dgm:t>
        <a:bodyPr/>
        <a:lstStyle/>
        <a:p>
          <a:endParaRPr lang="ru-RU"/>
        </a:p>
      </dgm:t>
    </dgm:pt>
    <dgm:pt modelId="{44ACCF7E-4931-4732-8628-4CFD99A7083F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участников экзамена положить ВСЕ ЭМ и ручки на край стола</a:t>
          </a:r>
          <a:endParaRPr lang="ru-RU" sz="1800" b="1" dirty="0">
            <a:solidFill>
              <a:srgbClr val="0033CC"/>
            </a:solidFill>
          </a:endParaRPr>
        </a:p>
      </dgm:t>
    </dgm:pt>
    <dgm:pt modelId="{14506D5E-370D-4EE1-9D8E-77D2055A173D}" type="parTrans" cxnId="{0EC6CD69-FD1A-443F-AF12-056F71DA32A6}">
      <dgm:prSet/>
      <dgm:spPr/>
      <dgm:t>
        <a:bodyPr/>
        <a:lstStyle/>
        <a:p>
          <a:endParaRPr lang="ru-RU"/>
        </a:p>
      </dgm:t>
    </dgm:pt>
    <dgm:pt modelId="{80E34D76-BA98-4703-9C5D-A742A8259F81}" type="sibTrans" cxnId="{0EC6CD69-FD1A-443F-AF12-056F71DA32A6}">
      <dgm:prSet/>
      <dgm:spPr/>
      <dgm:t>
        <a:bodyPr/>
        <a:lstStyle/>
        <a:p>
          <a:endParaRPr lang="ru-RU"/>
        </a:p>
      </dgm:t>
    </dgm:pt>
    <dgm:pt modelId="{4DBAC083-4F64-4B8E-A18D-2664DC281B32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  <a:cs typeface="Arial" pitchFamily="34" charset="0"/>
            </a:rPr>
            <a:t>собрать у участников ЭМ с рабочих мест участников ЕГЭ, заполнить ППЭ-05-02, получив подпись участника экзамена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19BE35CA-D04E-483A-BB3A-CA19834C9975}" type="parTrans" cxnId="{CD834CC1-3A2A-4317-AC5E-AB4CC334DDC8}">
      <dgm:prSet/>
      <dgm:spPr/>
      <dgm:t>
        <a:bodyPr/>
        <a:lstStyle/>
        <a:p>
          <a:endParaRPr lang="ru-RU"/>
        </a:p>
      </dgm:t>
    </dgm:pt>
    <dgm:pt modelId="{43B4F12F-597E-45F0-8B83-5798857811FA}" type="sibTrans" cxnId="{CD834CC1-3A2A-4317-AC5E-AB4CC334DDC8}">
      <dgm:prSet/>
      <dgm:spPr/>
      <dgm:t>
        <a:bodyPr/>
        <a:lstStyle/>
        <a:p>
          <a:endParaRPr lang="ru-RU"/>
        </a:p>
      </dgm:t>
    </dgm:pt>
    <dgm:pt modelId="{8DDF6238-F0A3-4406-8297-2B8F483A1DD5}" type="pres">
      <dgm:prSet presAssocID="{FF95797C-F438-4270-8D2E-FA16822410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9656D-A446-486E-B645-B16E8BBC6FF3}" type="pres">
      <dgm:prSet presAssocID="{FF95797C-F438-4270-8D2E-FA168224104B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81A3BCC7-4896-46C9-AF3B-CCF31FE93915}" type="pres">
      <dgm:prSet presAssocID="{FF95797C-F438-4270-8D2E-FA168224104B}" presName="ThreeNodes_1" presStyleLbl="node1" presStyleIdx="0" presStyleCnt="3" custScaleY="69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787D1-3C13-4AB8-9681-CE38BC11801B}" type="pres">
      <dgm:prSet presAssocID="{FF95797C-F438-4270-8D2E-FA168224104B}" presName="ThreeNodes_2" presStyleLbl="node1" presStyleIdx="1" presStyleCnt="3" custScaleY="72127" custLinFactNeighborX="-294" custLinFactNeighborY="-23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1C43A-051C-495E-85A3-9AD9BF753FFD}" type="pres">
      <dgm:prSet presAssocID="{FF95797C-F438-4270-8D2E-FA168224104B}" presName="ThreeNodes_3" presStyleLbl="node1" presStyleIdx="2" presStyleCnt="3" custScaleY="84739" custLinFactNeighborX="-629" custLinFactNeighborY="-39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4673E-021B-4499-A4E4-458106726051}" type="pres">
      <dgm:prSet presAssocID="{FF95797C-F438-4270-8D2E-FA168224104B}" presName="ThreeConn_1-2" presStyleLbl="fgAccFollowNode1" presStyleIdx="0" presStyleCnt="2" custScaleX="52917" custScaleY="55580" custLinFactNeighborX="0" custLinFactNeighborY="-8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E7D0E-4974-44C8-9B07-A186D4479EB0}" type="pres">
      <dgm:prSet presAssocID="{FF95797C-F438-4270-8D2E-FA168224104B}" presName="ThreeConn_2-3" presStyleLbl="fgAccFollowNode1" presStyleIdx="1" presStyleCnt="2" custAng="0" custScaleX="59561" custScaleY="29085" custLinFactNeighborX="-43370" custLinFactNeighborY="-4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4EA67-EA24-4025-87A8-AA80D8280CB9}" type="pres">
      <dgm:prSet presAssocID="{FF95797C-F438-4270-8D2E-FA168224104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C752C-F843-4864-93CB-5EDE16B79A8E}" type="pres">
      <dgm:prSet presAssocID="{FF95797C-F438-4270-8D2E-FA168224104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229D9-B90A-49CF-9D06-E27AF43FF799}" type="pres">
      <dgm:prSet presAssocID="{FF95797C-F438-4270-8D2E-FA168224104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C371F5-33C4-49A3-858B-B15F7D463F60}" type="presOf" srcId="{D6A123EC-4B99-43C0-9C3E-985CAE47B06E}" destId="{BCF4EA67-EA24-4025-87A8-AA80D8280CB9}" srcOrd="1" destOrd="0" presId="urn:microsoft.com/office/officeart/2005/8/layout/vProcess5"/>
    <dgm:cxn modelId="{CB4E20E8-5D72-4E0A-83CD-DE644FCE0564}" type="presOf" srcId="{80E34D76-BA98-4703-9C5D-A742A8259F81}" destId="{9A7E7D0E-4974-44C8-9B07-A186D4479EB0}" srcOrd="0" destOrd="0" presId="urn:microsoft.com/office/officeart/2005/8/layout/vProcess5"/>
    <dgm:cxn modelId="{33D851A6-01A1-429D-B6A9-88CBB77585CB}" type="presOf" srcId="{C18BB499-6FB0-4997-B33D-0ED86B61047C}" destId="{3724673E-021B-4499-A4E4-458106726051}" srcOrd="0" destOrd="0" presId="urn:microsoft.com/office/officeart/2005/8/layout/vProcess5"/>
    <dgm:cxn modelId="{0B2BADFA-CDAF-42FB-9CBB-B24533944FD1}" type="presOf" srcId="{4DBAC083-4F64-4B8E-A18D-2664DC281B32}" destId="{44B1C43A-051C-495E-85A3-9AD9BF753FFD}" srcOrd="0" destOrd="0" presId="urn:microsoft.com/office/officeart/2005/8/layout/vProcess5"/>
    <dgm:cxn modelId="{CD834CC1-3A2A-4317-AC5E-AB4CC334DDC8}" srcId="{FF95797C-F438-4270-8D2E-FA168224104B}" destId="{4DBAC083-4F64-4B8E-A18D-2664DC281B32}" srcOrd="2" destOrd="0" parTransId="{19BE35CA-D04E-483A-BB3A-CA19834C9975}" sibTransId="{43B4F12F-597E-45F0-8B83-5798857811FA}"/>
    <dgm:cxn modelId="{0EC6CD69-FD1A-443F-AF12-056F71DA32A6}" srcId="{FF95797C-F438-4270-8D2E-FA168224104B}" destId="{44ACCF7E-4931-4732-8628-4CFD99A7083F}" srcOrd="1" destOrd="0" parTransId="{14506D5E-370D-4EE1-9D8E-77D2055A173D}" sibTransId="{80E34D76-BA98-4703-9C5D-A742A8259F81}"/>
    <dgm:cxn modelId="{5926A636-702E-471A-AED1-BFCB7873ED8C}" type="presOf" srcId="{FF95797C-F438-4270-8D2E-FA168224104B}" destId="{8DDF6238-F0A3-4406-8297-2B8F483A1DD5}" srcOrd="0" destOrd="0" presId="urn:microsoft.com/office/officeart/2005/8/layout/vProcess5"/>
    <dgm:cxn modelId="{04A2ADC9-1131-4399-83D0-CD2B5FDF8F5F}" type="presOf" srcId="{4DBAC083-4F64-4B8E-A18D-2664DC281B32}" destId="{822229D9-B90A-49CF-9D06-E27AF43FF799}" srcOrd="1" destOrd="0" presId="urn:microsoft.com/office/officeart/2005/8/layout/vProcess5"/>
    <dgm:cxn modelId="{537EBC90-CD3A-4564-8649-B52AA34A244C}" type="presOf" srcId="{D6A123EC-4B99-43C0-9C3E-985CAE47B06E}" destId="{81A3BCC7-4896-46C9-AF3B-CCF31FE93915}" srcOrd="0" destOrd="0" presId="urn:microsoft.com/office/officeart/2005/8/layout/vProcess5"/>
    <dgm:cxn modelId="{F725FBDB-1AA5-40E9-9748-52A02CFF56FA}" type="presOf" srcId="{44ACCF7E-4931-4732-8628-4CFD99A7083F}" destId="{BB3787D1-3C13-4AB8-9681-CE38BC11801B}" srcOrd="0" destOrd="0" presId="urn:microsoft.com/office/officeart/2005/8/layout/vProcess5"/>
    <dgm:cxn modelId="{726F5889-E73F-410F-89BA-EE681580902F}" srcId="{FF95797C-F438-4270-8D2E-FA168224104B}" destId="{D6A123EC-4B99-43C0-9C3E-985CAE47B06E}" srcOrd="0" destOrd="0" parTransId="{FDC82063-B5A1-40DE-8762-5A578AFEC24C}" sibTransId="{C18BB499-6FB0-4997-B33D-0ED86B61047C}"/>
    <dgm:cxn modelId="{5DAB4CE1-DEA4-43E0-B42E-1320DB18F8FD}" type="presOf" srcId="{44ACCF7E-4931-4732-8628-4CFD99A7083F}" destId="{86EC752C-F843-4864-93CB-5EDE16B79A8E}" srcOrd="1" destOrd="0" presId="urn:microsoft.com/office/officeart/2005/8/layout/vProcess5"/>
    <dgm:cxn modelId="{111FC2E5-18D7-4D08-AFAE-015948F6D6FE}" type="presParOf" srcId="{8DDF6238-F0A3-4406-8297-2B8F483A1DD5}" destId="{A9F9656D-A446-486E-B645-B16E8BBC6FF3}" srcOrd="0" destOrd="0" presId="urn:microsoft.com/office/officeart/2005/8/layout/vProcess5"/>
    <dgm:cxn modelId="{8ED7A415-FCF2-4099-9389-8D1265A7D7FB}" type="presParOf" srcId="{8DDF6238-F0A3-4406-8297-2B8F483A1DD5}" destId="{81A3BCC7-4896-46C9-AF3B-CCF31FE93915}" srcOrd="1" destOrd="0" presId="urn:microsoft.com/office/officeart/2005/8/layout/vProcess5"/>
    <dgm:cxn modelId="{E89C88EB-7DEC-4DFC-8DD6-7A5A5FDC51D7}" type="presParOf" srcId="{8DDF6238-F0A3-4406-8297-2B8F483A1DD5}" destId="{BB3787D1-3C13-4AB8-9681-CE38BC11801B}" srcOrd="2" destOrd="0" presId="urn:microsoft.com/office/officeart/2005/8/layout/vProcess5"/>
    <dgm:cxn modelId="{0F7BE934-0694-4B8C-AA7E-916C1394E471}" type="presParOf" srcId="{8DDF6238-F0A3-4406-8297-2B8F483A1DD5}" destId="{44B1C43A-051C-495E-85A3-9AD9BF753FFD}" srcOrd="3" destOrd="0" presId="urn:microsoft.com/office/officeart/2005/8/layout/vProcess5"/>
    <dgm:cxn modelId="{F1789720-3C71-494F-96D5-319FF599C96A}" type="presParOf" srcId="{8DDF6238-F0A3-4406-8297-2B8F483A1DD5}" destId="{3724673E-021B-4499-A4E4-458106726051}" srcOrd="4" destOrd="0" presId="urn:microsoft.com/office/officeart/2005/8/layout/vProcess5"/>
    <dgm:cxn modelId="{828035FE-B04B-4555-8E22-8AFC2826DF23}" type="presParOf" srcId="{8DDF6238-F0A3-4406-8297-2B8F483A1DD5}" destId="{9A7E7D0E-4974-44C8-9B07-A186D4479EB0}" srcOrd="5" destOrd="0" presId="urn:microsoft.com/office/officeart/2005/8/layout/vProcess5"/>
    <dgm:cxn modelId="{2525D29D-CF1E-41A5-A011-3FBF1AE7CDBC}" type="presParOf" srcId="{8DDF6238-F0A3-4406-8297-2B8F483A1DD5}" destId="{BCF4EA67-EA24-4025-87A8-AA80D8280CB9}" srcOrd="6" destOrd="0" presId="urn:microsoft.com/office/officeart/2005/8/layout/vProcess5"/>
    <dgm:cxn modelId="{679565C6-C211-4E8E-8D2D-4B0D603537E8}" type="presParOf" srcId="{8DDF6238-F0A3-4406-8297-2B8F483A1DD5}" destId="{86EC752C-F843-4864-93CB-5EDE16B79A8E}" srcOrd="7" destOrd="0" presId="urn:microsoft.com/office/officeart/2005/8/layout/vProcess5"/>
    <dgm:cxn modelId="{1E7DA954-6968-4041-A8D0-AAAB73F14C82}" type="presParOf" srcId="{8DDF6238-F0A3-4406-8297-2B8F483A1DD5}" destId="{822229D9-B90A-49CF-9D06-E27AF43FF79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E08F9E-D9AC-4D5A-9015-D18C262461C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22B492-8BB3-4B21-B5E6-15EF7CDCA8D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dirty="0" smtClean="0">
              <a:solidFill>
                <a:srgbClr val="006A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ППЭ</a:t>
          </a:r>
          <a:endParaRPr lang="ru-RU" sz="2400" dirty="0">
            <a:solidFill>
              <a:srgbClr val="006AB3"/>
            </a:solidFill>
            <a:latin typeface="Cambria" pitchFamily="18" charset="0"/>
          </a:endParaRPr>
        </a:p>
      </dgm:t>
    </dgm:pt>
    <dgm:pt modelId="{CBF50D1A-6FE3-41A8-8C68-F0F816931E1B}" type="parTrans" cxnId="{613352D7-281C-4713-B36F-E1F33DA7BCF9}">
      <dgm:prSet/>
      <dgm:spPr/>
      <dgm:t>
        <a:bodyPr/>
        <a:lstStyle/>
        <a:p>
          <a:endParaRPr lang="ru-RU"/>
        </a:p>
      </dgm:t>
    </dgm:pt>
    <dgm:pt modelId="{F2D1432A-691E-4890-9377-C659D93F9D61}" type="sibTrans" cxnId="{613352D7-281C-4713-B36F-E1F33DA7BCF9}">
      <dgm:prSet/>
      <dgm:spPr/>
      <dgm:t>
        <a:bodyPr/>
        <a:lstStyle/>
        <a:p>
          <a:endParaRPr lang="ru-RU"/>
        </a:p>
      </dgm:t>
    </dgm:pt>
    <dgm:pt modelId="{AAFD2022-3B0D-41E4-8547-95CB9B1F03C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400" b="1" dirty="0">
            <a:solidFill>
              <a:srgbClr val="006AB3"/>
            </a:solidFill>
            <a:latin typeface="Cambria" pitchFamily="18" charset="0"/>
          </a:endParaRPr>
        </a:p>
      </dgm:t>
    </dgm:pt>
    <dgm:pt modelId="{86AD533A-AB88-4621-AAE9-9AB4B4F5C41B}" type="parTrans" cxnId="{5CC09370-B8EF-49FC-B44D-688C9EA974FC}">
      <dgm:prSet/>
      <dgm:spPr/>
      <dgm:t>
        <a:bodyPr/>
        <a:lstStyle/>
        <a:p>
          <a:endParaRPr lang="ru-RU"/>
        </a:p>
      </dgm:t>
    </dgm:pt>
    <dgm:pt modelId="{27CB9D6B-1887-45AB-BD0B-27D201ECAE6A}" type="sibTrans" cxnId="{5CC09370-B8EF-49FC-B44D-688C9EA974FC}">
      <dgm:prSet/>
      <dgm:spPr/>
      <dgm:t>
        <a:bodyPr/>
        <a:lstStyle/>
        <a:p>
          <a:endParaRPr lang="ru-RU"/>
        </a:p>
      </dgm:t>
    </dgm:pt>
    <dgm:pt modelId="{8F7D7E0A-459F-4E6A-8C8F-D6AC05279FF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400" b="1" dirty="0">
            <a:solidFill>
              <a:srgbClr val="006AB3"/>
            </a:solidFill>
            <a:latin typeface="Cambria" pitchFamily="18" charset="0"/>
          </a:endParaRPr>
        </a:p>
      </dgm:t>
    </dgm:pt>
    <dgm:pt modelId="{1AD5F027-584A-43DF-8C4D-1746C8F4426E}" type="parTrans" cxnId="{5001902D-DE68-4C31-B325-4BCF352E201F}">
      <dgm:prSet/>
      <dgm:spPr/>
      <dgm:t>
        <a:bodyPr/>
        <a:lstStyle/>
        <a:p>
          <a:endParaRPr lang="ru-RU"/>
        </a:p>
      </dgm:t>
    </dgm:pt>
    <dgm:pt modelId="{37DFEC62-7E17-4D81-9032-75F5B9F75D50}" type="sibTrans" cxnId="{5001902D-DE68-4C31-B325-4BCF352E201F}">
      <dgm:prSet/>
      <dgm:spPr/>
      <dgm:t>
        <a:bodyPr/>
        <a:lstStyle/>
        <a:p>
          <a:endParaRPr lang="ru-RU"/>
        </a:p>
      </dgm:t>
    </dgm:pt>
    <dgm:pt modelId="{44C11CFD-A360-4316-A019-D952A52350FE}" type="pres">
      <dgm:prSet presAssocID="{24E08F9E-D9AC-4D5A-9015-D18C262461C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321C7A-0DAE-43D6-AD52-A95C2B374254}" type="pres">
      <dgm:prSet presAssocID="{FF22B492-8BB3-4B21-B5E6-15EF7CDCA8D9}" presName="hierRoot1" presStyleCnt="0"/>
      <dgm:spPr/>
      <dgm:t>
        <a:bodyPr/>
        <a:lstStyle/>
        <a:p>
          <a:endParaRPr lang="ru-RU"/>
        </a:p>
      </dgm:t>
    </dgm:pt>
    <dgm:pt modelId="{92DE2F1E-FBB7-4346-B793-4DA8C13DE083}" type="pres">
      <dgm:prSet presAssocID="{FF22B492-8BB3-4B21-B5E6-15EF7CDCA8D9}" presName="composite" presStyleCnt="0"/>
      <dgm:spPr/>
      <dgm:t>
        <a:bodyPr/>
        <a:lstStyle/>
        <a:p>
          <a:endParaRPr lang="ru-RU"/>
        </a:p>
      </dgm:t>
    </dgm:pt>
    <dgm:pt modelId="{161633A1-8777-4D06-B8EC-42DAC0E71517}" type="pres">
      <dgm:prSet presAssocID="{FF22B492-8BB3-4B21-B5E6-15EF7CDCA8D9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F2ECCD02-14C8-4D0B-B77D-E1D3E79F07A6}" type="pres">
      <dgm:prSet presAssocID="{FF22B492-8BB3-4B21-B5E6-15EF7CDCA8D9}" presName="text" presStyleLbl="fgAcc0" presStyleIdx="0" presStyleCnt="1" custScaleX="981433" custScaleY="116784" custLinFactNeighborX="-1537" custLinFactNeighborY="-51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B2107D-EEC6-4AEB-AB6E-9B61A618AA32}" type="pres">
      <dgm:prSet presAssocID="{FF22B492-8BB3-4B21-B5E6-15EF7CDCA8D9}" presName="hierChild2" presStyleCnt="0"/>
      <dgm:spPr/>
      <dgm:t>
        <a:bodyPr/>
        <a:lstStyle/>
        <a:p>
          <a:endParaRPr lang="ru-RU"/>
        </a:p>
      </dgm:t>
    </dgm:pt>
    <dgm:pt modelId="{7EF8E9E7-BBD1-40A1-84A0-C76863FC4D40}" type="pres">
      <dgm:prSet presAssocID="{86AD533A-AB88-4621-AAE9-9AB4B4F5C41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B06E58E-BF48-4F6B-BCDD-409349022540}" type="pres">
      <dgm:prSet presAssocID="{AAFD2022-3B0D-41E4-8547-95CB9B1F03C2}" presName="hierRoot2" presStyleCnt="0"/>
      <dgm:spPr/>
      <dgm:t>
        <a:bodyPr/>
        <a:lstStyle/>
        <a:p>
          <a:endParaRPr lang="ru-RU"/>
        </a:p>
      </dgm:t>
    </dgm:pt>
    <dgm:pt modelId="{9B2DC267-A77A-4C66-901D-00C640956D70}" type="pres">
      <dgm:prSet presAssocID="{AAFD2022-3B0D-41E4-8547-95CB9B1F03C2}" presName="composite2" presStyleCnt="0"/>
      <dgm:spPr/>
      <dgm:t>
        <a:bodyPr/>
        <a:lstStyle/>
        <a:p>
          <a:endParaRPr lang="ru-RU"/>
        </a:p>
      </dgm:t>
    </dgm:pt>
    <dgm:pt modelId="{9C6DD56E-6AC9-4192-BFAE-C05EEF017657}" type="pres">
      <dgm:prSet presAssocID="{AAFD2022-3B0D-41E4-8547-95CB9B1F03C2}" presName="background2" presStyleLbl="node2" presStyleIdx="0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0CE1A8DD-5D31-42EE-82AD-6FBEE979EF11}" type="pres">
      <dgm:prSet presAssocID="{AAFD2022-3B0D-41E4-8547-95CB9B1F03C2}" presName="text2" presStyleLbl="fgAcc2" presStyleIdx="0" presStyleCnt="2" custScaleX="306413" custScaleY="201321" custLinFactX="-100000" custLinFactNeighborX="-122109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8B0A96-F24F-41E5-99BD-2EE47D11A288}" type="pres">
      <dgm:prSet presAssocID="{AAFD2022-3B0D-41E4-8547-95CB9B1F03C2}" presName="hierChild3" presStyleCnt="0"/>
      <dgm:spPr/>
      <dgm:t>
        <a:bodyPr/>
        <a:lstStyle/>
        <a:p>
          <a:endParaRPr lang="ru-RU"/>
        </a:p>
      </dgm:t>
    </dgm:pt>
    <dgm:pt modelId="{6A2AAE03-E593-4072-81BE-95B473884CAD}" type="pres">
      <dgm:prSet presAssocID="{1AD5F027-584A-43DF-8C4D-1746C8F4426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4ECE922-0D43-4E53-AF35-5FFFCAE2F590}" type="pres">
      <dgm:prSet presAssocID="{8F7D7E0A-459F-4E6A-8C8F-D6AC05279FF6}" presName="hierRoot2" presStyleCnt="0"/>
      <dgm:spPr/>
      <dgm:t>
        <a:bodyPr/>
        <a:lstStyle/>
        <a:p>
          <a:endParaRPr lang="ru-RU"/>
        </a:p>
      </dgm:t>
    </dgm:pt>
    <dgm:pt modelId="{991D18B6-16F4-4771-8EFC-16162C0AC289}" type="pres">
      <dgm:prSet presAssocID="{8F7D7E0A-459F-4E6A-8C8F-D6AC05279FF6}" presName="composite2" presStyleCnt="0"/>
      <dgm:spPr/>
      <dgm:t>
        <a:bodyPr/>
        <a:lstStyle/>
        <a:p>
          <a:endParaRPr lang="ru-RU"/>
        </a:p>
      </dgm:t>
    </dgm:pt>
    <dgm:pt modelId="{3184515C-3DD6-49FE-BF3D-AD943783F6C5}" type="pres">
      <dgm:prSet presAssocID="{8F7D7E0A-459F-4E6A-8C8F-D6AC05279FF6}" presName="background2" presStyleLbl="node2" presStyleIdx="1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3D36CA9C-C1F9-4ECF-BF5B-2A4DEC325248}" type="pres">
      <dgm:prSet presAssocID="{8F7D7E0A-459F-4E6A-8C8F-D6AC05279FF6}" presName="text2" presStyleLbl="fgAcc2" presStyleIdx="1" presStyleCnt="2" custScaleX="458201" custScaleY="209798" custLinFactNeighborX="3002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55CA93-E157-4ADC-AB8D-EC3CBCDB36A0}" type="pres">
      <dgm:prSet presAssocID="{8F7D7E0A-459F-4E6A-8C8F-D6AC05279FF6}" presName="hierChild3" presStyleCnt="0"/>
      <dgm:spPr/>
      <dgm:t>
        <a:bodyPr/>
        <a:lstStyle/>
        <a:p>
          <a:endParaRPr lang="ru-RU"/>
        </a:p>
      </dgm:t>
    </dgm:pt>
  </dgm:ptLst>
  <dgm:cxnLst>
    <dgm:cxn modelId="{5001902D-DE68-4C31-B325-4BCF352E201F}" srcId="{FF22B492-8BB3-4B21-B5E6-15EF7CDCA8D9}" destId="{8F7D7E0A-459F-4E6A-8C8F-D6AC05279FF6}" srcOrd="1" destOrd="0" parTransId="{1AD5F027-584A-43DF-8C4D-1746C8F4426E}" sibTransId="{37DFEC62-7E17-4D81-9032-75F5B9F75D50}"/>
    <dgm:cxn modelId="{AAE4E6D6-674F-43F3-9DED-AFDF31D25DC8}" type="presOf" srcId="{86AD533A-AB88-4621-AAE9-9AB4B4F5C41B}" destId="{7EF8E9E7-BBD1-40A1-84A0-C76863FC4D40}" srcOrd="0" destOrd="0" presId="urn:microsoft.com/office/officeart/2005/8/layout/hierarchy1"/>
    <dgm:cxn modelId="{4CB08721-AAE6-4B71-83D9-F805FC6AFD6E}" type="presOf" srcId="{8F7D7E0A-459F-4E6A-8C8F-D6AC05279FF6}" destId="{3D36CA9C-C1F9-4ECF-BF5B-2A4DEC325248}" srcOrd="0" destOrd="0" presId="urn:microsoft.com/office/officeart/2005/8/layout/hierarchy1"/>
    <dgm:cxn modelId="{5CC09370-B8EF-49FC-B44D-688C9EA974FC}" srcId="{FF22B492-8BB3-4B21-B5E6-15EF7CDCA8D9}" destId="{AAFD2022-3B0D-41E4-8547-95CB9B1F03C2}" srcOrd="0" destOrd="0" parTransId="{86AD533A-AB88-4621-AAE9-9AB4B4F5C41B}" sibTransId="{27CB9D6B-1887-45AB-BD0B-27D201ECAE6A}"/>
    <dgm:cxn modelId="{FA944F54-4921-4324-B861-722D18F6F72E}" type="presOf" srcId="{1AD5F027-584A-43DF-8C4D-1746C8F4426E}" destId="{6A2AAE03-E593-4072-81BE-95B473884CAD}" srcOrd="0" destOrd="0" presId="urn:microsoft.com/office/officeart/2005/8/layout/hierarchy1"/>
    <dgm:cxn modelId="{9B69FF90-1D8D-4769-96B6-67C853D78DC1}" type="presOf" srcId="{AAFD2022-3B0D-41E4-8547-95CB9B1F03C2}" destId="{0CE1A8DD-5D31-42EE-82AD-6FBEE979EF11}" srcOrd="0" destOrd="0" presId="urn:microsoft.com/office/officeart/2005/8/layout/hierarchy1"/>
    <dgm:cxn modelId="{6700EF0E-D9D2-477A-9BCD-BF60E4DB1840}" type="presOf" srcId="{FF22B492-8BB3-4B21-B5E6-15EF7CDCA8D9}" destId="{F2ECCD02-14C8-4D0B-B77D-E1D3E79F07A6}" srcOrd="0" destOrd="0" presId="urn:microsoft.com/office/officeart/2005/8/layout/hierarchy1"/>
    <dgm:cxn modelId="{9240BB2E-A151-491D-B9FD-AFAE159F04A0}" type="presOf" srcId="{24E08F9E-D9AC-4D5A-9015-D18C262461CC}" destId="{44C11CFD-A360-4316-A019-D952A52350FE}" srcOrd="0" destOrd="0" presId="urn:microsoft.com/office/officeart/2005/8/layout/hierarchy1"/>
    <dgm:cxn modelId="{613352D7-281C-4713-B36F-E1F33DA7BCF9}" srcId="{24E08F9E-D9AC-4D5A-9015-D18C262461CC}" destId="{FF22B492-8BB3-4B21-B5E6-15EF7CDCA8D9}" srcOrd="0" destOrd="0" parTransId="{CBF50D1A-6FE3-41A8-8C68-F0F816931E1B}" sibTransId="{F2D1432A-691E-4890-9377-C659D93F9D61}"/>
    <dgm:cxn modelId="{09AD0593-AF57-4977-9A6B-43410C2FB7C9}" type="presParOf" srcId="{44C11CFD-A360-4316-A019-D952A52350FE}" destId="{61321C7A-0DAE-43D6-AD52-A95C2B374254}" srcOrd="0" destOrd="0" presId="urn:microsoft.com/office/officeart/2005/8/layout/hierarchy1"/>
    <dgm:cxn modelId="{0C16653A-9DCA-4875-97D5-E8BF433C2450}" type="presParOf" srcId="{61321C7A-0DAE-43D6-AD52-A95C2B374254}" destId="{92DE2F1E-FBB7-4346-B793-4DA8C13DE083}" srcOrd="0" destOrd="0" presId="urn:microsoft.com/office/officeart/2005/8/layout/hierarchy1"/>
    <dgm:cxn modelId="{E8DCFFE1-E06D-43CF-B5BD-CB4D4FB66F53}" type="presParOf" srcId="{92DE2F1E-FBB7-4346-B793-4DA8C13DE083}" destId="{161633A1-8777-4D06-B8EC-42DAC0E71517}" srcOrd="0" destOrd="0" presId="urn:microsoft.com/office/officeart/2005/8/layout/hierarchy1"/>
    <dgm:cxn modelId="{CB49956A-90D5-45EF-BB24-229163903809}" type="presParOf" srcId="{92DE2F1E-FBB7-4346-B793-4DA8C13DE083}" destId="{F2ECCD02-14C8-4D0B-B77D-E1D3E79F07A6}" srcOrd="1" destOrd="0" presId="urn:microsoft.com/office/officeart/2005/8/layout/hierarchy1"/>
    <dgm:cxn modelId="{E30F8AFB-DD17-402C-90F6-ABD2694609BA}" type="presParOf" srcId="{61321C7A-0DAE-43D6-AD52-A95C2B374254}" destId="{6EB2107D-EEC6-4AEB-AB6E-9B61A618AA32}" srcOrd="1" destOrd="0" presId="urn:microsoft.com/office/officeart/2005/8/layout/hierarchy1"/>
    <dgm:cxn modelId="{0FEFF8BE-FCB3-480A-8ED4-39FE100C508A}" type="presParOf" srcId="{6EB2107D-EEC6-4AEB-AB6E-9B61A618AA32}" destId="{7EF8E9E7-BBD1-40A1-84A0-C76863FC4D40}" srcOrd="0" destOrd="0" presId="urn:microsoft.com/office/officeart/2005/8/layout/hierarchy1"/>
    <dgm:cxn modelId="{12538F99-E5C4-4EB3-8074-C2378CAD542B}" type="presParOf" srcId="{6EB2107D-EEC6-4AEB-AB6E-9B61A618AA32}" destId="{5B06E58E-BF48-4F6B-BCDD-409349022540}" srcOrd="1" destOrd="0" presId="urn:microsoft.com/office/officeart/2005/8/layout/hierarchy1"/>
    <dgm:cxn modelId="{5E9B4A9A-1D91-4F4E-AEA4-5F7A09F14985}" type="presParOf" srcId="{5B06E58E-BF48-4F6B-BCDD-409349022540}" destId="{9B2DC267-A77A-4C66-901D-00C640956D70}" srcOrd="0" destOrd="0" presId="urn:microsoft.com/office/officeart/2005/8/layout/hierarchy1"/>
    <dgm:cxn modelId="{CE04AA4D-10E5-4D74-8E54-3D061BEA76E7}" type="presParOf" srcId="{9B2DC267-A77A-4C66-901D-00C640956D70}" destId="{9C6DD56E-6AC9-4192-BFAE-C05EEF017657}" srcOrd="0" destOrd="0" presId="urn:microsoft.com/office/officeart/2005/8/layout/hierarchy1"/>
    <dgm:cxn modelId="{3358CE5D-6F31-42D0-A2B9-0A8FA5A8C098}" type="presParOf" srcId="{9B2DC267-A77A-4C66-901D-00C640956D70}" destId="{0CE1A8DD-5D31-42EE-82AD-6FBEE979EF11}" srcOrd="1" destOrd="0" presId="urn:microsoft.com/office/officeart/2005/8/layout/hierarchy1"/>
    <dgm:cxn modelId="{AA6762DB-7CB9-4336-959B-E6E8FBEDE519}" type="presParOf" srcId="{5B06E58E-BF48-4F6B-BCDD-409349022540}" destId="{448B0A96-F24F-41E5-99BD-2EE47D11A288}" srcOrd="1" destOrd="0" presId="urn:microsoft.com/office/officeart/2005/8/layout/hierarchy1"/>
    <dgm:cxn modelId="{80D1D97B-AA40-41F6-A471-86D4C80A575E}" type="presParOf" srcId="{6EB2107D-EEC6-4AEB-AB6E-9B61A618AA32}" destId="{6A2AAE03-E593-4072-81BE-95B473884CAD}" srcOrd="2" destOrd="0" presId="urn:microsoft.com/office/officeart/2005/8/layout/hierarchy1"/>
    <dgm:cxn modelId="{C249B691-90D7-4C36-940B-E715FF9B3D17}" type="presParOf" srcId="{6EB2107D-EEC6-4AEB-AB6E-9B61A618AA32}" destId="{C4ECE922-0D43-4E53-AF35-5FFFCAE2F590}" srcOrd="3" destOrd="0" presId="urn:microsoft.com/office/officeart/2005/8/layout/hierarchy1"/>
    <dgm:cxn modelId="{340ED726-E66B-4DAE-A4C0-686A8AE9B147}" type="presParOf" srcId="{C4ECE922-0D43-4E53-AF35-5FFFCAE2F590}" destId="{991D18B6-16F4-4771-8EFC-16162C0AC289}" srcOrd="0" destOrd="0" presId="urn:microsoft.com/office/officeart/2005/8/layout/hierarchy1"/>
    <dgm:cxn modelId="{4748D237-1B71-4C0F-BD76-4C37CD929CAB}" type="presParOf" srcId="{991D18B6-16F4-4771-8EFC-16162C0AC289}" destId="{3184515C-3DD6-49FE-BF3D-AD943783F6C5}" srcOrd="0" destOrd="0" presId="urn:microsoft.com/office/officeart/2005/8/layout/hierarchy1"/>
    <dgm:cxn modelId="{FA2773D0-8D98-4810-87B6-F0E6C9CB09FF}" type="presParOf" srcId="{991D18B6-16F4-4771-8EFC-16162C0AC289}" destId="{3D36CA9C-C1F9-4ECF-BF5B-2A4DEC325248}" srcOrd="1" destOrd="0" presId="urn:microsoft.com/office/officeart/2005/8/layout/hierarchy1"/>
    <dgm:cxn modelId="{AA4688B0-1BCA-48AB-813A-15DC5EA5FD8A}" type="presParOf" srcId="{C4ECE922-0D43-4E53-AF35-5FFFCAE2F590}" destId="{C555CA93-E157-4ADC-AB8D-EC3CBCDB36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99FE9-F7FF-41D0-8E63-567495A3F641}" type="doc">
      <dgm:prSet loTypeId="urn:microsoft.com/office/officeart/2005/8/layout/chevron2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E956536-9F1A-4635-A888-FD017E29C94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1BF1C34B-2AFB-400D-8439-4D1E9292C2D1}" type="parTrans" cxnId="{EE57FDFE-E225-4062-912D-5B64CA888E13}">
      <dgm:prSet/>
      <dgm:spPr/>
      <dgm:t>
        <a:bodyPr/>
        <a:lstStyle/>
        <a:p>
          <a:endParaRPr lang="ru-RU"/>
        </a:p>
      </dgm:t>
    </dgm:pt>
    <dgm:pt modelId="{CEF4C505-B774-4C66-95B2-0E92B57C32C7}" type="sibTrans" cxnId="{EE57FDFE-E225-4062-912D-5B64CA888E13}">
      <dgm:prSet/>
      <dgm:spPr/>
      <dgm:t>
        <a:bodyPr/>
        <a:lstStyle/>
        <a:p>
          <a:endParaRPr lang="ru-RU"/>
        </a:p>
      </dgm:t>
    </dgm:pt>
    <dgm:pt modelId="{04490FA8-BB45-4B02-A36B-EF009A588757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 форму «Акт об отключении средств видеонаблюдения или отсутствии видеозаписи экзамена»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18A81758-9415-48BB-816D-D234BD585C4B}" type="parTrans" cxnId="{B80294AE-6F00-4E91-BEF4-868B1520BAC3}">
      <dgm:prSet/>
      <dgm:spPr/>
      <dgm:t>
        <a:bodyPr/>
        <a:lstStyle/>
        <a:p>
          <a:endParaRPr lang="ru-RU"/>
        </a:p>
      </dgm:t>
    </dgm:pt>
    <dgm:pt modelId="{A2F52A08-CDDB-4266-BD83-013C7310435F}" type="sibTrans" cxnId="{B80294AE-6F00-4E91-BEF4-868B1520BAC3}">
      <dgm:prSet/>
      <dgm:spPr/>
      <dgm:t>
        <a:bodyPr/>
        <a:lstStyle/>
        <a:p>
          <a:endParaRPr lang="ru-RU"/>
        </a:p>
      </dgm:t>
    </dgm:pt>
    <dgm:pt modelId="{4BB2B15A-CAC8-426A-9986-BB469573183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dirty="0">
            <a:latin typeface="Cambria" pitchFamily="18" charset="0"/>
          </a:endParaRPr>
        </a:p>
      </dgm:t>
    </dgm:pt>
    <dgm:pt modelId="{21220F81-EF38-4840-AEE0-50D0D59590CF}" type="parTrans" cxnId="{BFE86297-E440-41D1-A026-F217E8606E41}">
      <dgm:prSet/>
      <dgm:spPr/>
      <dgm:t>
        <a:bodyPr/>
        <a:lstStyle/>
        <a:p>
          <a:endParaRPr lang="ru-RU"/>
        </a:p>
      </dgm:t>
    </dgm:pt>
    <dgm:pt modelId="{0453717A-370E-4187-B379-131A9800DD53}" type="sibTrans" cxnId="{BFE86297-E440-41D1-A026-F217E8606E41}">
      <dgm:prSet/>
      <dgm:spPr/>
      <dgm:t>
        <a:bodyPr/>
        <a:lstStyle/>
        <a:p>
          <a:endParaRPr lang="ru-RU"/>
        </a:p>
      </dgm:t>
    </dgm:pt>
    <dgm:pt modelId="{3074F931-52D1-47F3-8563-A0E231FE00FB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A9956B40-60CC-4B21-9412-5BDC1560B910}" type="parTrans" cxnId="{0E6A96C6-6FDC-4E07-BCAE-BB6B4175F22B}">
      <dgm:prSet/>
      <dgm:spPr/>
      <dgm:t>
        <a:bodyPr/>
        <a:lstStyle/>
        <a:p>
          <a:endParaRPr lang="ru-RU"/>
        </a:p>
      </dgm:t>
    </dgm:pt>
    <dgm:pt modelId="{A1D2739F-F292-4F0B-845B-79B25582C29A}" type="sibTrans" cxnId="{0E6A96C6-6FDC-4E07-BCAE-BB6B4175F22B}">
      <dgm:prSet/>
      <dgm:spPr/>
      <dgm:t>
        <a:bodyPr/>
        <a:lstStyle/>
        <a:p>
          <a:endParaRPr lang="ru-RU"/>
        </a:p>
      </dgm:t>
    </dgm:pt>
    <dgm:pt modelId="{4BC61BD5-3621-4F3B-B4EA-52EA2CC1771A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48FE9CBF-1960-4889-A5DA-D0463EF5AF23}" type="parTrans" cxnId="{FEA8256F-187E-493E-9307-EBD10FB48DF7}">
      <dgm:prSet/>
      <dgm:spPr/>
      <dgm:t>
        <a:bodyPr/>
        <a:lstStyle/>
        <a:p>
          <a:endParaRPr lang="ru-RU"/>
        </a:p>
      </dgm:t>
    </dgm:pt>
    <dgm:pt modelId="{01F86FB9-B5F5-45BC-98EB-6E6ECEB1DBDC}" type="sibTrans" cxnId="{FEA8256F-187E-493E-9307-EBD10FB48DF7}">
      <dgm:prSet/>
      <dgm:spPr/>
      <dgm:t>
        <a:bodyPr/>
        <a:lstStyle/>
        <a:p>
          <a:endParaRPr lang="ru-RU"/>
        </a:p>
      </dgm:t>
    </dgm:pt>
    <dgm:pt modelId="{0108B35E-EB52-4193-BD36-F16665811B05}" type="pres">
      <dgm:prSet presAssocID="{ACB99FE9-F7FF-41D0-8E63-567495A3F6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79A5C-0AD1-47CA-BAC1-3CC25723C883}" type="pres">
      <dgm:prSet presAssocID="{8E956536-9F1A-4635-A888-FD017E29C942}" presName="composite" presStyleCnt="0"/>
      <dgm:spPr/>
    </dgm:pt>
    <dgm:pt modelId="{7F990802-48BF-4484-8BE7-008AE5F1971A}" type="pres">
      <dgm:prSet presAssocID="{8E956536-9F1A-4635-A888-FD017E29C94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BC79E-279F-48F8-B7BD-DEFA998DD39F}" type="pres">
      <dgm:prSet presAssocID="{8E956536-9F1A-4635-A888-FD017E29C94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5F13-E83C-4EE5-A230-F29919EAD148}" type="pres">
      <dgm:prSet presAssocID="{CEF4C505-B774-4C66-95B2-0E92B57C32C7}" presName="sp" presStyleCnt="0"/>
      <dgm:spPr/>
    </dgm:pt>
    <dgm:pt modelId="{00BF1181-A652-4FF6-8580-E04593CC804B}" type="pres">
      <dgm:prSet presAssocID="{4BB2B15A-CAC8-426A-9986-BB4695731832}" presName="composite" presStyleCnt="0"/>
      <dgm:spPr/>
    </dgm:pt>
    <dgm:pt modelId="{1D372524-3EE1-4D72-A7E7-A9976D4BFD22}" type="pres">
      <dgm:prSet presAssocID="{4BB2B15A-CAC8-426A-9986-BB469573183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BE84E-2AE7-4CB7-889F-F6FA86CA3C67}" type="pres">
      <dgm:prSet presAssocID="{4BB2B15A-CAC8-426A-9986-BB4695731832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6C6C39-2B1B-4C5A-9090-28701238C485}" type="presOf" srcId="{4BC61BD5-3621-4F3B-B4EA-52EA2CC1771A}" destId="{870BE84E-2AE7-4CB7-889F-F6FA86CA3C67}" srcOrd="0" destOrd="1" presId="urn:microsoft.com/office/officeart/2005/8/layout/chevron2"/>
    <dgm:cxn modelId="{0E6A96C6-6FDC-4E07-BCAE-BB6B4175F22B}" srcId="{4BB2B15A-CAC8-426A-9986-BB4695731832}" destId="{3074F931-52D1-47F3-8563-A0E231FE00FB}" srcOrd="0" destOrd="0" parTransId="{A9956B40-60CC-4B21-9412-5BDC1560B910}" sibTransId="{A1D2739F-F292-4F0B-845B-79B25582C29A}"/>
    <dgm:cxn modelId="{BFE86297-E440-41D1-A026-F217E8606E41}" srcId="{ACB99FE9-F7FF-41D0-8E63-567495A3F641}" destId="{4BB2B15A-CAC8-426A-9986-BB4695731832}" srcOrd="1" destOrd="0" parTransId="{21220F81-EF38-4840-AEE0-50D0D59590CF}" sibTransId="{0453717A-370E-4187-B379-131A9800DD53}"/>
    <dgm:cxn modelId="{3627A926-7EA7-46E6-B14A-E90F98242DB1}" type="presOf" srcId="{8E956536-9F1A-4635-A888-FD017E29C942}" destId="{7F990802-48BF-4484-8BE7-008AE5F1971A}" srcOrd="0" destOrd="0" presId="urn:microsoft.com/office/officeart/2005/8/layout/chevron2"/>
    <dgm:cxn modelId="{FF934E92-B48B-405B-AB00-FBAE166CCE45}" type="presOf" srcId="{3074F931-52D1-47F3-8563-A0E231FE00FB}" destId="{870BE84E-2AE7-4CB7-889F-F6FA86CA3C67}" srcOrd="0" destOrd="0" presId="urn:microsoft.com/office/officeart/2005/8/layout/chevron2"/>
    <dgm:cxn modelId="{B6B57246-5BA6-4469-A5EC-BE1196FEA17A}" type="presOf" srcId="{04490FA8-BB45-4B02-A36B-EF009A588757}" destId="{C86BC79E-279F-48F8-B7BD-DEFA998DD39F}" srcOrd="0" destOrd="0" presId="urn:microsoft.com/office/officeart/2005/8/layout/chevron2"/>
    <dgm:cxn modelId="{EE57FDFE-E225-4062-912D-5B64CA888E13}" srcId="{ACB99FE9-F7FF-41D0-8E63-567495A3F641}" destId="{8E956536-9F1A-4635-A888-FD017E29C942}" srcOrd="0" destOrd="0" parTransId="{1BF1C34B-2AFB-400D-8439-4D1E9292C2D1}" sibTransId="{CEF4C505-B774-4C66-95B2-0E92B57C32C7}"/>
    <dgm:cxn modelId="{FEA8256F-187E-493E-9307-EBD10FB48DF7}" srcId="{4BB2B15A-CAC8-426A-9986-BB4695731832}" destId="{4BC61BD5-3621-4F3B-B4EA-52EA2CC1771A}" srcOrd="1" destOrd="0" parTransId="{48FE9CBF-1960-4889-A5DA-D0463EF5AF23}" sibTransId="{01F86FB9-B5F5-45BC-98EB-6E6ECEB1DBDC}"/>
    <dgm:cxn modelId="{B80294AE-6F00-4E91-BEF4-868B1520BAC3}" srcId="{8E956536-9F1A-4635-A888-FD017E29C942}" destId="{04490FA8-BB45-4B02-A36B-EF009A588757}" srcOrd="0" destOrd="0" parTransId="{18A81758-9415-48BB-816D-D234BD585C4B}" sibTransId="{A2F52A08-CDDB-4266-BD83-013C7310435F}"/>
    <dgm:cxn modelId="{BA89EEE3-BA41-4E1C-A501-3C2454E5906D}" type="presOf" srcId="{4BB2B15A-CAC8-426A-9986-BB4695731832}" destId="{1D372524-3EE1-4D72-A7E7-A9976D4BFD22}" srcOrd="0" destOrd="0" presId="urn:microsoft.com/office/officeart/2005/8/layout/chevron2"/>
    <dgm:cxn modelId="{211AEB4C-4ED2-49B7-AC1E-6D118A050CA4}" type="presOf" srcId="{ACB99FE9-F7FF-41D0-8E63-567495A3F641}" destId="{0108B35E-EB52-4193-BD36-F16665811B05}" srcOrd="0" destOrd="0" presId="urn:microsoft.com/office/officeart/2005/8/layout/chevron2"/>
    <dgm:cxn modelId="{3D84A83A-8F9F-4FF7-BEDC-44E91648C5D6}" type="presParOf" srcId="{0108B35E-EB52-4193-BD36-F16665811B05}" destId="{5CF79A5C-0AD1-47CA-BAC1-3CC25723C883}" srcOrd="0" destOrd="0" presId="urn:microsoft.com/office/officeart/2005/8/layout/chevron2"/>
    <dgm:cxn modelId="{C3C779F8-02E8-4F39-B76F-6BF459215A24}" type="presParOf" srcId="{5CF79A5C-0AD1-47CA-BAC1-3CC25723C883}" destId="{7F990802-48BF-4484-8BE7-008AE5F1971A}" srcOrd="0" destOrd="0" presId="urn:microsoft.com/office/officeart/2005/8/layout/chevron2"/>
    <dgm:cxn modelId="{BDC77652-B683-47BD-A467-125F0100C1A7}" type="presParOf" srcId="{5CF79A5C-0AD1-47CA-BAC1-3CC25723C883}" destId="{C86BC79E-279F-48F8-B7BD-DEFA998DD39F}" srcOrd="1" destOrd="0" presId="urn:microsoft.com/office/officeart/2005/8/layout/chevron2"/>
    <dgm:cxn modelId="{B2E12CCA-CA2F-4AEF-A739-2AB163F3C4BA}" type="presParOf" srcId="{0108B35E-EB52-4193-BD36-F16665811B05}" destId="{C7AF5F13-E83C-4EE5-A230-F29919EAD148}" srcOrd="1" destOrd="0" presId="urn:microsoft.com/office/officeart/2005/8/layout/chevron2"/>
    <dgm:cxn modelId="{35A16E89-C282-44BC-B324-1336EF486D5C}" type="presParOf" srcId="{0108B35E-EB52-4193-BD36-F16665811B05}" destId="{00BF1181-A652-4FF6-8580-E04593CC804B}" srcOrd="2" destOrd="0" presId="urn:microsoft.com/office/officeart/2005/8/layout/chevron2"/>
    <dgm:cxn modelId="{D97CD791-5F89-47E5-9C5E-691F9D3303B4}" type="presParOf" srcId="{00BF1181-A652-4FF6-8580-E04593CC804B}" destId="{1D372524-3EE1-4D72-A7E7-A9976D4BFD22}" srcOrd="0" destOrd="0" presId="urn:microsoft.com/office/officeart/2005/8/layout/chevron2"/>
    <dgm:cxn modelId="{768DDB95-7263-4420-BAE8-3AD6A9E65E19}" type="presParOf" srcId="{00BF1181-A652-4FF6-8580-E04593CC804B}" destId="{870BE84E-2AE7-4CB7-889F-F6FA86CA3C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D4F09D-9967-45AF-A874-703F473FE01D}" type="doc">
      <dgm:prSet loTypeId="urn:microsoft.com/office/officeart/2005/8/layout/p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6FF914-0974-4699-81D3-12E57B59A30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33CC"/>
              </a:solidFill>
              <a:latin typeface="Cambria" pitchFamily="18" charset="0"/>
            </a:rPr>
            <a:t>Пакет руководителя ППЭ</a:t>
          </a:r>
          <a:endParaRPr lang="ru-RU" sz="1400" b="1" dirty="0">
            <a:solidFill>
              <a:srgbClr val="0033CC"/>
            </a:solidFill>
            <a:latin typeface="Cambria" pitchFamily="18" charset="0"/>
          </a:endParaRPr>
        </a:p>
      </dgm:t>
    </dgm:pt>
    <dgm:pt modelId="{99C6D45A-C552-43FD-B9FD-E47922FF3F20}" type="parTrans" cxnId="{FC452701-1D98-4DA6-AFB1-BDF4156B3F39}">
      <dgm:prSet/>
      <dgm:spPr/>
      <dgm:t>
        <a:bodyPr/>
        <a:lstStyle/>
        <a:p>
          <a:endParaRPr lang="ru-RU"/>
        </a:p>
      </dgm:t>
    </dgm:pt>
    <dgm:pt modelId="{9C1CE408-584F-4027-BEA0-01FC4B2867E9}" type="sibTrans" cxnId="{FC452701-1D98-4DA6-AFB1-BDF4156B3F39}">
      <dgm:prSet/>
      <dgm:spPr/>
      <dgm:t>
        <a:bodyPr/>
        <a:lstStyle/>
        <a:p>
          <a:endParaRPr lang="ru-RU"/>
        </a:p>
      </dgm:t>
    </dgm:pt>
    <dgm:pt modelId="{E93EEB10-6A7B-4AB4-AE03-934627C4001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33CC"/>
              </a:solidFill>
              <a:latin typeface="Cambria" pitchFamily="18" charset="0"/>
            </a:rPr>
            <a:t>Возвратные доставочные пакеты</a:t>
          </a:r>
          <a:endParaRPr lang="ru-RU" sz="1400" b="1" dirty="0">
            <a:solidFill>
              <a:srgbClr val="0033CC"/>
            </a:solidFill>
            <a:latin typeface="Cambria" pitchFamily="18" charset="0"/>
          </a:endParaRPr>
        </a:p>
      </dgm:t>
    </dgm:pt>
    <dgm:pt modelId="{B9CEBD76-1A14-4990-B8AA-C9DFB951053E}" type="parTrans" cxnId="{74DF120D-80AA-4343-A350-64739C63CED2}">
      <dgm:prSet/>
      <dgm:spPr/>
      <dgm:t>
        <a:bodyPr/>
        <a:lstStyle/>
        <a:p>
          <a:endParaRPr lang="ru-RU"/>
        </a:p>
      </dgm:t>
    </dgm:pt>
    <dgm:pt modelId="{016BDBE8-8D25-4A06-90F3-01BD4683106D}" type="sibTrans" cxnId="{74DF120D-80AA-4343-A350-64739C63CED2}">
      <dgm:prSet/>
      <dgm:spPr/>
      <dgm:t>
        <a:bodyPr/>
        <a:lstStyle/>
        <a:p>
          <a:endParaRPr lang="ru-RU"/>
        </a:p>
      </dgm:t>
    </dgm:pt>
    <dgm:pt modelId="{165A3EE7-0546-4698-8C9D-975BC48A7A82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33CC"/>
              </a:solidFill>
              <a:latin typeface="Cambria" pitchFamily="18" charset="0"/>
            </a:rPr>
            <a:t>Сейф-пакеты</a:t>
          </a:r>
          <a:r>
            <a:rPr lang="ru-RU" sz="1400" b="1" dirty="0" smtClean="0">
              <a:solidFill>
                <a:srgbClr val="0033CC"/>
              </a:solidFill>
              <a:latin typeface="Cambria" pitchFamily="18" charset="0"/>
            </a:rPr>
            <a:t> (стандартные)</a:t>
          </a:r>
          <a:endParaRPr lang="ru-RU" sz="1400" b="1" dirty="0">
            <a:solidFill>
              <a:srgbClr val="0033CC"/>
            </a:solidFill>
            <a:latin typeface="Cambria" pitchFamily="18" charset="0"/>
          </a:endParaRPr>
        </a:p>
      </dgm:t>
    </dgm:pt>
    <dgm:pt modelId="{20D0F564-6D7D-4C9C-B6D9-38BA6E9E253F}" type="parTrans" cxnId="{678BC9FB-809F-4A09-93F7-6CB22D4C5FD8}">
      <dgm:prSet/>
      <dgm:spPr/>
      <dgm:t>
        <a:bodyPr/>
        <a:lstStyle/>
        <a:p>
          <a:endParaRPr lang="ru-RU"/>
        </a:p>
      </dgm:t>
    </dgm:pt>
    <dgm:pt modelId="{18D1722F-7F31-41BC-9795-A547F67C2B43}" type="sibTrans" cxnId="{678BC9FB-809F-4A09-93F7-6CB22D4C5FD8}">
      <dgm:prSet/>
      <dgm:spPr/>
      <dgm:t>
        <a:bodyPr/>
        <a:lstStyle/>
        <a:p>
          <a:endParaRPr lang="ru-RU"/>
        </a:p>
      </dgm:t>
    </dgm:pt>
    <dgm:pt modelId="{39E919FB-7788-484A-AB3A-3F07F9CAA51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33CC"/>
              </a:solidFill>
              <a:latin typeface="Cambria" pitchFamily="18" charset="0"/>
            </a:rPr>
            <a:t>Конверт</a:t>
          </a:r>
          <a:endParaRPr lang="ru-RU" sz="1400" b="1" dirty="0">
            <a:solidFill>
              <a:srgbClr val="0033CC"/>
            </a:solidFill>
            <a:latin typeface="Cambria" pitchFamily="18" charset="0"/>
          </a:endParaRPr>
        </a:p>
      </dgm:t>
    </dgm:pt>
    <dgm:pt modelId="{385F3F3E-F42F-485C-81C5-2B7DE469567C}" type="parTrans" cxnId="{9568CB89-E879-4077-B2F9-6BA6FAED5C2B}">
      <dgm:prSet/>
      <dgm:spPr/>
      <dgm:t>
        <a:bodyPr/>
        <a:lstStyle/>
        <a:p>
          <a:endParaRPr lang="ru-RU"/>
        </a:p>
      </dgm:t>
    </dgm:pt>
    <dgm:pt modelId="{849C5A1E-A05C-42F8-9F48-8A05329A7D09}" type="sibTrans" cxnId="{9568CB89-E879-4077-B2F9-6BA6FAED5C2B}">
      <dgm:prSet/>
      <dgm:spPr/>
      <dgm:t>
        <a:bodyPr/>
        <a:lstStyle/>
        <a:p>
          <a:endParaRPr lang="ru-RU"/>
        </a:p>
      </dgm:t>
    </dgm:pt>
    <dgm:pt modelId="{4E2F666B-554C-42F1-AFAE-A2660050721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33CC"/>
              </a:solidFill>
              <a:latin typeface="Cambria" pitchFamily="18" charset="0"/>
            </a:rPr>
            <a:t>Дополнительные бланки ответов № 2</a:t>
          </a:r>
          <a:endParaRPr lang="ru-RU" sz="1400" b="1" dirty="0">
            <a:solidFill>
              <a:srgbClr val="0033CC"/>
            </a:solidFill>
            <a:latin typeface="Cambria" pitchFamily="18" charset="0"/>
          </a:endParaRPr>
        </a:p>
      </dgm:t>
    </dgm:pt>
    <dgm:pt modelId="{9C145D51-2C46-4303-BD9E-D4ECBFBE1C34}" type="parTrans" cxnId="{B25E4BF9-DCCA-43F7-9B7E-D21E572D8F63}">
      <dgm:prSet/>
      <dgm:spPr/>
      <dgm:t>
        <a:bodyPr/>
        <a:lstStyle/>
        <a:p>
          <a:endParaRPr lang="ru-RU"/>
        </a:p>
      </dgm:t>
    </dgm:pt>
    <dgm:pt modelId="{2B627131-0B81-456F-B958-CE865FA9DE97}" type="sibTrans" cxnId="{B25E4BF9-DCCA-43F7-9B7E-D21E572D8F63}">
      <dgm:prSet/>
      <dgm:spPr/>
      <dgm:t>
        <a:bodyPr/>
        <a:lstStyle/>
        <a:p>
          <a:endParaRPr lang="ru-RU"/>
        </a:p>
      </dgm:t>
    </dgm:pt>
    <dgm:pt modelId="{43413DE6-DAE5-4831-BB4D-5073287411F9}" type="pres">
      <dgm:prSet presAssocID="{E3D4F09D-9967-45AF-A874-703F473FE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2B2AC1-B98B-45B9-8DFC-B0AFB79EFFEE}" type="pres">
      <dgm:prSet presAssocID="{446FF914-0974-4699-81D3-12E57B59A308}" presName="compNode" presStyleCnt="0"/>
      <dgm:spPr/>
    </dgm:pt>
    <dgm:pt modelId="{FB0C3940-9552-4DCF-B9AC-29DA49CB6120}" type="pres">
      <dgm:prSet presAssocID="{446FF914-0974-4699-81D3-12E57B59A308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EB9C7B-9621-4813-9DCB-84AB15E365EF}" type="pres">
      <dgm:prSet presAssocID="{446FF914-0974-4699-81D3-12E57B59A308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0B9F4-B16A-4FBE-93DE-23DB490712C6}" type="pres">
      <dgm:prSet presAssocID="{9C1CE408-584F-4027-BEA0-01FC4B2867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89D402-9D5C-4E95-94AE-C96018BE988D}" type="pres">
      <dgm:prSet presAssocID="{E93EEB10-6A7B-4AB4-AE03-934627C40013}" presName="compNode" presStyleCnt="0"/>
      <dgm:spPr/>
    </dgm:pt>
    <dgm:pt modelId="{FCD99D60-9BFC-4B65-BDCE-EE5B469A99B0}" type="pres">
      <dgm:prSet presAssocID="{E93EEB10-6A7B-4AB4-AE03-934627C40013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A283F97-E9E1-4648-BF95-18A27CDE9E4D}" type="pres">
      <dgm:prSet presAssocID="{E93EEB10-6A7B-4AB4-AE03-934627C40013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86128-00C2-483B-B502-93AEDAC1597E}" type="pres">
      <dgm:prSet presAssocID="{016BDBE8-8D25-4A06-90F3-01BD4683106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E8820F-D023-49A3-9BE7-596AC2AE8816}" type="pres">
      <dgm:prSet presAssocID="{165A3EE7-0546-4698-8C9D-975BC48A7A82}" presName="compNode" presStyleCnt="0"/>
      <dgm:spPr/>
    </dgm:pt>
    <dgm:pt modelId="{6F457794-5B81-4A57-BF17-C164264A3CF2}" type="pres">
      <dgm:prSet presAssocID="{165A3EE7-0546-4698-8C9D-975BC48A7A82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9123AA1-2277-49B3-806A-4D4A4AB93B29}" type="pres">
      <dgm:prSet presAssocID="{165A3EE7-0546-4698-8C9D-975BC48A7A82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7A526-AE62-4FE2-9F21-29ECE6BC217B}" type="pres">
      <dgm:prSet presAssocID="{18D1722F-7F31-41BC-9795-A547F67C2B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5DFA2B2-6EED-4576-996E-8AD4DE368E8D}" type="pres">
      <dgm:prSet presAssocID="{39E919FB-7788-484A-AB3A-3F07F9CAA51A}" presName="compNode" presStyleCnt="0"/>
      <dgm:spPr/>
    </dgm:pt>
    <dgm:pt modelId="{278D4C44-AE50-44C2-B4CD-6CB484C15E90}" type="pres">
      <dgm:prSet presAssocID="{39E919FB-7788-484A-AB3A-3F07F9CAA51A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255307F-A2AE-4A05-819E-75FA0C313CDA}" type="pres">
      <dgm:prSet presAssocID="{39E919FB-7788-484A-AB3A-3F07F9CAA51A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4E3A6-E01E-4EE4-B257-7E29CD18E6AC}" type="pres">
      <dgm:prSet presAssocID="{849C5A1E-A05C-42F8-9F48-8A05329A7D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487DDE-7AFA-4EE5-BD15-B967B56A9632}" type="pres">
      <dgm:prSet presAssocID="{4E2F666B-554C-42F1-AFAE-A26600507211}" presName="compNode" presStyleCnt="0"/>
      <dgm:spPr/>
    </dgm:pt>
    <dgm:pt modelId="{5EC3F870-5097-4FE4-A7FC-CF0D0DF36322}" type="pres">
      <dgm:prSet presAssocID="{4E2F666B-554C-42F1-AFAE-A26600507211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B9EAB86-CE1D-4FF9-9669-67C074BDD2F3}" type="pres">
      <dgm:prSet presAssocID="{4E2F666B-554C-42F1-AFAE-A26600507211}" presName="textRect" presStyleLbl="revTx" presStyleIdx="4" presStyleCnt="5" custScaleX="115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B1A01D-9C23-4D29-A892-47998AFDB303}" type="presOf" srcId="{849C5A1E-A05C-42F8-9F48-8A05329A7D09}" destId="{8BD4E3A6-E01E-4EE4-B257-7E29CD18E6AC}" srcOrd="0" destOrd="0" presId="urn:microsoft.com/office/officeart/2005/8/layout/pList1"/>
    <dgm:cxn modelId="{6BA7741B-71A1-4154-898B-287B52EDB5D0}" type="presOf" srcId="{4E2F666B-554C-42F1-AFAE-A26600507211}" destId="{2B9EAB86-CE1D-4FF9-9669-67C074BDD2F3}" srcOrd="0" destOrd="0" presId="urn:microsoft.com/office/officeart/2005/8/layout/pList1"/>
    <dgm:cxn modelId="{B25E4BF9-DCCA-43F7-9B7E-D21E572D8F63}" srcId="{E3D4F09D-9967-45AF-A874-703F473FE01D}" destId="{4E2F666B-554C-42F1-AFAE-A26600507211}" srcOrd="4" destOrd="0" parTransId="{9C145D51-2C46-4303-BD9E-D4ECBFBE1C34}" sibTransId="{2B627131-0B81-456F-B958-CE865FA9DE97}"/>
    <dgm:cxn modelId="{89A2D704-2F61-4F7E-A391-193556123C71}" type="presOf" srcId="{446FF914-0974-4699-81D3-12E57B59A308}" destId="{86EB9C7B-9621-4813-9DCB-84AB15E365EF}" srcOrd="0" destOrd="0" presId="urn:microsoft.com/office/officeart/2005/8/layout/pList1"/>
    <dgm:cxn modelId="{47F05841-3ED5-46EB-A588-2ECC0304CD8C}" type="presOf" srcId="{165A3EE7-0546-4698-8C9D-975BC48A7A82}" destId="{59123AA1-2277-49B3-806A-4D4A4AB93B29}" srcOrd="0" destOrd="0" presId="urn:microsoft.com/office/officeart/2005/8/layout/pList1"/>
    <dgm:cxn modelId="{86F99509-0867-4872-BBA8-D61C4694C306}" type="presOf" srcId="{E3D4F09D-9967-45AF-A874-703F473FE01D}" destId="{43413DE6-DAE5-4831-BB4D-5073287411F9}" srcOrd="0" destOrd="0" presId="urn:microsoft.com/office/officeart/2005/8/layout/pList1"/>
    <dgm:cxn modelId="{FC452701-1D98-4DA6-AFB1-BDF4156B3F39}" srcId="{E3D4F09D-9967-45AF-A874-703F473FE01D}" destId="{446FF914-0974-4699-81D3-12E57B59A308}" srcOrd="0" destOrd="0" parTransId="{99C6D45A-C552-43FD-B9FD-E47922FF3F20}" sibTransId="{9C1CE408-584F-4027-BEA0-01FC4B2867E9}"/>
    <dgm:cxn modelId="{C9BD075A-1F38-4C5D-932A-5B54080D9727}" type="presOf" srcId="{E93EEB10-6A7B-4AB4-AE03-934627C40013}" destId="{EA283F97-E9E1-4648-BF95-18A27CDE9E4D}" srcOrd="0" destOrd="0" presId="urn:microsoft.com/office/officeart/2005/8/layout/pList1"/>
    <dgm:cxn modelId="{678BC9FB-809F-4A09-93F7-6CB22D4C5FD8}" srcId="{E3D4F09D-9967-45AF-A874-703F473FE01D}" destId="{165A3EE7-0546-4698-8C9D-975BC48A7A82}" srcOrd="2" destOrd="0" parTransId="{20D0F564-6D7D-4C9C-B6D9-38BA6E9E253F}" sibTransId="{18D1722F-7F31-41BC-9795-A547F67C2B43}"/>
    <dgm:cxn modelId="{00F7595E-A855-4C07-BB6A-78A822E1E012}" type="presOf" srcId="{39E919FB-7788-484A-AB3A-3F07F9CAA51A}" destId="{3255307F-A2AE-4A05-819E-75FA0C313CDA}" srcOrd="0" destOrd="0" presId="urn:microsoft.com/office/officeart/2005/8/layout/pList1"/>
    <dgm:cxn modelId="{CE922179-D8D0-46C5-931B-6AF0AC526D79}" type="presOf" srcId="{016BDBE8-8D25-4A06-90F3-01BD4683106D}" destId="{75F86128-00C2-483B-B502-93AEDAC1597E}" srcOrd="0" destOrd="0" presId="urn:microsoft.com/office/officeart/2005/8/layout/pList1"/>
    <dgm:cxn modelId="{9568CB89-E879-4077-B2F9-6BA6FAED5C2B}" srcId="{E3D4F09D-9967-45AF-A874-703F473FE01D}" destId="{39E919FB-7788-484A-AB3A-3F07F9CAA51A}" srcOrd="3" destOrd="0" parTransId="{385F3F3E-F42F-485C-81C5-2B7DE469567C}" sibTransId="{849C5A1E-A05C-42F8-9F48-8A05329A7D09}"/>
    <dgm:cxn modelId="{60A4EF4E-21EE-4148-A0FE-F44E4AFF4A67}" type="presOf" srcId="{9C1CE408-584F-4027-BEA0-01FC4B2867E9}" destId="{2BE0B9F4-B16A-4FBE-93DE-23DB490712C6}" srcOrd="0" destOrd="0" presId="urn:microsoft.com/office/officeart/2005/8/layout/pList1"/>
    <dgm:cxn modelId="{1C59D19C-1318-4DB2-95F9-5F5CD82EDF56}" type="presOf" srcId="{18D1722F-7F31-41BC-9795-A547F67C2B43}" destId="{B9F7A526-AE62-4FE2-9F21-29ECE6BC217B}" srcOrd="0" destOrd="0" presId="urn:microsoft.com/office/officeart/2005/8/layout/pList1"/>
    <dgm:cxn modelId="{74DF120D-80AA-4343-A350-64739C63CED2}" srcId="{E3D4F09D-9967-45AF-A874-703F473FE01D}" destId="{E93EEB10-6A7B-4AB4-AE03-934627C40013}" srcOrd="1" destOrd="0" parTransId="{B9CEBD76-1A14-4990-B8AA-C9DFB951053E}" sibTransId="{016BDBE8-8D25-4A06-90F3-01BD4683106D}"/>
    <dgm:cxn modelId="{A24C5031-5629-4BE3-BC1F-FABEBB366123}" type="presParOf" srcId="{43413DE6-DAE5-4831-BB4D-5073287411F9}" destId="{C62B2AC1-B98B-45B9-8DFC-B0AFB79EFFEE}" srcOrd="0" destOrd="0" presId="urn:microsoft.com/office/officeart/2005/8/layout/pList1"/>
    <dgm:cxn modelId="{72CF7607-CEA0-4AA7-AF92-5A5D0A71B7D1}" type="presParOf" srcId="{C62B2AC1-B98B-45B9-8DFC-B0AFB79EFFEE}" destId="{FB0C3940-9552-4DCF-B9AC-29DA49CB6120}" srcOrd="0" destOrd="0" presId="urn:microsoft.com/office/officeart/2005/8/layout/pList1"/>
    <dgm:cxn modelId="{FF7BD068-634D-47BF-8939-878344C17413}" type="presParOf" srcId="{C62B2AC1-B98B-45B9-8DFC-B0AFB79EFFEE}" destId="{86EB9C7B-9621-4813-9DCB-84AB15E365EF}" srcOrd="1" destOrd="0" presId="urn:microsoft.com/office/officeart/2005/8/layout/pList1"/>
    <dgm:cxn modelId="{CB9E5FD6-524F-479B-B3EE-6571CB781400}" type="presParOf" srcId="{43413DE6-DAE5-4831-BB4D-5073287411F9}" destId="{2BE0B9F4-B16A-4FBE-93DE-23DB490712C6}" srcOrd="1" destOrd="0" presId="urn:microsoft.com/office/officeart/2005/8/layout/pList1"/>
    <dgm:cxn modelId="{6D4954E6-B973-4A55-A44F-59555AA809D5}" type="presParOf" srcId="{43413DE6-DAE5-4831-BB4D-5073287411F9}" destId="{9889D402-9D5C-4E95-94AE-C96018BE988D}" srcOrd="2" destOrd="0" presId="urn:microsoft.com/office/officeart/2005/8/layout/pList1"/>
    <dgm:cxn modelId="{012A1788-11A8-4B5D-BDF5-5C89F633DD8B}" type="presParOf" srcId="{9889D402-9D5C-4E95-94AE-C96018BE988D}" destId="{FCD99D60-9BFC-4B65-BDCE-EE5B469A99B0}" srcOrd="0" destOrd="0" presId="urn:microsoft.com/office/officeart/2005/8/layout/pList1"/>
    <dgm:cxn modelId="{5CDE9745-5184-461A-9EFE-BE161382894C}" type="presParOf" srcId="{9889D402-9D5C-4E95-94AE-C96018BE988D}" destId="{EA283F97-E9E1-4648-BF95-18A27CDE9E4D}" srcOrd="1" destOrd="0" presId="urn:microsoft.com/office/officeart/2005/8/layout/pList1"/>
    <dgm:cxn modelId="{A7304633-8E55-47F5-8A26-B6FC7F5FE4BB}" type="presParOf" srcId="{43413DE6-DAE5-4831-BB4D-5073287411F9}" destId="{75F86128-00C2-483B-B502-93AEDAC1597E}" srcOrd="3" destOrd="0" presId="urn:microsoft.com/office/officeart/2005/8/layout/pList1"/>
    <dgm:cxn modelId="{4DE635B6-E187-473E-819B-AC4D49B8F1E5}" type="presParOf" srcId="{43413DE6-DAE5-4831-BB4D-5073287411F9}" destId="{73E8820F-D023-49A3-9BE7-596AC2AE8816}" srcOrd="4" destOrd="0" presId="urn:microsoft.com/office/officeart/2005/8/layout/pList1"/>
    <dgm:cxn modelId="{4EC82A51-F3A1-4CE3-B3FE-D8E8B1911849}" type="presParOf" srcId="{73E8820F-D023-49A3-9BE7-596AC2AE8816}" destId="{6F457794-5B81-4A57-BF17-C164264A3CF2}" srcOrd="0" destOrd="0" presId="urn:microsoft.com/office/officeart/2005/8/layout/pList1"/>
    <dgm:cxn modelId="{7E5D19FD-073B-4666-89F2-4724A1D62288}" type="presParOf" srcId="{73E8820F-D023-49A3-9BE7-596AC2AE8816}" destId="{59123AA1-2277-49B3-806A-4D4A4AB93B29}" srcOrd="1" destOrd="0" presId="urn:microsoft.com/office/officeart/2005/8/layout/pList1"/>
    <dgm:cxn modelId="{6C7B9A6B-A942-4FA1-83F9-D3A12FBEA2E7}" type="presParOf" srcId="{43413DE6-DAE5-4831-BB4D-5073287411F9}" destId="{B9F7A526-AE62-4FE2-9F21-29ECE6BC217B}" srcOrd="5" destOrd="0" presId="urn:microsoft.com/office/officeart/2005/8/layout/pList1"/>
    <dgm:cxn modelId="{8A64AA89-EB7E-4A5A-B8CB-FA3C6714AB9F}" type="presParOf" srcId="{43413DE6-DAE5-4831-BB4D-5073287411F9}" destId="{45DFA2B2-6EED-4576-996E-8AD4DE368E8D}" srcOrd="6" destOrd="0" presId="urn:microsoft.com/office/officeart/2005/8/layout/pList1"/>
    <dgm:cxn modelId="{646DE9D7-F214-4931-9171-1D0542532106}" type="presParOf" srcId="{45DFA2B2-6EED-4576-996E-8AD4DE368E8D}" destId="{278D4C44-AE50-44C2-B4CD-6CB484C15E90}" srcOrd="0" destOrd="0" presId="urn:microsoft.com/office/officeart/2005/8/layout/pList1"/>
    <dgm:cxn modelId="{C486C685-B742-42E4-9460-14DE70A07E0C}" type="presParOf" srcId="{45DFA2B2-6EED-4576-996E-8AD4DE368E8D}" destId="{3255307F-A2AE-4A05-819E-75FA0C313CDA}" srcOrd="1" destOrd="0" presId="urn:microsoft.com/office/officeart/2005/8/layout/pList1"/>
    <dgm:cxn modelId="{38B2BD73-EE9C-402B-8B96-C50894BB985E}" type="presParOf" srcId="{43413DE6-DAE5-4831-BB4D-5073287411F9}" destId="{8BD4E3A6-E01E-4EE4-B257-7E29CD18E6AC}" srcOrd="7" destOrd="0" presId="urn:microsoft.com/office/officeart/2005/8/layout/pList1"/>
    <dgm:cxn modelId="{FC066674-C7F8-4F97-AD03-6F4F0C534CEE}" type="presParOf" srcId="{43413DE6-DAE5-4831-BB4D-5073287411F9}" destId="{93487DDE-7AFA-4EE5-BD15-B967B56A9632}" srcOrd="8" destOrd="0" presId="urn:microsoft.com/office/officeart/2005/8/layout/pList1"/>
    <dgm:cxn modelId="{BEB68549-12AF-4BAB-8609-564503DB4D6C}" type="presParOf" srcId="{93487DDE-7AFA-4EE5-BD15-B967B56A9632}" destId="{5EC3F870-5097-4FE4-A7FC-CF0D0DF36322}" srcOrd="0" destOrd="0" presId="urn:microsoft.com/office/officeart/2005/8/layout/pList1"/>
    <dgm:cxn modelId="{D82956B5-E472-4731-95D0-3ADED57D2E82}" type="presParOf" srcId="{93487DDE-7AFA-4EE5-BD15-B967B56A9632}" destId="{2B9EAB86-CE1D-4FF9-9669-67C074BDD2F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4398FF-3881-4D63-B4AE-D781312DD598}" type="doc">
      <dgm:prSet loTypeId="urn:microsoft.com/office/officeart/2005/8/layout/chevron2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F0C659-DADB-4FE2-9919-51C3FE6F4E0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5D1DF446-66B1-466D-8D7D-D36EC4347CB4}" type="parTrans" cxnId="{EBCAA07E-C8E8-4562-B19F-269BB6DE0D5D}">
      <dgm:prSet/>
      <dgm:spPr/>
      <dgm:t>
        <a:bodyPr/>
        <a:lstStyle/>
        <a:p>
          <a:endParaRPr lang="ru-RU"/>
        </a:p>
      </dgm:t>
    </dgm:pt>
    <dgm:pt modelId="{3903146F-0CED-4431-8F1B-BCE53FBDD8E2}" type="sibTrans" cxnId="{EBCAA07E-C8E8-4562-B19F-269BB6DE0D5D}">
      <dgm:prSet/>
      <dgm:spPr/>
      <dgm:t>
        <a:bodyPr/>
        <a:lstStyle/>
        <a:p>
          <a:endParaRPr lang="ru-RU"/>
        </a:p>
      </dgm:t>
    </dgm:pt>
    <dgm:pt modelId="{2E4481CF-6BD0-49C9-AE67-894D6F423298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7B4D3EC8-6C28-40DB-A9CC-C997346E9A6D}" type="parTrans" cxnId="{7DC266A7-E35F-440F-83D0-798BEDBE9D2E}">
      <dgm:prSet/>
      <dgm:spPr/>
      <dgm:t>
        <a:bodyPr/>
        <a:lstStyle/>
        <a:p>
          <a:endParaRPr lang="ru-RU"/>
        </a:p>
      </dgm:t>
    </dgm:pt>
    <dgm:pt modelId="{89699852-6A63-4593-AE8E-9606ACEE9F07}" type="sibTrans" cxnId="{7DC266A7-E35F-440F-83D0-798BEDBE9D2E}">
      <dgm:prSet/>
      <dgm:spPr/>
      <dgm:t>
        <a:bodyPr/>
        <a:lstStyle/>
        <a:p>
          <a:endParaRPr lang="ru-RU"/>
        </a:p>
      </dgm:t>
    </dgm:pt>
    <dgm:pt modelId="{12CF8BF3-90D3-419D-8E69-ACEBEEBB68F0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561C74FC-1A43-45CD-9FC1-6A188CA0D604}" type="parTrans" cxnId="{922B6078-0AA9-40FD-A40F-55E75FFFA4F5}">
      <dgm:prSet/>
      <dgm:spPr/>
      <dgm:t>
        <a:bodyPr/>
        <a:lstStyle/>
        <a:p>
          <a:endParaRPr lang="ru-RU"/>
        </a:p>
      </dgm:t>
    </dgm:pt>
    <dgm:pt modelId="{861892E2-ABC6-461C-A3F2-E3B6FD4089DD}" type="sibTrans" cxnId="{922B6078-0AA9-40FD-A40F-55E75FFFA4F5}">
      <dgm:prSet/>
      <dgm:spPr/>
      <dgm:t>
        <a:bodyPr/>
        <a:lstStyle/>
        <a:p>
          <a:endParaRPr lang="ru-RU"/>
        </a:p>
      </dgm:t>
    </dgm:pt>
    <dgm:pt modelId="{198CD688-01BB-4BCE-97D0-B5807D365CB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83F50687-4FCD-407A-A317-37744C5D5E5A}" type="parTrans" cxnId="{CCA6A4BF-CD13-40A0-9DAA-C8CC2E3AEA9C}">
      <dgm:prSet/>
      <dgm:spPr/>
      <dgm:t>
        <a:bodyPr/>
        <a:lstStyle/>
        <a:p>
          <a:endParaRPr lang="ru-RU"/>
        </a:p>
      </dgm:t>
    </dgm:pt>
    <dgm:pt modelId="{0666854D-B002-45DD-8B39-90391DBD19A8}" type="sibTrans" cxnId="{CCA6A4BF-CD13-40A0-9DAA-C8CC2E3AEA9C}">
      <dgm:prSet/>
      <dgm:spPr/>
      <dgm:t>
        <a:bodyPr/>
        <a:lstStyle/>
        <a:p>
          <a:endParaRPr lang="ru-RU"/>
        </a:p>
      </dgm:t>
    </dgm:pt>
    <dgm:pt modelId="{C06F960F-49DC-4B3B-AB6C-9A829156674F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</a:rPr>
            <a:t>провести краткий инструктаж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12B8E597-1397-42C7-9765-5A0004817A63}" type="parTrans" cxnId="{7B2475AB-CB3A-41FE-91CC-CC4A6F57EAD3}">
      <dgm:prSet/>
      <dgm:spPr/>
      <dgm:t>
        <a:bodyPr/>
        <a:lstStyle/>
        <a:p>
          <a:endParaRPr lang="ru-RU"/>
        </a:p>
      </dgm:t>
    </dgm:pt>
    <dgm:pt modelId="{A0052773-812E-46D6-A156-70544D174638}" type="sibTrans" cxnId="{7B2475AB-CB3A-41FE-91CC-CC4A6F57EAD3}">
      <dgm:prSet/>
      <dgm:spPr/>
      <dgm:t>
        <a:bodyPr/>
        <a:lstStyle/>
        <a:p>
          <a:endParaRPr lang="ru-RU"/>
        </a:p>
      </dgm:t>
    </dgm:pt>
    <dgm:pt modelId="{46EAA12C-AA45-425F-9BE7-50DCC0B965BE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</a:rPr>
            <a:t>выдать работникам ППЭ </a:t>
          </a:r>
          <a:r>
            <a:rPr lang="ru-RU" sz="1800" b="1" dirty="0" err="1" smtClean="0">
              <a:solidFill>
                <a:srgbClr val="0033CC"/>
              </a:solidFill>
              <a:latin typeface="Cambria" pitchFamily="18" charset="0"/>
            </a:rPr>
            <a:t>бейджи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5AD7E19E-9ED1-486F-841E-9D59E8BA6A0E}" type="parTrans" cxnId="{C0F71A34-330E-407F-BB65-D6D1CABD73D2}">
      <dgm:prSet/>
      <dgm:spPr/>
      <dgm:t>
        <a:bodyPr/>
        <a:lstStyle/>
        <a:p>
          <a:endParaRPr lang="ru-RU"/>
        </a:p>
      </dgm:t>
    </dgm:pt>
    <dgm:pt modelId="{783B3CD2-4563-492E-9AE5-3C34AB6E1E38}" type="sibTrans" cxnId="{C0F71A34-330E-407F-BB65-D6D1CABD73D2}">
      <dgm:prSet/>
      <dgm:spPr/>
      <dgm:t>
        <a:bodyPr/>
        <a:lstStyle/>
        <a:p>
          <a:endParaRPr lang="ru-RU"/>
        </a:p>
      </dgm:t>
    </dgm:pt>
    <dgm:pt modelId="{8DB19EF3-CD1F-44D9-BE17-3D2266D22483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33CC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dirty="0">
            <a:solidFill>
              <a:srgbClr val="0033CC"/>
            </a:solidFill>
            <a:latin typeface="Cambria" pitchFamily="18" charset="0"/>
          </a:endParaRPr>
        </a:p>
      </dgm:t>
    </dgm:pt>
    <dgm:pt modelId="{45EDF99D-83F0-4E8A-AD2B-6A5CE0D50B48}" type="parTrans" cxnId="{4615E7C0-3C1C-407E-96DD-F04745674F62}">
      <dgm:prSet/>
      <dgm:spPr/>
    </dgm:pt>
    <dgm:pt modelId="{BF030315-7B3C-4EF0-AE45-003F228B004F}" type="sibTrans" cxnId="{4615E7C0-3C1C-407E-96DD-F04745674F62}">
      <dgm:prSet/>
      <dgm:spPr/>
    </dgm:pt>
    <dgm:pt modelId="{1EAEAECB-763B-4BD5-80C2-0F918BC5159A}" type="pres">
      <dgm:prSet presAssocID="{004398FF-3881-4D63-B4AE-D781312DD5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03EED-2C65-4A26-A7D2-652EAEB15A01}" type="pres">
      <dgm:prSet presAssocID="{CDF0C659-DADB-4FE2-9919-51C3FE6F4E0D}" presName="composite" presStyleCnt="0"/>
      <dgm:spPr/>
    </dgm:pt>
    <dgm:pt modelId="{6E37D72E-A75F-45EB-859A-FE4203857ED1}" type="pres">
      <dgm:prSet presAssocID="{CDF0C659-DADB-4FE2-9919-51C3FE6F4E0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000F5-D1B9-4927-B3F4-E7D8FAD523B1}" type="pres">
      <dgm:prSet presAssocID="{CDF0C659-DADB-4FE2-9919-51C3FE6F4E0D}" presName="descendantText" presStyleLbl="alignAcc1" presStyleIdx="0" presStyleCnt="2" custScaleY="133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E45EE-05E6-4A45-9C50-29DA05321FBE}" type="pres">
      <dgm:prSet presAssocID="{3903146F-0CED-4431-8F1B-BCE53FBDD8E2}" presName="sp" presStyleCnt="0"/>
      <dgm:spPr/>
    </dgm:pt>
    <dgm:pt modelId="{FF7338D4-A7F9-4FA3-8D8D-9C7500EFBA21}" type="pres">
      <dgm:prSet presAssocID="{198CD688-01BB-4BCE-97D0-B5807D365CBD}" presName="composite" presStyleCnt="0"/>
      <dgm:spPr/>
    </dgm:pt>
    <dgm:pt modelId="{741A93C1-186B-4698-9BC3-B7DD03269EB4}" type="pres">
      <dgm:prSet presAssocID="{198CD688-01BB-4BCE-97D0-B5807D365CB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E62CC-7B27-420B-9777-1854EF053B07}" type="pres">
      <dgm:prSet presAssocID="{198CD688-01BB-4BCE-97D0-B5807D365CB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A6A4BF-CD13-40A0-9DAA-C8CC2E3AEA9C}" srcId="{004398FF-3881-4D63-B4AE-D781312DD598}" destId="{198CD688-01BB-4BCE-97D0-B5807D365CBD}" srcOrd="1" destOrd="0" parTransId="{83F50687-4FCD-407A-A317-37744C5D5E5A}" sibTransId="{0666854D-B002-45DD-8B39-90391DBD19A8}"/>
    <dgm:cxn modelId="{7B2475AB-CB3A-41FE-91CC-CC4A6F57EAD3}" srcId="{198CD688-01BB-4BCE-97D0-B5807D365CBD}" destId="{C06F960F-49DC-4B3B-AB6C-9A829156674F}" srcOrd="0" destOrd="0" parTransId="{12B8E597-1397-42C7-9765-5A0004817A63}" sibTransId="{A0052773-812E-46D6-A156-70544D174638}"/>
    <dgm:cxn modelId="{7DC266A7-E35F-440F-83D0-798BEDBE9D2E}" srcId="{CDF0C659-DADB-4FE2-9919-51C3FE6F4E0D}" destId="{2E4481CF-6BD0-49C9-AE67-894D6F423298}" srcOrd="0" destOrd="0" parTransId="{7B4D3EC8-6C28-40DB-A9CC-C997346E9A6D}" sibTransId="{89699852-6A63-4593-AE8E-9606ACEE9F07}"/>
    <dgm:cxn modelId="{D360E998-77FA-4538-9FB7-EAF8A2369967}" type="presOf" srcId="{004398FF-3881-4D63-B4AE-D781312DD598}" destId="{1EAEAECB-763B-4BD5-80C2-0F918BC5159A}" srcOrd="0" destOrd="0" presId="urn:microsoft.com/office/officeart/2005/8/layout/chevron2"/>
    <dgm:cxn modelId="{EBCAA07E-C8E8-4562-B19F-269BB6DE0D5D}" srcId="{004398FF-3881-4D63-B4AE-D781312DD598}" destId="{CDF0C659-DADB-4FE2-9919-51C3FE6F4E0D}" srcOrd="0" destOrd="0" parTransId="{5D1DF446-66B1-466D-8D7D-D36EC4347CB4}" sibTransId="{3903146F-0CED-4431-8F1B-BCE53FBDD8E2}"/>
    <dgm:cxn modelId="{256E1EE4-2C57-4C84-A6CD-E80E7B228357}" type="presOf" srcId="{CDF0C659-DADB-4FE2-9919-51C3FE6F4E0D}" destId="{6E37D72E-A75F-45EB-859A-FE4203857ED1}" srcOrd="0" destOrd="0" presId="urn:microsoft.com/office/officeart/2005/8/layout/chevron2"/>
    <dgm:cxn modelId="{54C73182-A40D-4CC9-A176-A3B9E096ADED}" type="presOf" srcId="{C06F960F-49DC-4B3B-AB6C-9A829156674F}" destId="{A82E62CC-7B27-420B-9777-1854EF053B07}" srcOrd="0" destOrd="0" presId="urn:microsoft.com/office/officeart/2005/8/layout/chevron2"/>
    <dgm:cxn modelId="{AF5C319B-F340-4235-9C76-D5DE2C6B6247}" type="presOf" srcId="{46EAA12C-AA45-425F-9BE7-50DCC0B965BE}" destId="{A82E62CC-7B27-420B-9777-1854EF053B07}" srcOrd="0" destOrd="1" presId="urn:microsoft.com/office/officeart/2005/8/layout/chevron2"/>
    <dgm:cxn modelId="{0935A4CE-A8CD-4E4A-BB8C-04D6AC194E7B}" type="presOf" srcId="{2E4481CF-6BD0-49C9-AE67-894D6F423298}" destId="{693000F5-D1B9-4927-B3F4-E7D8FAD523B1}" srcOrd="0" destOrd="0" presId="urn:microsoft.com/office/officeart/2005/8/layout/chevron2"/>
    <dgm:cxn modelId="{C0F71A34-330E-407F-BB65-D6D1CABD73D2}" srcId="{198CD688-01BB-4BCE-97D0-B5807D365CBD}" destId="{46EAA12C-AA45-425F-9BE7-50DCC0B965BE}" srcOrd="1" destOrd="0" parTransId="{5AD7E19E-9ED1-486F-841E-9D59E8BA6A0E}" sibTransId="{783B3CD2-4563-492E-9AE5-3C34AB6E1E38}"/>
    <dgm:cxn modelId="{422DA2F1-6A18-4C96-A508-0DC7E7B964CE}" type="presOf" srcId="{198CD688-01BB-4BCE-97D0-B5807D365CBD}" destId="{741A93C1-186B-4698-9BC3-B7DD03269EB4}" srcOrd="0" destOrd="0" presId="urn:microsoft.com/office/officeart/2005/8/layout/chevron2"/>
    <dgm:cxn modelId="{4615E7C0-3C1C-407E-96DD-F04745674F62}" srcId="{CDF0C659-DADB-4FE2-9919-51C3FE6F4E0D}" destId="{8DB19EF3-CD1F-44D9-BE17-3D2266D22483}" srcOrd="2" destOrd="0" parTransId="{45EDF99D-83F0-4E8A-AD2B-6A5CE0D50B48}" sibTransId="{BF030315-7B3C-4EF0-AE45-003F228B004F}"/>
    <dgm:cxn modelId="{922B6078-0AA9-40FD-A40F-55E75FFFA4F5}" srcId="{CDF0C659-DADB-4FE2-9919-51C3FE6F4E0D}" destId="{12CF8BF3-90D3-419D-8E69-ACEBEEBB68F0}" srcOrd="1" destOrd="0" parTransId="{561C74FC-1A43-45CD-9FC1-6A188CA0D604}" sibTransId="{861892E2-ABC6-461C-A3F2-E3B6FD4089DD}"/>
    <dgm:cxn modelId="{955082CA-9A0B-494F-B64E-9ED4257DE9BB}" type="presOf" srcId="{8DB19EF3-CD1F-44D9-BE17-3D2266D22483}" destId="{693000F5-D1B9-4927-B3F4-E7D8FAD523B1}" srcOrd="0" destOrd="2" presId="urn:microsoft.com/office/officeart/2005/8/layout/chevron2"/>
    <dgm:cxn modelId="{6ED7A926-1F76-4C84-936C-BC4071E5FDD8}" type="presOf" srcId="{12CF8BF3-90D3-419D-8E69-ACEBEEBB68F0}" destId="{693000F5-D1B9-4927-B3F4-E7D8FAD523B1}" srcOrd="0" destOrd="1" presId="urn:microsoft.com/office/officeart/2005/8/layout/chevron2"/>
    <dgm:cxn modelId="{A68F44A1-F3E0-4967-923B-4AA63D06503F}" type="presParOf" srcId="{1EAEAECB-763B-4BD5-80C2-0F918BC5159A}" destId="{E4B03EED-2C65-4A26-A7D2-652EAEB15A01}" srcOrd="0" destOrd="0" presId="urn:microsoft.com/office/officeart/2005/8/layout/chevron2"/>
    <dgm:cxn modelId="{C25B66CD-939C-48EB-88F9-956F9D3A2448}" type="presParOf" srcId="{E4B03EED-2C65-4A26-A7D2-652EAEB15A01}" destId="{6E37D72E-A75F-45EB-859A-FE4203857ED1}" srcOrd="0" destOrd="0" presId="urn:microsoft.com/office/officeart/2005/8/layout/chevron2"/>
    <dgm:cxn modelId="{4D5602FB-DFD0-4A87-9737-5758518A03CF}" type="presParOf" srcId="{E4B03EED-2C65-4A26-A7D2-652EAEB15A01}" destId="{693000F5-D1B9-4927-B3F4-E7D8FAD523B1}" srcOrd="1" destOrd="0" presId="urn:microsoft.com/office/officeart/2005/8/layout/chevron2"/>
    <dgm:cxn modelId="{83B540E9-6771-445C-BC02-9D89666A6113}" type="presParOf" srcId="{1EAEAECB-763B-4BD5-80C2-0F918BC5159A}" destId="{651E45EE-05E6-4A45-9C50-29DA05321FBE}" srcOrd="1" destOrd="0" presId="urn:microsoft.com/office/officeart/2005/8/layout/chevron2"/>
    <dgm:cxn modelId="{CA840CC4-3B13-41D3-A3E3-5B0D1F1B67C2}" type="presParOf" srcId="{1EAEAECB-763B-4BD5-80C2-0F918BC5159A}" destId="{FF7338D4-A7F9-4FA3-8D8D-9C7500EFBA21}" srcOrd="2" destOrd="0" presId="urn:microsoft.com/office/officeart/2005/8/layout/chevron2"/>
    <dgm:cxn modelId="{2A9A7552-D7E9-4E7A-914B-9F2C7EDC09FC}" type="presParOf" srcId="{FF7338D4-A7F9-4FA3-8D8D-9C7500EFBA21}" destId="{741A93C1-186B-4698-9BC3-B7DD03269EB4}" srcOrd="0" destOrd="0" presId="urn:microsoft.com/office/officeart/2005/8/layout/chevron2"/>
    <dgm:cxn modelId="{2EC2B5DE-3FEA-4F32-8410-0E22EBBF390E}" type="presParOf" srcId="{FF7338D4-A7F9-4FA3-8D8D-9C7500EFBA21}" destId="{A82E62CC-7B27-420B-9777-1854EF053B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257A48-C83A-49BD-9BC2-0BBABE12669E}" type="doc">
      <dgm:prSet loTypeId="urn:microsoft.com/office/officeart/2005/8/layout/bProcess3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68B12-AB26-4477-A39C-748F0F38260D}">
      <dgm:prSet phldrT="[Текст]" custT="1"/>
      <dgm:spPr/>
      <dgm:t>
        <a:bodyPr/>
        <a:lstStyle/>
        <a:p>
          <a:r>
            <a:rPr lang="ru-RU" sz="1600" b="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1600" b="0" dirty="0">
            <a:solidFill>
              <a:srgbClr val="002060"/>
            </a:solidFill>
            <a:latin typeface="Cambria" pitchFamily="18" charset="0"/>
          </a:endParaRPr>
        </a:p>
      </dgm:t>
    </dgm:pt>
    <dgm:pt modelId="{4900BFAD-DFA2-4A1E-AA73-E5E924008D3E}" type="parTrans" cxnId="{C646ABE1-FD5C-40B9-B2F7-84B24B8DDA9A}">
      <dgm:prSet/>
      <dgm:spPr/>
      <dgm:t>
        <a:bodyPr/>
        <a:lstStyle/>
        <a:p>
          <a:endParaRPr lang="ru-RU"/>
        </a:p>
      </dgm:t>
    </dgm:pt>
    <dgm:pt modelId="{9491BF6E-D638-4136-9099-FD88C5CE8C36}" type="sibTrans" cxnId="{C646ABE1-FD5C-40B9-B2F7-84B24B8DDA9A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4E4A7A3B-D991-439D-96F5-A3FF9AE5ED5A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проверить готовность средств видеонаблюдения</a:t>
          </a:r>
          <a:endParaRPr lang="ru-RU" sz="1600" dirty="0">
            <a:solidFill>
              <a:srgbClr val="002060"/>
            </a:solidFill>
          </a:endParaRPr>
        </a:p>
      </dgm:t>
    </dgm:pt>
    <dgm:pt modelId="{B4E51F00-E700-4E09-A215-940A9C92ADDF}" type="parTrans" cxnId="{69602E40-B8C6-4317-A556-06E1D95FBAD5}">
      <dgm:prSet/>
      <dgm:spPr/>
      <dgm:t>
        <a:bodyPr/>
        <a:lstStyle/>
        <a:p>
          <a:endParaRPr lang="ru-RU"/>
        </a:p>
      </dgm:t>
    </dgm:pt>
    <dgm:pt modelId="{EA1C49AC-72D0-468C-BF12-01740722827A}" type="sibTrans" cxnId="{69602E40-B8C6-4317-A556-06E1D95FBAD5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7E586B1A-6EA8-43CE-A9EC-27FA79759D65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разместить у входа в аудиторию форму ППЭ-05-01</a:t>
          </a:r>
          <a:endParaRPr lang="ru-RU" sz="1600" dirty="0">
            <a:solidFill>
              <a:srgbClr val="002060"/>
            </a:solidFill>
            <a:latin typeface="Cambria" pitchFamily="18" charset="0"/>
          </a:endParaRPr>
        </a:p>
      </dgm:t>
    </dgm:pt>
    <dgm:pt modelId="{C022C50E-A93A-42C7-B09C-86983D3DEC2C}" type="parTrans" cxnId="{29536036-4FBD-40A5-8B5A-85E0E4DB9AF6}">
      <dgm:prSet/>
      <dgm:spPr/>
      <dgm:t>
        <a:bodyPr/>
        <a:lstStyle/>
        <a:p>
          <a:endParaRPr lang="ru-RU"/>
        </a:p>
      </dgm:t>
    </dgm:pt>
    <dgm:pt modelId="{494BDC76-DE98-4FAA-A550-5741B0B3CAB7}" type="sibTrans" cxnId="{29536036-4FBD-40A5-8B5A-85E0E4DB9AF6}">
      <dgm:prSet/>
      <dgm:spPr/>
      <dgm:t>
        <a:bodyPr/>
        <a:lstStyle/>
        <a:p>
          <a:endParaRPr lang="ru-RU"/>
        </a:p>
      </dgm:t>
    </dgm:pt>
    <dgm:pt modelId="{21FFCD55-69E9-464A-8739-CA7B99B715B4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Cambria" pitchFamily="18" charset="0"/>
            </a:rPr>
            <a:t>раздать на рабочее место листы бумаги для черновиков  со штампом ОО</a:t>
          </a:r>
          <a:endParaRPr lang="ru-RU" sz="1600" dirty="0">
            <a:solidFill>
              <a:srgbClr val="002060"/>
            </a:solidFill>
            <a:latin typeface="Cambria" pitchFamily="18" charset="0"/>
          </a:endParaRPr>
        </a:p>
      </dgm:t>
    </dgm:pt>
    <dgm:pt modelId="{F0226F93-BB09-4E71-817E-22C9F472E738}" type="parTrans" cxnId="{6A5B7450-ECC4-4830-B521-EB88DE3B2BAD}">
      <dgm:prSet/>
      <dgm:spPr/>
      <dgm:t>
        <a:bodyPr/>
        <a:lstStyle/>
        <a:p>
          <a:endParaRPr lang="ru-RU"/>
        </a:p>
      </dgm:t>
    </dgm:pt>
    <dgm:pt modelId="{BAE1E02C-AF95-474D-982E-40DB2C15ED33}" type="sibTrans" cxnId="{6A5B7450-ECC4-4830-B521-EB88DE3B2BAD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8BC319CC-499C-4BDA-836B-C3F7878B01E0}">
      <dgm:prSet phldrT="[Текст]" custT="1"/>
      <dgm:spPr/>
      <dgm:t>
        <a:bodyPr/>
        <a:lstStyle/>
        <a:p>
          <a:r>
            <a:rPr lang="ru-RU" sz="15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1500" dirty="0">
            <a:solidFill>
              <a:srgbClr val="002060"/>
            </a:solidFill>
            <a:latin typeface="Cambria" pitchFamily="18" charset="0"/>
          </a:endParaRPr>
        </a:p>
      </dgm:t>
    </dgm:pt>
    <dgm:pt modelId="{8B7343D0-5982-4F84-997D-0215B4DA1C14}" type="parTrans" cxnId="{5EFC4363-EA03-4185-BBB0-69782270D3CA}">
      <dgm:prSet/>
      <dgm:spPr/>
      <dgm:t>
        <a:bodyPr/>
        <a:lstStyle/>
        <a:p>
          <a:endParaRPr lang="ru-RU"/>
        </a:p>
      </dgm:t>
    </dgm:pt>
    <dgm:pt modelId="{4DBF2B85-8879-44FA-A359-29A1242CA719}" type="sibTrans" cxnId="{5EFC4363-EA03-4185-BBB0-69782270D3CA}">
      <dgm:prSet/>
      <dgm:spPr/>
      <dgm:t>
        <a:bodyPr/>
        <a:lstStyle/>
        <a:p>
          <a:endParaRPr lang="ru-RU"/>
        </a:p>
      </dgm:t>
    </dgm:pt>
    <dgm:pt modelId="{FF2E3C13-3A70-497C-B680-0E41E8A4A5F5}" type="pres">
      <dgm:prSet presAssocID="{AE257A48-C83A-49BD-9BC2-0BBABE1266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EE0ED2-86FA-40E5-B45B-712580E72561}" type="pres">
      <dgm:prSet presAssocID="{50A68B12-AB26-4477-A39C-748F0F38260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15C87-E914-4934-8E66-7DA85F79DE27}" type="pres">
      <dgm:prSet presAssocID="{9491BF6E-D638-4136-9099-FD88C5CE8C36}" presName="sibTrans" presStyleLbl="sibTrans1D1" presStyleIdx="0" presStyleCnt="4"/>
      <dgm:spPr/>
      <dgm:t>
        <a:bodyPr/>
        <a:lstStyle/>
        <a:p>
          <a:endParaRPr lang="ru-RU"/>
        </a:p>
      </dgm:t>
    </dgm:pt>
    <dgm:pt modelId="{7C846C1D-A552-4A2F-A1C3-45C5B47174DF}" type="pres">
      <dgm:prSet presAssocID="{9491BF6E-D638-4136-9099-FD88C5CE8C36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4792BD93-9A47-49BF-A8B9-5B24CA96D040}" type="pres">
      <dgm:prSet presAssocID="{4E4A7A3B-D991-439D-96F5-A3FF9AE5ED5A}" presName="node" presStyleLbl="node1" presStyleIdx="1" presStyleCnt="5" custScaleX="104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5E1E4-418E-4C09-B26E-5985AFDE14D6}" type="pres">
      <dgm:prSet presAssocID="{EA1C49AC-72D0-468C-BF12-01740722827A}" presName="sibTrans" presStyleLbl="sibTrans1D1" presStyleIdx="1" presStyleCnt="4"/>
      <dgm:spPr/>
      <dgm:t>
        <a:bodyPr/>
        <a:lstStyle/>
        <a:p>
          <a:endParaRPr lang="ru-RU"/>
        </a:p>
      </dgm:t>
    </dgm:pt>
    <dgm:pt modelId="{8FDF5782-039C-4492-BE17-56B411EB5F9D}" type="pres">
      <dgm:prSet presAssocID="{EA1C49AC-72D0-468C-BF12-01740722827A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0C511D18-EBEB-47F3-A541-946CBD2FA05A}" type="pres">
      <dgm:prSet presAssocID="{7E586B1A-6EA8-43CE-A9EC-27FA79759D65}" presName="node" presStyleLbl="node1" presStyleIdx="2" presStyleCnt="5" custScaleX="110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75DBC-D6EC-426E-99B3-A0BC3952A859}" type="pres">
      <dgm:prSet presAssocID="{494BDC76-DE98-4FAA-A550-5741B0B3CAB7}" presName="sibTrans" presStyleLbl="sibTrans1D1" presStyleIdx="2" presStyleCnt="4"/>
      <dgm:spPr/>
      <dgm:t>
        <a:bodyPr/>
        <a:lstStyle/>
        <a:p>
          <a:endParaRPr lang="ru-RU"/>
        </a:p>
      </dgm:t>
    </dgm:pt>
    <dgm:pt modelId="{60FE2494-DF63-4979-A71C-204901A63CBF}" type="pres">
      <dgm:prSet presAssocID="{494BDC76-DE98-4FAA-A550-5741B0B3CAB7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8C1B3791-7418-4F1B-86FD-4170F4D37D0C}" type="pres">
      <dgm:prSet presAssocID="{21FFCD55-69E9-464A-8739-CA7B99B715B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1A657-45F0-4A02-A09A-75F00E053372}" type="pres">
      <dgm:prSet presAssocID="{BAE1E02C-AF95-474D-982E-40DB2C15ED33}" presName="sibTrans" presStyleLbl="sibTrans1D1" presStyleIdx="3" presStyleCnt="4"/>
      <dgm:spPr/>
      <dgm:t>
        <a:bodyPr/>
        <a:lstStyle/>
        <a:p>
          <a:endParaRPr lang="ru-RU"/>
        </a:p>
      </dgm:t>
    </dgm:pt>
    <dgm:pt modelId="{E4AEAB13-1248-49CB-9354-BA714EE3F97A}" type="pres">
      <dgm:prSet presAssocID="{BAE1E02C-AF95-474D-982E-40DB2C15ED33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26E13D37-B4DC-404D-87F1-FA7FAE62D804}" type="pres">
      <dgm:prSet presAssocID="{8BC319CC-499C-4BDA-836B-C3F7878B01E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C4363-EA03-4185-BBB0-69782270D3CA}" srcId="{AE257A48-C83A-49BD-9BC2-0BBABE12669E}" destId="{8BC319CC-499C-4BDA-836B-C3F7878B01E0}" srcOrd="4" destOrd="0" parTransId="{8B7343D0-5982-4F84-997D-0215B4DA1C14}" sibTransId="{4DBF2B85-8879-44FA-A359-29A1242CA719}"/>
    <dgm:cxn modelId="{BCB22A88-148E-4F80-AA22-FFF0AE9D2448}" type="presOf" srcId="{50A68B12-AB26-4477-A39C-748F0F38260D}" destId="{09EE0ED2-86FA-40E5-B45B-712580E72561}" srcOrd="0" destOrd="0" presId="urn:microsoft.com/office/officeart/2005/8/layout/bProcess3"/>
    <dgm:cxn modelId="{58F133E1-C778-451F-9404-C5E7D4829D88}" type="presOf" srcId="{BAE1E02C-AF95-474D-982E-40DB2C15ED33}" destId="{F6F1A657-45F0-4A02-A09A-75F00E053372}" srcOrd="0" destOrd="0" presId="urn:microsoft.com/office/officeart/2005/8/layout/bProcess3"/>
    <dgm:cxn modelId="{2D16F865-4C44-4DF0-90A7-143259C0F56F}" type="presOf" srcId="{494BDC76-DE98-4FAA-A550-5741B0B3CAB7}" destId="{60FE2494-DF63-4979-A71C-204901A63CBF}" srcOrd="1" destOrd="0" presId="urn:microsoft.com/office/officeart/2005/8/layout/bProcess3"/>
    <dgm:cxn modelId="{29536036-4FBD-40A5-8B5A-85E0E4DB9AF6}" srcId="{AE257A48-C83A-49BD-9BC2-0BBABE12669E}" destId="{7E586B1A-6EA8-43CE-A9EC-27FA79759D65}" srcOrd="2" destOrd="0" parTransId="{C022C50E-A93A-42C7-B09C-86983D3DEC2C}" sibTransId="{494BDC76-DE98-4FAA-A550-5741B0B3CAB7}"/>
    <dgm:cxn modelId="{C646ABE1-FD5C-40B9-B2F7-84B24B8DDA9A}" srcId="{AE257A48-C83A-49BD-9BC2-0BBABE12669E}" destId="{50A68B12-AB26-4477-A39C-748F0F38260D}" srcOrd="0" destOrd="0" parTransId="{4900BFAD-DFA2-4A1E-AA73-E5E924008D3E}" sibTransId="{9491BF6E-D638-4136-9099-FD88C5CE8C36}"/>
    <dgm:cxn modelId="{D83413E2-FA82-4016-9804-9F84EDD949C8}" type="presOf" srcId="{EA1C49AC-72D0-468C-BF12-01740722827A}" destId="{8FDF5782-039C-4492-BE17-56B411EB5F9D}" srcOrd="1" destOrd="0" presId="urn:microsoft.com/office/officeart/2005/8/layout/bProcess3"/>
    <dgm:cxn modelId="{58DEB1B2-426F-4BEE-962E-67FCD198DF1D}" type="presOf" srcId="{21FFCD55-69E9-464A-8739-CA7B99B715B4}" destId="{8C1B3791-7418-4F1B-86FD-4170F4D37D0C}" srcOrd="0" destOrd="0" presId="urn:microsoft.com/office/officeart/2005/8/layout/bProcess3"/>
    <dgm:cxn modelId="{3A6EA749-2E5F-45D1-B1D8-ADCBA1651439}" type="presOf" srcId="{494BDC76-DE98-4FAA-A550-5741B0B3CAB7}" destId="{CB975DBC-D6EC-426E-99B3-A0BC3952A859}" srcOrd="0" destOrd="0" presId="urn:microsoft.com/office/officeart/2005/8/layout/bProcess3"/>
    <dgm:cxn modelId="{D3443E85-DBFD-4650-8DCD-86A92A9EECA3}" type="presOf" srcId="{AE257A48-C83A-49BD-9BC2-0BBABE12669E}" destId="{FF2E3C13-3A70-497C-B680-0E41E8A4A5F5}" srcOrd="0" destOrd="0" presId="urn:microsoft.com/office/officeart/2005/8/layout/bProcess3"/>
    <dgm:cxn modelId="{6A5B7450-ECC4-4830-B521-EB88DE3B2BAD}" srcId="{AE257A48-C83A-49BD-9BC2-0BBABE12669E}" destId="{21FFCD55-69E9-464A-8739-CA7B99B715B4}" srcOrd="3" destOrd="0" parTransId="{F0226F93-BB09-4E71-817E-22C9F472E738}" sibTransId="{BAE1E02C-AF95-474D-982E-40DB2C15ED33}"/>
    <dgm:cxn modelId="{735D57EB-0EE3-40FF-A0E3-AAF7B52CE1CE}" type="presOf" srcId="{9491BF6E-D638-4136-9099-FD88C5CE8C36}" destId="{7C846C1D-A552-4A2F-A1C3-45C5B47174DF}" srcOrd="1" destOrd="0" presId="urn:microsoft.com/office/officeart/2005/8/layout/bProcess3"/>
    <dgm:cxn modelId="{678B2F29-3F51-45EC-9B7A-DFE25629EE15}" type="presOf" srcId="{8BC319CC-499C-4BDA-836B-C3F7878B01E0}" destId="{26E13D37-B4DC-404D-87F1-FA7FAE62D804}" srcOrd="0" destOrd="0" presId="urn:microsoft.com/office/officeart/2005/8/layout/bProcess3"/>
    <dgm:cxn modelId="{CF48C95E-7272-412C-943A-43E5851338DC}" type="presOf" srcId="{BAE1E02C-AF95-474D-982E-40DB2C15ED33}" destId="{E4AEAB13-1248-49CB-9354-BA714EE3F97A}" srcOrd="1" destOrd="0" presId="urn:microsoft.com/office/officeart/2005/8/layout/bProcess3"/>
    <dgm:cxn modelId="{D77915BE-DCA4-4F12-9265-93102CD98011}" type="presOf" srcId="{7E586B1A-6EA8-43CE-A9EC-27FA79759D65}" destId="{0C511D18-EBEB-47F3-A541-946CBD2FA05A}" srcOrd="0" destOrd="0" presId="urn:microsoft.com/office/officeart/2005/8/layout/bProcess3"/>
    <dgm:cxn modelId="{91245C2A-E72A-4AAE-BC3A-3CFDEE295B52}" type="presOf" srcId="{EA1C49AC-72D0-468C-BF12-01740722827A}" destId="{A305E1E4-418E-4C09-B26E-5985AFDE14D6}" srcOrd="0" destOrd="0" presId="urn:microsoft.com/office/officeart/2005/8/layout/bProcess3"/>
    <dgm:cxn modelId="{D8D64053-2F13-468E-B4AF-AAB15989F2D1}" type="presOf" srcId="{9491BF6E-D638-4136-9099-FD88C5CE8C36}" destId="{36215C87-E914-4934-8E66-7DA85F79DE27}" srcOrd="0" destOrd="0" presId="urn:microsoft.com/office/officeart/2005/8/layout/bProcess3"/>
    <dgm:cxn modelId="{0EC6D635-3533-4EF8-A2CC-0CE8D09D8D99}" type="presOf" srcId="{4E4A7A3B-D991-439D-96F5-A3FF9AE5ED5A}" destId="{4792BD93-9A47-49BF-A8B9-5B24CA96D040}" srcOrd="0" destOrd="0" presId="urn:microsoft.com/office/officeart/2005/8/layout/bProcess3"/>
    <dgm:cxn modelId="{69602E40-B8C6-4317-A556-06E1D95FBAD5}" srcId="{AE257A48-C83A-49BD-9BC2-0BBABE12669E}" destId="{4E4A7A3B-D991-439D-96F5-A3FF9AE5ED5A}" srcOrd="1" destOrd="0" parTransId="{B4E51F00-E700-4E09-A215-940A9C92ADDF}" sibTransId="{EA1C49AC-72D0-468C-BF12-01740722827A}"/>
    <dgm:cxn modelId="{4646ABE1-F03D-49E7-A1AE-D13697BE0D0D}" type="presParOf" srcId="{FF2E3C13-3A70-497C-B680-0E41E8A4A5F5}" destId="{09EE0ED2-86FA-40E5-B45B-712580E72561}" srcOrd="0" destOrd="0" presId="urn:microsoft.com/office/officeart/2005/8/layout/bProcess3"/>
    <dgm:cxn modelId="{73A46615-6382-4142-A9B5-E2A11E8EB5BC}" type="presParOf" srcId="{FF2E3C13-3A70-497C-B680-0E41E8A4A5F5}" destId="{36215C87-E914-4934-8E66-7DA85F79DE27}" srcOrd="1" destOrd="0" presId="urn:microsoft.com/office/officeart/2005/8/layout/bProcess3"/>
    <dgm:cxn modelId="{D6EB797D-EC71-4507-B110-BE9AEBE0CC8D}" type="presParOf" srcId="{36215C87-E914-4934-8E66-7DA85F79DE27}" destId="{7C846C1D-A552-4A2F-A1C3-45C5B47174DF}" srcOrd="0" destOrd="0" presId="urn:microsoft.com/office/officeart/2005/8/layout/bProcess3"/>
    <dgm:cxn modelId="{B46EF9DA-4488-4037-932A-C979C23B59A5}" type="presParOf" srcId="{FF2E3C13-3A70-497C-B680-0E41E8A4A5F5}" destId="{4792BD93-9A47-49BF-A8B9-5B24CA96D040}" srcOrd="2" destOrd="0" presId="urn:microsoft.com/office/officeart/2005/8/layout/bProcess3"/>
    <dgm:cxn modelId="{FFC572F9-6C82-450F-9671-BD3DDD346078}" type="presParOf" srcId="{FF2E3C13-3A70-497C-B680-0E41E8A4A5F5}" destId="{A305E1E4-418E-4C09-B26E-5985AFDE14D6}" srcOrd="3" destOrd="0" presId="urn:microsoft.com/office/officeart/2005/8/layout/bProcess3"/>
    <dgm:cxn modelId="{F0A9C02D-88D2-4862-8824-9E840B9984AD}" type="presParOf" srcId="{A305E1E4-418E-4C09-B26E-5985AFDE14D6}" destId="{8FDF5782-039C-4492-BE17-56B411EB5F9D}" srcOrd="0" destOrd="0" presId="urn:microsoft.com/office/officeart/2005/8/layout/bProcess3"/>
    <dgm:cxn modelId="{273F57CB-6A0C-45A7-BCED-DD0FB5302BFD}" type="presParOf" srcId="{FF2E3C13-3A70-497C-B680-0E41E8A4A5F5}" destId="{0C511D18-EBEB-47F3-A541-946CBD2FA05A}" srcOrd="4" destOrd="0" presId="urn:microsoft.com/office/officeart/2005/8/layout/bProcess3"/>
    <dgm:cxn modelId="{FE2AB9F9-72EF-444C-B0ED-3CD2794048B7}" type="presParOf" srcId="{FF2E3C13-3A70-497C-B680-0E41E8A4A5F5}" destId="{CB975DBC-D6EC-426E-99B3-A0BC3952A859}" srcOrd="5" destOrd="0" presId="urn:microsoft.com/office/officeart/2005/8/layout/bProcess3"/>
    <dgm:cxn modelId="{80BA77C0-5806-42DE-90AB-96B2D1F812C8}" type="presParOf" srcId="{CB975DBC-D6EC-426E-99B3-A0BC3952A859}" destId="{60FE2494-DF63-4979-A71C-204901A63CBF}" srcOrd="0" destOrd="0" presId="urn:microsoft.com/office/officeart/2005/8/layout/bProcess3"/>
    <dgm:cxn modelId="{9F80F76D-91E3-459E-AC69-D6792F759E1A}" type="presParOf" srcId="{FF2E3C13-3A70-497C-B680-0E41E8A4A5F5}" destId="{8C1B3791-7418-4F1B-86FD-4170F4D37D0C}" srcOrd="6" destOrd="0" presId="urn:microsoft.com/office/officeart/2005/8/layout/bProcess3"/>
    <dgm:cxn modelId="{9EDED8CE-8F5E-47B9-B21C-64E7EB7F58BF}" type="presParOf" srcId="{FF2E3C13-3A70-497C-B680-0E41E8A4A5F5}" destId="{F6F1A657-45F0-4A02-A09A-75F00E053372}" srcOrd="7" destOrd="0" presId="urn:microsoft.com/office/officeart/2005/8/layout/bProcess3"/>
    <dgm:cxn modelId="{095C11B8-237D-41A7-B9D0-FFDC4A348538}" type="presParOf" srcId="{F6F1A657-45F0-4A02-A09A-75F00E053372}" destId="{E4AEAB13-1248-49CB-9354-BA714EE3F97A}" srcOrd="0" destOrd="0" presId="urn:microsoft.com/office/officeart/2005/8/layout/bProcess3"/>
    <dgm:cxn modelId="{5D3759E6-8A9B-4594-B755-F20CD2078938}" type="presParOf" srcId="{FF2E3C13-3A70-497C-B680-0E41E8A4A5F5}" destId="{26E13D37-B4DC-404D-87F1-FA7FAE62D804}" srcOrd="8" destOrd="0" presId="urn:microsoft.com/office/officeart/2005/8/layout/bProcess3"/>
  </dgm:cxnLst>
  <dgm:bg/>
  <dgm:whole>
    <a:ln>
      <a:solidFill>
        <a:srgbClr val="6699FF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07C133-00D6-4DFF-993D-368B09456834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DB329-CAB9-4585-B031-8A504CA787C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accent6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dirty="0">
            <a:latin typeface="Cambria" pitchFamily="18" charset="0"/>
          </a:endParaRPr>
        </a:p>
      </dgm:t>
    </dgm:pt>
    <dgm:pt modelId="{BAB57CFE-532D-43DD-8CFF-1CA3EA02CAC3}" type="parTrans" cxnId="{06832F53-A605-45E3-B253-020D76455D68}">
      <dgm:prSet/>
      <dgm:spPr/>
      <dgm:t>
        <a:bodyPr/>
        <a:lstStyle/>
        <a:p>
          <a:endParaRPr lang="ru-RU"/>
        </a:p>
      </dgm:t>
    </dgm:pt>
    <dgm:pt modelId="{EF327B84-7B57-4B46-86D2-E357B23A0FAD}" type="sibTrans" cxnId="{06832F53-A605-45E3-B253-020D76455D68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D8B7EA3-6FE7-4E5A-9D7B-99648150E8E5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accent6"/>
              </a:solidFill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dirty="0" smtClean="0">
              <a:solidFill>
                <a:schemeClr val="accent6"/>
              </a:solidFill>
              <a:cs typeface="Times New Roman" pitchFamily="18" charset="0"/>
            </a:rPr>
          </a:br>
          <a:r>
            <a:rPr lang="ru-RU" sz="1400" dirty="0" smtClean="0">
              <a:solidFill>
                <a:schemeClr val="accent6"/>
              </a:solidFill>
              <a:cs typeface="Times New Roman" pitchFamily="18" charset="0"/>
            </a:rPr>
            <a:t>в  аудитории</a:t>
          </a:r>
          <a:endParaRPr lang="ru-RU" sz="1400" dirty="0"/>
        </a:p>
      </dgm:t>
    </dgm:pt>
    <dgm:pt modelId="{E582B1AD-9C37-442B-93BD-1327DCC6B041}" type="parTrans" cxnId="{40F33FC4-5E86-4D65-8E2E-27D4A076E757}">
      <dgm:prSet/>
      <dgm:spPr/>
      <dgm:t>
        <a:bodyPr/>
        <a:lstStyle/>
        <a:p>
          <a:endParaRPr lang="ru-RU"/>
        </a:p>
      </dgm:t>
    </dgm:pt>
    <dgm:pt modelId="{C84120F9-857E-4CB8-B1F0-6B2B4E821269}" type="sibTrans" cxnId="{40F33FC4-5E86-4D65-8E2E-27D4A076E757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0F10EB2-7B19-4643-8F8E-9B9193D4A539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u="sng" dirty="0" smtClean="0">
              <a:solidFill>
                <a:srgbClr val="C00000"/>
              </a:solidFill>
              <a:cs typeface="Times New Roman" pitchFamily="18" charset="0"/>
            </a:rPr>
            <a:t>специально выделенное место</a:t>
          </a:r>
          <a:r>
            <a:rPr lang="ru-RU" sz="1400" dirty="0" smtClean="0">
              <a:solidFill>
                <a:schemeClr val="accent6"/>
              </a:solidFill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dirty="0"/>
        </a:p>
      </dgm:t>
    </dgm:pt>
    <dgm:pt modelId="{5C552788-0797-4A1E-8746-3EC29D83ED94}" type="parTrans" cxnId="{A8DAB89D-D160-4CC4-A35A-5F3F1F5E2713}">
      <dgm:prSet/>
      <dgm:spPr/>
      <dgm:t>
        <a:bodyPr/>
        <a:lstStyle/>
        <a:p>
          <a:endParaRPr lang="ru-RU"/>
        </a:p>
      </dgm:t>
    </dgm:pt>
    <dgm:pt modelId="{17839BEE-923C-4957-8C6B-EAA7179864D7}" type="sibTrans" cxnId="{A8DAB89D-D160-4CC4-A35A-5F3F1F5E2713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30682788-C1C5-4B59-B13A-82F565864924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chemeClr val="accent6"/>
              </a:solidFill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dirty="0" smtClean="0">
              <a:solidFill>
                <a:schemeClr val="accent6"/>
              </a:solidFill>
              <a:cs typeface="Times New Roman" pitchFamily="18" charset="0"/>
            </a:rPr>
            <a:t>в поле зрения </a:t>
          </a:r>
          <a:r>
            <a:rPr lang="ru-RU" sz="1400" b="1" i="1" dirty="0" smtClean="0">
              <a:solidFill>
                <a:schemeClr val="accent6"/>
              </a:solidFill>
              <a:cs typeface="Times New Roman" pitchFamily="18" charset="0"/>
            </a:rPr>
            <a:t>участника</a:t>
          </a:r>
          <a:endParaRPr lang="ru-RU" sz="1400" dirty="0"/>
        </a:p>
      </dgm:t>
    </dgm:pt>
    <dgm:pt modelId="{756460F0-93B1-4B92-9534-3189513F09A2}" type="parTrans" cxnId="{715C5F70-47E4-4ABB-8E23-5129CD5E92F8}">
      <dgm:prSet/>
      <dgm:spPr/>
      <dgm:t>
        <a:bodyPr/>
        <a:lstStyle/>
        <a:p>
          <a:endParaRPr lang="ru-RU"/>
        </a:p>
      </dgm:t>
    </dgm:pt>
    <dgm:pt modelId="{E5432441-40C2-4A3D-BBB1-7B77FDD1F110}" type="sibTrans" cxnId="{715C5F70-47E4-4ABB-8E23-5129CD5E92F8}">
      <dgm:prSet/>
      <dgm:spPr/>
      <dgm:t>
        <a:bodyPr/>
        <a:lstStyle/>
        <a:p>
          <a:endParaRPr lang="ru-RU"/>
        </a:p>
      </dgm:t>
    </dgm:pt>
    <dgm:pt modelId="{999FD0F7-7F86-4508-9B83-11E0A4762091}" type="pres">
      <dgm:prSet presAssocID="{5607C133-00D6-4DFF-993D-368B094568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505C4-B4E1-45D0-BEE9-8C79A02C3AFC}" type="pres">
      <dgm:prSet presAssocID="{94CDB329-CAB9-4585-B031-8A504CA787CB}" presName="composite" presStyleCnt="0"/>
      <dgm:spPr/>
    </dgm:pt>
    <dgm:pt modelId="{CEC43A9B-0698-4766-A9C7-A7A82D88570F}" type="pres">
      <dgm:prSet presAssocID="{94CDB329-CAB9-4585-B031-8A504CA787CB}" presName="imagSh" presStyleLbl="bgImgPlace1" presStyleIdx="0" presStyleCnt="4" custScaleX="80940" custScaleY="46761" custLinFactNeighborX="19157" custLinFactNeighborY="-55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321ED0-0A17-4728-8CA7-3662E191DCD7}" type="pres">
      <dgm:prSet presAssocID="{94CDB329-CAB9-4585-B031-8A504CA787CB}" presName="txNode" presStyleLbl="node1" presStyleIdx="0" presStyleCnt="4" custScaleX="129774" custLinFactNeighborX="3840" custLinFactNeighborY="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FBFF9-FF23-476F-A7EF-79AFBFF8D85E}" type="pres">
      <dgm:prSet presAssocID="{EF327B84-7B57-4B46-86D2-E357B23A0FAD}" presName="sibTrans" presStyleLbl="sibTrans2D1" presStyleIdx="0" presStyleCnt="3" custLinFactY="100000" custLinFactNeighborX="12404" custLinFactNeighborY="197533"/>
      <dgm:spPr/>
      <dgm:t>
        <a:bodyPr/>
        <a:lstStyle/>
        <a:p>
          <a:endParaRPr lang="ru-RU"/>
        </a:p>
      </dgm:t>
    </dgm:pt>
    <dgm:pt modelId="{252D4781-5030-490E-89B2-73443AC138E4}" type="pres">
      <dgm:prSet presAssocID="{EF327B84-7B57-4B46-86D2-E357B23A0FAD}" presName="connTx" presStyleLbl="sibTrans2D1" presStyleIdx="0" presStyleCnt="3"/>
      <dgm:spPr/>
      <dgm:t>
        <a:bodyPr/>
        <a:lstStyle/>
        <a:p>
          <a:endParaRPr lang="ru-RU"/>
        </a:p>
      </dgm:t>
    </dgm:pt>
    <dgm:pt modelId="{AC0B7D87-4253-4A9C-9093-9EC4B68AA3D0}" type="pres">
      <dgm:prSet presAssocID="{1D8B7EA3-6FE7-4E5A-9D7B-99648150E8E5}" presName="composite" presStyleCnt="0"/>
      <dgm:spPr/>
    </dgm:pt>
    <dgm:pt modelId="{BE26517E-6512-460B-A098-15151C12A582}" type="pres">
      <dgm:prSet presAssocID="{1D8B7EA3-6FE7-4E5A-9D7B-99648150E8E5}" presName="imagSh" presStyleLbl="bgImgPlace1" presStyleIdx="1" presStyleCnt="4" custScaleY="66427" custLinFactNeighborX="16892" custLinFactNeighborY="-68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92714D3-C701-4C2E-B269-4EB4DD5423DA}" type="pres">
      <dgm:prSet presAssocID="{1D8B7EA3-6FE7-4E5A-9D7B-99648150E8E5}" presName="txNode" presStyleLbl="node1" presStyleIdx="1" presStyleCnt="4" custScaleX="125586" custLinFactNeighborX="1281" custLinFactNeighborY="1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9B8DC-CB80-4B5D-92FC-EBDEE72E89CF}" type="pres">
      <dgm:prSet presAssocID="{C84120F9-857E-4CB8-B1F0-6B2B4E821269}" presName="sibTrans" presStyleLbl="sibTrans2D1" presStyleIdx="1" presStyleCnt="3" custAng="328540" custLinFactY="132680" custLinFactNeighborX="-45197" custLinFactNeighborY="200000"/>
      <dgm:spPr/>
      <dgm:t>
        <a:bodyPr/>
        <a:lstStyle/>
        <a:p>
          <a:endParaRPr lang="ru-RU"/>
        </a:p>
      </dgm:t>
    </dgm:pt>
    <dgm:pt modelId="{1F7E8D4D-5B45-489A-A440-C600C66486D5}" type="pres">
      <dgm:prSet presAssocID="{C84120F9-857E-4CB8-B1F0-6B2B4E821269}" presName="connTx" presStyleLbl="sibTrans2D1" presStyleIdx="1" presStyleCnt="3"/>
      <dgm:spPr/>
      <dgm:t>
        <a:bodyPr/>
        <a:lstStyle/>
        <a:p>
          <a:endParaRPr lang="ru-RU"/>
        </a:p>
      </dgm:t>
    </dgm:pt>
    <dgm:pt modelId="{AC63F9BF-6352-4CA0-9480-F4B0C9C188C0}" type="pres">
      <dgm:prSet presAssocID="{10F10EB2-7B19-4643-8F8E-9B9193D4A539}" presName="composite" presStyleCnt="0"/>
      <dgm:spPr/>
    </dgm:pt>
    <dgm:pt modelId="{EB52DBB0-F655-43CC-817D-68CEDFE197A0}" type="pres">
      <dgm:prSet presAssocID="{10F10EB2-7B19-4643-8F8E-9B9193D4A539}" presName="imagSh" presStyleLbl="bgImgPlace1" presStyleIdx="2" presStyleCnt="4" custScaleX="75844" custScaleY="69086" custLinFactNeighborX="9831" custLinFactNeighborY="-198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75FDB9E-D1F9-4FBF-9A4F-379396E44692}" type="pres">
      <dgm:prSet presAssocID="{10F10EB2-7B19-4643-8F8E-9B9193D4A539}" presName="txNode" presStyleLbl="node1" presStyleIdx="2" presStyleCnt="4" custScaleX="161273" custScaleY="117849" custLinFactNeighborX="33" custLinFactNeighborY="16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BD814-E094-45DC-BEBE-D376A583E414}" type="pres">
      <dgm:prSet presAssocID="{17839BEE-923C-4957-8C6B-EAA7179864D7}" presName="sibTrans" presStyleLbl="sibTrans2D1" presStyleIdx="2" presStyleCnt="3" custAng="21350435" custScaleX="80726" custLinFactY="129302" custLinFactNeighborX="21767" custLinFactNeighborY="200000"/>
      <dgm:spPr/>
      <dgm:t>
        <a:bodyPr/>
        <a:lstStyle/>
        <a:p>
          <a:endParaRPr lang="ru-RU"/>
        </a:p>
      </dgm:t>
    </dgm:pt>
    <dgm:pt modelId="{929054FD-F822-4FEB-B192-4DB1CD465009}" type="pres">
      <dgm:prSet presAssocID="{17839BEE-923C-4957-8C6B-EAA7179864D7}" presName="connTx" presStyleLbl="sibTrans2D1" presStyleIdx="2" presStyleCnt="3"/>
      <dgm:spPr/>
      <dgm:t>
        <a:bodyPr/>
        <a:lstStyle/>
        <a:p>
          <a:endParaRPr lang="ru-RU"/>
        </a:p>
      </dgm:t>
    </dgm:pt>
    <dgm:pt modelId="{F86FF3E5-6054-49BE-9369-1D56A1508CF9}" type="pres">
      <dgm:prSet presAssocID="{30682788-C1C5-4B59-B13A-82F565864924}" presName="composite" presStyleCnt="0"/>
      <dgm:spPr/>
    </dgm:pt>
    <dgm:pt modelId="{C7883AFB-D9AF-4CFE-90E6-6495F1F7919A}" type="pres">
      <dgm:prSet presAssocID="{30682788-C1C5-4B59-B13A-82F565864924}" presName="imagSh" presStyleLbl="bgImgPlace1" presStyleIdx="3" presStyleCnt="4" custScaleX="75427" custScaleY="72128" custLinFactNeighborX="14577" custLinFactNeighborY="-115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F63325B-AB63-4EE9-A553-910022379F22}" type="pres">
      <dgm:prSet presAssocID="{30682788-C1C5-4B59-B13A-82F565864924}" presName="txNode" presStyleLbl="node1" presStyleIdx="3" presStyleCnt="4" custScaleX="125710" custLinFactNeighborX="-716" custLinFactNeighborY="14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FCEA4B-73E7-4A99-831D-66D2C6EC35B2}" type="presOf" srcId="{EF327B84-7B57-4B46-86D2-E357B23A0FAD}" destId="{252D4781-5030-490E-89B2-73443AC138E4}" srcOrd="1" destOrd="0" presId="urn:microsoft.com/office/officeart/2005/8/layout/hProcess10"/>
    <dgm:cxn modelId="{AED409CB-B5E9-4B43-A598-DCD051988C7E}" type="presOf" srcId="{17839BEE-923C-4957-8C6B-EAA7179864D7}" destId="{929054FD-F822-4FEB-B192-4DB1CD465009}" srcOrd="1" destOrd="0" presId="urn:microsoft.com/office/officeart/2005/8/layout/hProcess10"/>
    <dgm:cxn modelId="{B7DCE510-6B9D-4600-9EA5-E0ECB0E213DF}" type="presOf" srcId="{10F10EB2-7B19-4643-8F8E-9B9193D4A539}" destId="{475FDB9E-D1F9-4FBF-9A4F-379396E44692}" srcOrd="0" destOrd="0" presId="urn:microsoft.com/office/officeart/2005/8/layout/hProcess10"/>
    <dgm:cxn modelId="{FE996A30-9596-4C5D-972E-80136D6391D6}" type="presOf" srcId="{30682788-C1C5-4B59-B13A-82F565864924}" destId="{5F63325B-AB63-4EE9-A553-910022379F22}" srcOrd="0" destOrd="0" presId="urn:microsoft.com/office/officeart/2005/8/layout/hProcess10"/>
    <dgm:cxn modelId="{06832F53-A605-45E3-B253-020D76455D68}" srcId="{5607C133-00D6-4DFF-993D-368B09456834}" destId="{94CDB329-CAB9-4585-B031-8A504CA787CB}" srcOrd="0" destOrd="0" parTransId="{BAB57CFE-532D-43DD-8CFF-1CA3EA02CAC3}" sibTransId="{EF327B84-7B57-4B46-86D2-E357B23A0FAD}"/>
    <dgm:cxn modelId="{E34E1E32-CDE0-4944-98AC-06C0844D465E}" type="presOf" srcId="{C84120F9-857E-4CB8-B1F0-6B2B4E821269}" destId="{54F9B8DC-CB80-4B5D-92FC-EBDEE72E89CF}" srcOrd="0" destOrd="0" presId="urn:microsoft.com/office/officeart/2005/8/layout/hProcess10"/>
    <dgm:cxn modelId="{715C5F70-47E4-4ABB-8E23-5129CD5E92F8}" srcId="{5607C133-00D6-4DFF-993D-368B09456834}" destId="{30682788-C1C5-4B59-B13A-82F565864924}" srcOrd="3" destOrd="0" parTransId="{756460F0-93B1-4B92-9534-3189513F09A2}" sibTransId="{E5432441-40C2-4A3D-BBB1-7B77FDD1F110}"/>
    <dgm:cxn modelId="{B036716B-16CD-4801-B2C1-050D4643139A}" type="presOf" srcId="{94CDB329-CAB9-4585-B031-8A504CA787CB}" destId="{75321ED0-0A17-4728-8CA7-3662E191DCD7}" srcOrd="0" destOrd="0" presId="urn:microsoft.com/office/officeart/2005/8/layout/hProcess10"/>
    <dgm:cxn modelId="{7DC548C3-B768-4C93-9B53-2D2D0C247BB9}" type="presOf" srcId="{17839BEE-923C-4957-8C6B-EAA7179864D7}" destId="{428BD814-E094-45DC-BEBE-D376A583E414}" srcOrd="0" destOrd="0" presId="urn:microsoft.com/office/officeart/2005/8/layout/hProcess10"/>
    <dgm:cxn modelId="{3123C2C6-F095-4D40-BF58-4526C1BECE86}" type="presOf" srcId="{EF327B84-7B57-4B46-86D2-E357B23A0FAD}" destId="{3DFFBFF9-FF23-476F-A7EF-79AFBFF8D85E}" srcOrd="0" destOrd="0" presId="urn:microsoft.com/office/officeart/2005/8/layout/hProcess10"/>
    <dgm:cxn modelId="{C4978BA3-846D-482F-8D5A-29440F57721E}" type="presOf" srcId="{5607C133-00D6-4DFF-993D-368B09456834}" destId="{999FD0F7-7F86-4508-9B83-11E0A4762091}" srcOrd="0" destOrd="0" presId="urn:microsoft.com/office/officeart/2005/8/layout/hProcess10"/>
    <dgm:cxn modelId="{9FADBA87-D4C6-46C5-87F9-9F1B599F0BDF}" type="presOf" srcId="{1D8B7EA3-6FE7-4E5A-9D7B-99648150E8E5}" destId="{992714D3-C701-4C2E-B269-4EB4DD5423DA}" srcOrd="0" destOrd="0" presId="urn:microsoft.com/office/officeart/2005/8/layout/hProcess10"/>
    <dgm:cxn modelId="{40F33FC4-5E86-4D65-8E2E-27D4A076E757}" srcId="{5607C133-00D6-4DFF-993D-368B09456834}" destId="{1D8B7EA3-6FE7-4E5A-9D7B-99648150E8E5}" srcOrd="1" destOrd="0" parTransId="{E582B1AD-9C37-442B-93BD-1327DCC6B041}" sibTransId="{C84120F9-857E-4CB8-B1F0-6B2B4E821269}"/>
    <dgm:cxn modelId="{ECB55996-BBDF-4F2E-90B4-9569F507CE93}" type="presOf" srcId="{C84120F9-857E-4CB8-B1F0-6B2B4E821269}" destId="{1F7E8D4D-5B45-489A-A440-C600C66486D5}" srcOrd="1" destOrd="0" presId="urn:microsoft.com/office/officeart/2005/8/layout/hProcess10"/>
    <dgm:cxn modelId="{A8DAB89D-D160-4CC4-A35A-5F3F1F5E2713}" srcId="{5607C133-00D6-4DFF-993D-368B09456834}" destId="{10F10EB2-7B19-4643-8F8E-9B9193D4A539}" srcOrd="2" destOrd="0" parTransId="{5C552788-0797-4A1E-8746-3EC29D83ED94}" sibTransId="{17839BEE-923C-4957-8C6B-EAA7179864D7}"/>
    <dgm:cxn modelId="{A41E2B7C-463F-4E62-BDB8-8DF1CFC20D80}" type="presParOf" srcId="{999FD0F7-7F86-4508-9B83-11E0A4762091}" destId="{EB5505C4-B4E1-45D0-BEE9-8C79A02C3AFC}" srcOrd="0" destOrd="0" presId="urn:microsoft.com/office/officeart/2005/8/layout/hProcess10"/>
    <dgm:cxn modelId="{3F6C1232-8D28-4B94-AAF0-C61EFFE6E636}" type="presParOf" srcId="{EB5505C4-B4E1-45D0-BEE9-8C79A02C3AFC}" destId="{CEC43A9B-0698-4766-A9C7-A7A82D88570F}" srcOrd="0" destOrd="0" presId="urn:microsoft.com/office/officeart/2005/8/layout/hProcess10"/>
    <dgm:cxn modelId="{942A5F2D-CEDD-4D62-9CE5-C38A32196F7D}" type="presParOf" srcId="{EB5505C4-B4E1-45D0-BEE9-8C79A02C3AFC}" destId="{75321ED0-0A17-4728-8CA7-3662E191DCD7}" srcOrd="1" destOrd="0" presId="urn:microsoft.com/office/officeart/2005/8/layout/hProcess10"/>
    <dgm:cxn modelId="{5D3649D2-9AE7-488C-BA89-E399FD774721}" type="presParOf" srcId="{999FD0F7-7F86-4508-9B83-11E0A4762091}" destId="{3DFFBFF9-FF23-476F-A7EF-79AFBFF8D85E}" srcOrd="1" destOrd="0" presId="urn:microsoft.com/office/officeart/2005/8/layout/hProcess10"/>
    <dgm:cxn modelId="{77566A91-F11E-4972-8447-FA6E1222A215}" type="presParOf" srcId="{3DFFBFF9-FF23-476F-A7EF-79AFBFF8D85E}" destId="{252D4781-5030-490E-89B2-73443AC138E4}" srcOrd="0" destOrd="0" presId="urn:microsoft.com/office/officeart/2005/8/layout/hProcess10"/>
    <dgm:cxn modelId="{D0208C2A-AAAA-4183-B32F-B480F46F73CE}" type="presParOf" srcId="{999FD0F7-7F86-4508-9B83-11E0A4762091}" destId="{AC0B7D87-4253-4A9C-9093-9EC4B68AA3D0}" srcOrd="2" destOrd="0" presId="urn:microsoft.com/office/officeart/2005/8/layout/hProcess10"/>
    <dgm:cxn modelId="{4A6C72C9-E632-4019-96BD-2CB5C2F02883}" type="presParOf" srcId="{AC0B7D87-4253-4A9C-9093-9EC4B68AA3D0}" destId="{BE26517E-6512-460B-A098-15151C12A582}" srcOrd="0" destOrd="0" presId="urn:microsoft.com/office/officeart/2005/8/layout/hProcess10"/>
    <dgm:cxn modelId="{FA9C576C-53B9-4DC6-B0E5-523AEC8FD5C2}" type="presParOf" srcId="{AC0B7D87-4253-4A9C-9093-9EC4B68AA3D0}" destId="{992714D3-C701-4C2E-B269-4EB4DD5423DA}" srcOrd="1" destOrd="0" presId="urn:microsoft.com/office/officeart/2005/8/layout/hProcess10"/>
    <dgm:cxn modelId="{8ED534B0-6E82-43E2-B62A-E75AB8E5661A}" type="presParOf" srcId="{999FD0F7-7F86-4508-9B83-11E0A4762091}" destId="{54F9B8DC-CB80-4B5D-92FC-EBDEE72E89CF}" srcOrd="3" destOrd="0" presId="urn:microsoft.com/office/officeart/2005/8/layout/hProcess10"/>
    <dgm:cxn modelId="{0DABEEB9-D88A-41AF-B92A-63115F28A241}" type="presParOf" srcId="{54F9B8DC-CB80-4B5D-92FC-EBDEE72E89CF}" destId="{1F7E8D4D-5B45-489A-A440-C600C66486D5}" srcOrd="0" destOrd="0" presId="urn:microsoft.com/office/officeart/2005/8/layout/hProcess10"/>
    <dgm:cxn modelId="{377F09F0-D32E-4C64-A7F6-2EA3FD8BB728}" type="presParOf" srcId="{999FD0F7-7F86-4508-9B83-11E0A4762091}" destId="{AC63F9BF-6352-4CA0-9480-F4B0C9C188C0}" srcOrd="4" destOrd="0" presId="urn:microsoft.com/office/officeart/2005/8/layout/hProcess10"/>
    <dgm:cxn modelId="{F3892F9C-183D-4542-A933-35D3254B8E32}" type="presParOf" srcId="{AC63F9BF-6352-4CA0-9480-F4B0C9C188C0}" destId="{EB52DBB0-F655-43CC-817D-68CEDFE197A0}" srcOrd="0" destOrd="0" presId="urn:microsoft.com/office/officeart/2005/8/layout/hProcess10"/>
    <dgm:cxn modelId="{E269EAC7-C755-4522-9E75-CAB199B7FBA5}" type="presParOf" srcId="{AC63F9BF-6352-4CA0-9480-F4B0C9C188C0}" destId="{475FDB9E-D1F9-4FBF-9A4F-379396E44692}" srcOrd="1" destOrd="0" presId="urn:microsoft.com/office/officeart/2005/8/layout/hProcess10"/>
    <dgm:cxn modelId="{3DBB3B3A-54DD-42C2-B194-8104B89133E4}" type="presParOf" srcId="{999FD0F7-7F86-4508-9B83-11E0A4762091}" destId="{428BD814-E094-45DC-BEBE-D376A583E414}" srcOrd="5" destOrd="0" presId="urn:microsoft.com/office/officeart/2005/8/layout/hProcess10"/>
    <dgm:cxn modelId="{41FD252E-3342-43BC-BBE1-C8DEE4F916AF}" type="presParOf" srcId="{428BD814-E094-45DC-BEBE-D376A583E414}" destId="{929054FD-F822-4FEB-B192-4DB1CD465009}" srcOrd="0" destOrd="0" presId="urn:microsoft.com/office/officeart/2005/8/layout/hProcess10"/>
    <dgm:cxn modelId="{C27E379E-DB72-4958-8C57-49B6946966AA}" type="presParOf" srcId="{999FD0F7-7F86-4508-9B83-11E0A4762091}" destId="{F86FF3E5-6054-49BE-9369-1D56A1508CF9}" srcOrd="6" destOrd="0" presId="urn:microsoft.com/office/officeart/2005/8/layout/hProcess10"/>
    <dgm:cxn modelId="{060CEB57-F6F8-427D-A20A-FB9AA98E0FB0}" type="presParOf" srcId="{F86FF3E5-6054-49BE-9369-1D56A1508CF9}" destId="{C7883AFB-D9AF-4CFE-90E6-6495F1F7919A}" srcOrd="0" destOrd="0" presId="urn:microsoft.com/office/officeart/2005/8/layout/hProcess10"/>
    <dgm:cxn modelId="{396F29D7-DC4F-4A98-949E-6C05C5B19CEB}" type="presParOf" srcId="{F86FF3E5-6054-49BE-9369-1D56A1508CF9}" destId="{5F63325B-AB63-4EE9-A553-910022379F2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1FBEB2-B517-457F-AA90-25FDBF56A50A}" type="doc">
      <dgm:prSet loTypeId="urn:microsoft.com/office/officeart/2005/8/layout/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549662-9F0C-411A-AEA5-2E79D7CCC42F}">
      <dgm:prSet phldrT="[Текст]" custT="1"/>
      <dgm:spPr/>
      <dgm:t>
        <a:bodyPr/>
        <a:lstStyle/>
        <a:p>
          <a:pPr algn="just"/>
          <a:r>
            <a:rPr lang="ru-RU" sz="14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400" dirty="0">
            <a:solidFill>
              <a:srgbClr val="002060"/>
            </a:solidFill>
            <a:latin typeface="Cambria" pitchFamily="18" charset="0"/>
          </a:endParaRPr>
        </a:p>
      </dgm:t>
    </dgm:pt>
    <dgm:pt modelId="{5A02BC30-E437-44DF-B499-8649031C573B}" type="parTrans" cxnId="{D0F85060-E904-42B7-B18A-63F7C41F8671}">
      <dgm:prSet/>
      <dgm:spPr/>
      <dgm:t>
        <a:bodyPr/>
        <a:lstStyle/>
        <a:p>
          <a:endParaRPr lang="ru-RU"/>
        </a:p>
      </dgm:t>
    </dgm:pt>
    <dgm:pt modelId="{4561532F-1F49-4942-BBB4-33F5FCBB9C8D}" type="sibTrans" cxnId="{D0F85060-E904-42B7-B18A-63F7C41F8671}">
      <dgm:prSet/>
      <dgm:spPr/>
      <dgm:t>
        <a:bodyPr/>
        <a:lstStyle/>
        <a:p>
          <a:endParaRPr lang="ru-RU"/>
        </a:p>
      </dgm:t>
    </dgm:pt>
    <dgm:pt modelId="{20F84D32-C08E-4A9B-9213-36A8CA8D51DB}">
      <dgm:prSet phldrT="[Текст]" custT="1"/>
      <dgm:spPr/>
      <dgm:t>
        <a:bodyPr/>
        <a:lstStyle/>
        <a:p>
          <a:pPr algn="just"/>
          <a:r>
            <a:rPr lang="ru-RU" sz="14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400" b="0" dirty="0">
            <a:solidFill>
              <a:srgbClr val="002060"/>
            </a:solidFill>
          </a:endParaRPr>
        </a:p>
      </dgm:t>
    </dgm:pt>
    <dgm:pt modelId="{54358B56-E910-4ED8-A6D4-56E303832808}" type="parTrans" cxnId="{C5793385-DF4D-496C-8D04-106EB445858E}">
      <dgm:prSet/>
      <dgm:spPr/>
      <dgm:t>
        <a:bodyPr/>
        <a:lstStyle/>
        <a:p>
          <a:endParaRPr lang="ru-RU"/>
        </a:p>
      </dgm:t>
    </dgm:pt>
    <dgm:pt modelId="{3514546E-A6D8-4982-9319-D3F1B77D548A}" type="sibTrans" cxnId="{C5793385-DF4D-496C-8D04-106EB445858E}">
      <dgm:prSet/>
      <dgm:spPr/>
      <dgm:t>
        <a:bodyPr/>
        <a:lstStyle/>
        <a:p>
          <a:endParaRPr lang="ru-RU"/>
        </a:p>
      </dgm:t>
    </dgm:pt>
    <dgm:pt modelId="{BE97C2CD-29E3-431A-972B-B1DC4C9CBFDC}">
      <dgm:prSet phldrT="[Текст]" custT="1"/>
      <dgm:spPr/>
      <dgm:t>
        <a:bodyPr/>
        <a:lstStyle/>
        <a:p>
          <a:pPr algn="just"/>
          <a:r>
            <a:rPr lang="ru-RU" sz="14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экзаменационные материалы на бумажном или электронном носителях, фотографировать экзаменационные материалы </a:t>
          </a:r>
          <a:endParaRPr lang="ru-RU" sz="1400" b="0" dirty="0">
            <a:solidFill>
              <a:srgbClr val="002060"/>
            </a:solidFill>
          </a:endParaRPr>
        </a:p>
      </dgm:t>
    </dgm:pt>
    <dgm:pt modelId="{BA43219C-3066-4BA4-BAFF-F65D34D03A8E}" type="parTrans" cxnId="{6FE50077-387F-4FFF-B480-31B74376AE68}">
      <dgm:prSet/>
      <dgm:spPr/>
      <dgm:t>
        <a:bodyPr/>
        <a:lstStyle/>
        <a:p>
          <a:endParaRPr lang="ru-RU"/>
        </a:p>
      </dgm:t>
    </dgm:pt>
    <dgm:pt modelId="{B2E541B7-61B2-4F66-A84A-531A2BE4FACB}" type="sibTrans" cxnId="{6FE50077-387F-4FFF-B480-31B74376AE68}">
      <dgm:prSet/>
      <dgm:spPr/>
      <dgm:t>
        <a:bodyPr/>
        <a:lstStyle/>
        <a:p>
          <a:endParaRPr lang="ru-RU"/>
        </a:p>
      </dgm:t>
    </dgm:pt>
    <dgm:pt modelId="{18061C1E-42BF-4415-B0B2-78153B65EB98}" type="pres">
      <dgm:prSet presAssocID="{C21FBEB2-B517-457F-AA90-25FDBF56A5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9D4AF-F9A0-43BE-8BAF-98141496129F}" type="pres">
      <dgm:prSet presAssocID="{BA549662-9F0C-411A-AEA5-2E79D7CCC42F}" presName="parentLin" presStyleCnt="0"/>
      <dgm:spPr/>
    </dgm:pt>
    <dgm:pt modelId="{DE3284CE-0591-4B7D-8970-1113836CFAFF}" type="pres">
      <dgm:prSet presAssocID="{BA549662-9F0C-411A-AEA5-2E79D7CCC42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84F827C-049F-4862-B86A-14FBD3110C18}" type="pres">
      <dgm:prSet presAssocID="{BA549662-9F0C-411A-AEA5-2E79D7CCC42F}" presName="parentText" presStyleLbl="node1" presStyleIdx="0" presStyleCnt="3" custScaleX="109147" custScaleY="1943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521C5-E2F8-477E-B25A-98AF7A89AF6F}" type="pres">
      <dgm:prSet presAssocID="{BA549662-9F0C-411A-AEA5-2E79D7CCC42F}" presName="negativeSpace" presStyleCnt="0"/>
      <dgm:spPr/>
    </dgm:pt>
    <dgm:pt modelId="{E8373A99-5CB8-4ED3-9860-46E2E00F3D16}" type="pres">
      <dgm:prSet presAssocID="{BA549662-9F0C-411A-AEA5-2E79D7CCC42F}" presName="childText" presStyleLbl="conFgAcc1" presStyleIdx="0" presStyleCnt="3">
        <dgm:presLayoutVars>
          <dgm:bulletEnabled val="1"/>
        </dgm:presLayoutVars>
      </dgm:prSet>
      <dgm:spPr/>
    </dgm:pt>
    <dgm:pt modelId="{4AD1B3CF-2CF9-43C6-A9D4-E35C6333C26D}" type="pres">
      <dgm:prSet presAssocID="{4561532F-1F49-4942-BBB4-33F5FCBB9C8D}" presName="spaceBetweenRectangles" presStyleCnt="0"/>
      <dgm:spPr/>
    </dgm:pt>
    <dgm:pt modelId="{EB8B9E9A-BF00-4F12-B0E3-CBB6B657E3D6}" type="pres">
      <dgm:prSet presAssocID="{20F84D32-C08E-4A9B-9213-36A8CA8D51DB}" presName="parentLin" presStyleCnt="0"/>
      <dgm:spPr/>
    </dgm:pt>
    <dgm:pt modelId="{A02E27A8-9649-449C-904F-E52385E6EC71}" type="pres">
      <dgm:prSet presAssocID="{20F84D32-C08E-4A9B-9213-36A8CA8D51D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708D790-8AAF-4119-BCB6-7779BFEDA116}" type="pres">
      <dgm:prSet presAssocID="{20F84D32-C08E-4A9B-9213-36A8CA8D51DB}" presName="parentText" presStyleLbl="node1" presStyleIdx="1" presStyleCnt="3" custScaleX="109147" custScaleY="235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09933-4666-47B4-94A5-AE5BB0BD3E6F}" type="pres">
      <dgm:prSet presAssocID="{20F84D32-C08E-4A9B-9213-36A8CA8D51DB}" presName="negativeSpace" presStyleCnt="0"/>
      <dgm:spPr/>
    </dgm:pt>
    <dgm:pt modelId="{1B0F2517-AA05-4897-B6DE-EE1FC6489F86}" type="pres">
      <dgm:prSet presAssocID="{20F84D32-C08E-4A9B-9213-36A8CA8D51DB}" presName="childText" presStyleLbl="conFgAcc1" presStyleIdx="1" presStyleCnt="3">
        <dgm:presLayoutVars>
          <dgm:bulletEnabled val="1"/>
        </dgm:presLayoutVars>
      </dgm:prSet>
      <dgm:spPr/>
    </dgm:pt>
    <dgm:pt modelId="{9E6A156F-D700-445B-9F9B-4094830C1551}" type="pres">
      <dgm:prSet presAssocID="{3514546E-A6D8-4982-9319-D3F1B77D548A}" presName="spaceBetweenRectangles" presStyleCnt="0"/>
      <dgm:spPr/>
    </dgm:pt>
    <dgm:pt modelId="{2180DA73-0947-455E-B4A4-59B437B7D2A2}" type="pres">
      <dgm:prSet presAssocID="{BE97C2CD-29E3-431A-972B-B1DC4C9CBFDC}" presName="parentLin" presStyleCnt="0"/>
      <dgm:spPr/>
    </dgm:pt>
    <dgm:pt modelId="{67774564-C59D-426A-BCF0-287D5A700469}" type="pres">
      <dgm:prSet presAssocID="{BE97C2CD-29E3-431A-972B-B1DC4C9CBFD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870AFA0-AFEB-4664-B73F-F4058E3FC6E1}" type="pres">
      <dgm:prSet presAssocID="{BE97C2CD-29E3-431A-972B-B1DC4C9CBFDC}" presName="parentText" presStyleLbl="node1" presStyleIdx="2" presStyleCnt="3" custScaleX="108929" custScaleY="133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FAAEA-A96C-4AF4-B89F-549D9A66D704}" type="pres">
      <dgm:prSet presAssocID="{BE97C2CD-29E3-431A-972B-B1DC4C9CBFDC}" presName="negativeSpace" presStyleCnt="0"/>
      <dgm:spPr/>
    </dgm:pt>
    <dgm:pt modelId="{54626247-C41C-4656-883C-4E909C3CC436}" type="pres">
      <dgm:prSet presAssocID="{BE97C2CD-29E3-431A-972B-B1DC4C9CBF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2A7934C-9ACC-46FD-BE13-F94C65472E8B}" type="presOf" srcId="{BA549662-9F0C-411A-AEA5-2E79D7CCC42F}" destId="{D84F827C-049F-4862-B86A-14FBD3110C18}" srcOrd="1" destOrd="0" presId="urn:microsoft.com/office/officeart/2005/8/layout/list1"/>
    <dgm:cxn modelId="{9F2CD452-5FB4-4592-AF00-650564937FF4}" type="presOf" srcId="{C21FBEB2-B517-457F-AA90-25FDBF56A50A}" destId="{18061C1E-42BF-4415-B0B2-78153B65EB98}" srcOrd="0" destOrd="0" presId="urn:microsoft.com/office/officeart/2005/8/layout/list1"/>
    <dgm:cxn modelId="{EC16043A-481F-4F09-B9F4-EB427122AE9A}" type="presOf" srcId="{BE97C2CD-29E3-431A-972B-B1DC4C9CBFDC}" destId="{2870AFA0-AFEB-4664-B73F-F4058E3FC6E1}" srcOrd="1" destOrd="0" presId="urn:microsoft.com/office/officeart/2005/8/layout/list1"/>
    <dgm:cxn modelId="{04663928-FB3A-4CFF-8B62-225415D89EE7}" type="presOf" srcId="{BE97C2CD-29E3-431A-972B-B1DC4C9CBFDC}" destId="{67774564-C59D-426A-BCF0-287D5A700469}" srcOrd="0" destOrd="0" presId="urn:microsoft.com/office/officeart/2005/8/layout/list1"/>
    <dgm:cxn modelId="{39BCDD92-4564-4F51-9D38-CF1C6FE86577}" type="presOf" srcId="{BA549662-9F0C-411A-AEA5-2E79D7CCC42F}" destId="{DE3284CE-0591-4B7D-8970-1113836CFAFF}" srcOrd="0" destOrd="0" presId="urn:microsoft.com/office/officeart/2005/8/layout/list1"/>
    <dgm:cxn modelId="{1C3B5CCC-4ED6-4CBD-ABC9-96AF6A74FAE9}" type="presOf" srcId="{20F84D32-C08E-4A9B-9213-36A8CA8D51DB}" destId="{A02E27A8-9649-449C-904F-E52385E6EC71}" srcOrd="0" destOrd="0" presId="urn:microsoft.com/office/officeart/2005/8/layout/list1"/>
    <dgm:cxn modelId="{C5793385-DF4D-496C-8D04-106EB445858E}" srcId="{C21FBEB2-B517-457F-AA90-25FDBF56A50A}" destId="{20F84D32-C08E-4A9B-9213-36A8CA8D51DB}" srcOrd="1" destOrd="0" parTransId="{54358B56-E910-4ED8-A6D4-56E303832808}" sibTransId="{3514546E-A6D8-4982-9319-D3F1B77D548A}"/>
    <dgm:cxn modelId="{F98F7813-A1EF-4EBD-81D7-6E1FAF24B4D1}" type="presOf" srcId="{20F84D32-C08E-4A9B-9213-36A8CA8D51DB}" destId="{C708D790-8AAF-4119-BCB6-7779BFEDA116}" srcOrd="1" destOrd="0" presId="urn:microsoft.com/office/officeart/2005/8/layout/list1"/>
    <dgm:cxn modelId="{6FE50077-387F-4FFF-B480-31B74376AE68}" srcId="{C21FBEB2-B517-457F-AA90-25FDBF56A50A}" destId="{BE97C2CD-29E3-431A-972B-B1DC4C9CBFDC}" srcOrd="2" destOrd="0" parTransId="{BA43219C-3066-4BA4-BAFF-F65D34D03A8E}" sibTransId="{B2E541B7-61B2-4F66-A84A-531A2BE4FACB}"/>
    <dgm:cxn modelId="{D0F85060-E904-42B7-B18A-63F7C41F8671}" srcId="{C21FBEB2-B517-457F-AA90-25FDBF56A50A}" destId="{BA549662-9F0C-411A-AEA5-2E79D7CCC42F}" srcOrd="0" destOrd="0" parTransId="{5A02BC30-E437-44DF-B499-8649031C573B}" sibTransId="{4561532F-1F49-4942-BBB4-33F5FCBB9C8D}"/>
    <dgm:cxn modelId="{5262C0F8-41F7-4605-A2E7-9CF8B61B2F2F}" type="presParOf" srcId="{18061C1E-42BF-4415-B0B2-78153B65EB98}" destId="{F399D4AF-F9A0-43BE-8BAF-98141496129F}" srcOrd="0" destOrd="0" presId="urn:microsoft.com/office/officeart/2005/8/layout/list1"/>
    <dgm:cxn modelId="{CF6FDF2A-44B9-4A54-988A-C20C6564378E}" type="presParOf" srcId="{F399D4AF-F9A0-43BE-8BAF-98141496129F}" destId="{DE3284CE-0591-4B7D-8970-1113836CFAFF}" srcOrd="0" destOrd="0" presId="urn:microsoft.com/office/officeart/2005/8/layout/list1"/>
    <dgm:cxn modelId="{64AD8103-C47F-476B-8645-F72EA0382C26}" type="presParOf" srcId="{F399D4AF-F9A0-43BE-8BAF-98141496129F}" destId="{D84F827C-049F-4862-B86A-14FBD3110C18}" srcOrd="1" destOrd="0" presId="urn:microsoft.com/office/officeart/2005/8/layout/list1"/>
    <dgm:cxn modelId="{658D184D-24E2-4FC7-BE0B-A68D24C27FF0}" type="presParOf" srcId="{18061C1E-42BF-4415-B0B2-78153B65EB98}" destId="{D92521C5-E2F8-477E-B25A-98AF7A89AF6F}" srcOrd="1" destOrd="0" presId="urn:microsoft.com/office/officeart/2005/8/layout/list1"/>
    <dgm:cxn modelId="{0939D153-CBB0-4EA1-BF4B-F28911954137}" type="presParOf" srcId="{18061C1E-42BF-4415-B0B2-78153B65EB98}" destId="{E8373A99-5CB8-4ED3-9860-46E2E00F3D16}" srcOrd="2" destOrd="0" presId="urn:microsoft.com/office/officeart/2005/8/layout/list1"/>
    <dgm:cxn modelId="{4C921121-6938-42D7-A276-A77FEAAAD11F}" type="presParOf" srcId="{18061C1E-42BF-4415-B0B2-78153B65EB98}" destId="{4AD1B3CF-2CF9-43C6-A9D4-E35C6333C26D}" srcOrd="3" destOrd="0" presId="urn:microsoft.com/office/officeart/2005/8/layout/list1"/>
    <dgm:cxn modelId="{BBC270B7-75EA-4177-B9B5-2B9872050798}" type="presParOf" srcId="{18061C1E-42BF-4415-B0B2-78153B65EB98}" destId="{EB8B9E9A-BF00-4F12-B0E3-CBB6B657E3D6}" srcOrd="4" destOrd="0" presId="urn:microsoft.com/office/officeart/2005/8/layout/list1"/>
    <dgm:cxn modelId="{0ECBE56B-A92E-4CD0-894B-3FD9168E1296}" type="presParOf" srcId="{EB8B9E9A-BF00-4F12-B0E3-CBB6B657E3D6}" destId="{A02E27A8-9649-449C-904F-E52385E6EC71}" srcOrd="0" destOrd="0" presId="urn:microsoft.com/office/officeart/2005/8/layout/list1"/>
    <dgm:cxn modelId="{E2F46CAD-259B-407F-9490-DCE8BE6C5D84}" type="presParOf" srcId="{EB8B9E9A-BF00-4F12-B0E3-CBB6B657E3D6}" destId="{C708D790-8AAF-4119-BCB6-7779BFEDA116}" srcOrd="1" destOrd="0" presId="urn:microsoft.com/office/officeart/2005/8/layout/list1"/>
    <dgm:cxn modelId="{1B52B7F6-22F0-4F22-ABC4-D945714F5BCE}" type="presParOf" srcId="{18061C1E-42BF-4415-B0B2-78153B65EB98}" destId="{C9609933-4666-47B4-94A5-AE5BB0BD3E6F}" srcOrd="5" destOrd="0" presId="urn:microsoft.com/office/officeart/2005/8/layout/list1"/>
    <dgm:cxn modelId="{6442E981-56E8-474B-AA6A-C5C1C728C8EF}" type="presParOf" srcId="{18061C1E-42BF-4415-B0B2-78153B65EB98}" destId="{1B0F2517-AA05-4897-B6DE-EE1FC6489F86}" srcOrd="6" destOrd="0" presId="urn:microsoft.com/office/officeart/2005/8/layout/list1"/>
    <dgm:cxn modelId="{3E390305-A651-44B4-8593-5D4409CAC959}" type="presParOf" srcId="{18061C1E-42BF-4415-B0B2-78153B65EB98}" destId="{9E6A156F-D700-445B-9F9B-4094830C1551}" srcOrd="7" destOrd="0" presId="urn:microsoft.com/office/officeart/2005/8/layout/list1"/>
    <dgm:cxn modelId="{60E51031-4CA9-4A5B-9E86-99BDDEB3F8E3}" type="presParOf" srcId="{18061C1E-42BF-4415-B0B2-78153B65EB98}" destId="{2180DA73-0947-455E-B4A4-59B437B7D2A2}" srcOrd="8" destOrd="0" presId="urn:microsoft.com/office/officeart/2005/8/layout/list1"/>
    <dgm:cxn modelId="{EE152D63-3DCF-44EA-B993-A936530A917B}" type="presParOf" srcId="{2180DA73-0947-455E-B4A4-59B437B7D2A2}" destId="{67774564-C59D-426A-BCF0-287D5A700469}" srcOrd="0" destOrd="0" presId="urn:microsoft.com/office/officeart/2005/8/layout/list1"/>
    <dgm:cxn modelId="{E5CA6B82-F0AE-456C-985D-F25B729BE050}" type="presParOf" srcId="{2180DA73-0947-455E-B4A4-59B437B7D2A2}" destId="{2870AFA0-AFEB-4664-B73F-F4058E3FC6E1}" srcOrd="1" destOrd="0" presId="urn:microsoft.com/office/officeart/2005/8/layout/list1"/>
    <dgm:cxn modelId="{A2BC7FA8-3B03-4937-8CD5-659984B40D53}" type="presParOf" srcId="{18061C1E-42BF-4415-B0B2-78153B65EB98}" destId="{B3AFAAEA-A96C-4AF4-B89F-549D9A66D704}" srcOrd="9" destOrd="0" presId="urn:microsoft.com/office/officeart/2005/8/layout/list1"/>
    <dgm:cxn modelId="{8C5E6FD0-F5AC-4C23-BB51-403915DB4BFD}" type="presParOf" srcId="{18061C1E-42BF-4415-B0B2-78153B65EB98}" destId="{54626247-C41C-4656-883C-4E909C3CC4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F200B3-463A-48D2-9FDB-9F9D7AA20EE6}">
      <dsp:nvSpPr>
        <dsp:cNvPr id="0" name=""/>
        <dsp:cNvSpPr/>
      </dsp:nvSpPr>
      <dsp:spPr>
        <a:xfrm>
          <a:off x="0" y="244023"/>
          <a:ext cx="8763000" cy="703201"/>
        </a:xfrm>
        <a:prstGeom prst="rect">
          <a:avLst/>
        </a:prstGeom>
        <a:solidFill>
          <a:schemeClr val="bg1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Использование ЭМ, доставляемых в ППЭ на бумажных носителях сохраняется для ППЭ организованных: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0" y="244023"/>
        <a:ext cx="8763000" cy="703201"/>
      </dsp:txXfrm>
    </dsp:sp>
    <dsp:sp modelId="{9AD6C993-C4C6-45B5-B622-7C352D734224}">
      <dsp:nvSpPr>
        <dsp:cNvPr id="0" name=""/>
        <dsp:cNvSpPr/>
      </dsp:nvSpPr>
      <dsp:spPr>
        <a:xfrm>
          <a:off x="3519" y="1100335"/>
          <a:ext cx="1373678" cy="2589334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Cambria" pitchFamily="18" charset="0"/>
            </a:rPr>
            <a:t>на дому</a:t>
          </a:r>
          <a:endParaRPr lang="ru-RU" sz="2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519" y="1100335"/>
        <a:ext cx="1373678" cy="2589334"/>
      </dsp:txXfrm>
    </dsp:sp>
    <dsp:sp modelId="{97055520-6C1B-49C7-8038-0EF02FB81C41}">
      <dsp:nvSpPr>
        <dsp:cNvPr id="0" name=""/>
        <dsp:cNvSpPr/>
      </dsp:nvSpPr>
      <dsp:spPr>
        <a:xfrm>
          <a:off x="1377198" y="1100335"/>
          <a:ext cx="2187808" cy="2589334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  <a:latin typeface="Cambria" pitchFamily="18" charset="0"/>
            </a:rPr>
            <a:t>на базе медицинских организаций</a:t>
          </a:r>
          <a:endParaRPr lang="ru-RU" sz="2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377198" y="1100335"/>
        <a:ext cx="2187808" cy="2589334"/>
      </dsp:txXfrm>
    </dsp:sp>
    <dsp:sp modelId="{A92F8292-407D-4E51-B4B0-D266C63F9B00}">
      <dsp:nvSpPr>
        <dsp:cNvPr id="0" name=""/>
        <dsp:cNvSpPr/>
      </dsp:nvSpPr>
      <dsp:spPr>
        <a:xfrm>
          <a:off x="3565006" y="1100335"/>
          <a:ext cx="5194473" cy="2589334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для обучающихся, освоивших образовательные программы среднего общего образования </a:t>
          </a:r>
          <a:b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</a:b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 специальных учебно-воспитательных учреждениях закрытого типа, в учреждениях, исполняющих наказание в виде лишения свободы, а также </a:t>
          </a:r>
          <a:b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</a:b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 учреждениях для несовершеннолетних лиц, подозреваемых, обвиняемых, содержащихся под стражей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565006" y="1100335"/>
        <a:ext cx="5194473" cy="2589334"/>
      </dsp:txXfrm>
    </dsp:sp>
    <dsp:sp modelId="{5A90A886-EC0B-41E0-A23E-C66A2076367C}">
      <dsp:nvSpPr>
        <dsp:cNvPr id="0" name=""/>
        <dsp:cNvSpPr/>
      </dsp:nvSpPr>
      <dsp:spPr>
        <a:xfrm>
          <a:off x="0" y="3689214"/>
          <a:ext cx="8763000" cy="288612"/>
        </a:xfrm>
        <a:prstGeom prst="rect">
          <a:avLst/>
        </a:prstGeom>
        <a:solidFill>
          <a:srgbClr val="B2DCF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2BD220-B08A-4812-A913-56277428A66A}">
      <dsp:nvSpPr>
        <dsp:cNvPr id="0" name=""/>
        <dsp:cNvSpPr/>
      </dsp:nvSpPr>
      <dsp:spPr>
        <a:xfrm>
          <a:off x="2151557" y="726826"/>
          <a:ext cx="845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18" y="45720"/>
              </a:lnTo>
              <a:lnTo>
                <a:pt x="439718" y="59657"/>
              </a:lnTo>
              <a:lnTo>
                <a:pt x="845236" y="59657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52276" y="770352"/>
        <a:ext cx="43797" cy="4387"/>
      </dsp:txXfrm>
    </dsp:sp>
    <dsp:sp modelId="{FD9B92B7-E363-4E22-B14B-5162F5B9B69E}">
      <dsp:nvSpPr>
        <dsp:cNvPr id="0" name=""/>
        <dsp:cNvSpPr/>
      </dsp:nvSpPr>
      <dsp:spPr>
        <a:xfrm>
          <a:off x="3916" y="74268"/>
          <a:ext cx="2149440" cy="1396555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сверить данные документа, удостоверяющего личность, 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с данными в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ППЭ-05-02</a:t>
          </a:r>
          <a:endParaRPr lang="ru-RU" sz="16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916" y="74268"/>
        <a:ext cx="2149440" cy="1396555"/>
      </dsp:txXfrm>
    </dsp:sp>
    <dsp:sp modelId="{1197771B-12D3-4ED9-A4FB-440B9767062D}">
      <dsp:nvSpPr>
        <dsp:cNvPr id="0" name=""/>
        <dsp:cNvSpPr/>
      </dsp:nvSpPr>
      <dsp:spPr>
        <a:xfrm>
          <a:off x="3644044" y="1356353"/>
          <a:ext cx="337933" cy="520350"/>
        </a:xfrm>
        <a:custGeom>
          <a:avLst/>
          <a:gdLst/>
          <a:ahLst/>
          <a:cxnLst/>
          <a:rect l="0" t="0" r="0" b="0"/>
          <a:pathLst>
            <a:path>
              <a:moveTo>
                <a:pt x="337933" y="0"/>
              </a:moveTo>
              <a:lnTo>
                <a:pt x="337933" y="277275"/>
              </a:lnTo>
              <a:lnTo>
                <a:pt x="0" y="277275"/>
              </a:lnTo>
              <a:lnTo>
                <a:pt x="0" y="52035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6852" y="1614335"/>
        <a:ext cx="32316" cy="4387"/>
      </dsp:txXfrm>
    </dsp:sp>
    <dsp:sp modelId="{FAAD7F7C-3536-4CE8-8E2F-6D90886D74CF}">
      <dsp:nvSpPr>
        <dsp:cNvPr id="0" name=""/>
        <dsp:cNvSpPr/>
      </dsp:nvSpPr>
      <dsp:spPr>
        <a:xfrm>
          <a:off x="3029193" y="214813"/>
          <a:ext cx="1905566" cy="1143339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заполнить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ППЭ-12-02 в случае расхождения ПД с ППЭ-05-02</a:t>
          </a:r>
          <a:endParaRPr lang="ru-RU" sz="16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029193" y="214813"/>
        <a:ext cx="1905566" cy="1143339"/>
      </dsp:txXfrm>
    </dsp:sp>
    <dsp:sp modelId="{7BA77673-D6E7-49F9-8D3A-1E24CCB9FB3E}">
      <dsp:nvSpPr>
        <dsp:cNvPr id="0" name=""/>
        <dsp:cNvSpPr/>
      </dsp:nvSpPr>
      <dsp:spPr>
        <a:xfrm>
          <a:off x="3916" y="1909104"/>
          <a:ext cx="7280255" cy="1674226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напомнить участникам экзамена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916" y="1909104"/>
        <a:ext cx="7280255" cy="167422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266961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434515" y="2390"/>
          <a:ext cx="8268426" cy="456451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разговоров участников экзамена между собой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2390"/>
        <a:ext cx="8268426" cy="456451"/>
      </dsp:txXfrm>
    </dsp:sp>
    <dsp:sp modelId="{455B5EA1-30EE-4CD1-9E30-C30A2612CA86}">
      <dsp:nvSpPr>
        <dsp:cNvPr id="0" name=""/>
        <dsp:cNvSpPr/>
      </dsp:nvSpPr>
      <dsp:spPr>
        <a:xfrm>
          <a:off x="0" y="1163803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434515" y="664761"/>
          <a:ext cx="8268426" cy="690921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обмена любыми материалами и предметами между участниками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664761"/>
        <a:ext cx="8268426" cy="690921"/>
      </dsp:txXfrm>
    </dsp:sp>
    <dsp:sp modelId="{CEB92CBB-33C6-4485-925B-E427248464E9}">
      <dsp:nvSpPr>
        <dsp:cNvPr id="0" name=""/>
        <dsp:cNvSpPr/>
      </dsp:nvSpPr>
      <dsp:spPr>
        <a:xfrm>
          <a:off x="0" y="1867406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>
          <a:off x="434515" y="1561603"/>
          <a:ext cx="8268426" cy="497682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наличия уведомления о регистрации на экзамены (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</a:rPr>
            <a:t>при наличии необходимо изъять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)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1561603"/>
        <a:ext cx="8268426" cy="497682"/>
      </dsp:txXfrm>
    </dsp:sp>
    <dsp:sp modelId="{7F0FEC8B-2E60-4CEA-B542-D24A2D1FF90F}">
      <dsp:nvSpPr>
        <dsp:cNvPr id="0" name=""/>
        <dsp:cNvSpPr/>
      </dsp:nvSpPr>
      <dsp:spPr>
        <a:xfrm>
          <a:off x="0" y="2548601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4ACA0-2E6A-4027-86D1-47EFE7A110EC}">
      <dsp:nvSpPr>
        <dsp:cNvPr id="0" name=""/>
        <dsp:cNvSpPr/>
      </dsp:nvSpPr>
      <dsp:spPr>
        <a:xfrm>
          <a:off x="434515" y="2265206"/>
          <a:ext cx="8268426" cy="475275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effectLst/>
              <a:latin typeface="Cambria" pitchFamily="18" charset="0"/>
            </a:rPr>
            <a:t>наличия средств связи</a:t>
          </a:r>
          <a:endParaRPr lang="ru-RU" sz="1800" b="1" kern="1200" dirty="0">
            <a:solidFill>
              <a:srgbClr val="FF0000"/>
            </a:solidFill>
            <a:effectLst/>
            <a:latin typeface="Cambria" pitchFamily="18" charset="0"/>
          </a:endParaRPr>
        </a:p>
      </dsp:txBody>
      <dsp:txXfrm>
        <a:off x="434515" y="2265206"/>
        <a:ext cx="8268426" cy="475275"/>
      </dsp:txXfrm>
    </dsp:sp>
    <dsp:sp modelId="{E51B2610-36DD-4504-B6E6-91704C91F57F}">
      <dsp:nvSpPr>
        <dsp:cNvPr id="0" name=""/>
        <dsp:cNvSpPr/>
      </dsp:nvSpPr>
      <dsp:spPr>
        <a:xfrm>
          <a:off x="0" y="3694322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434515" y="2946401"/>
          <a:ext cx="8268426" cy="939801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Cambria" pitchFamily="18" charset="0"/>
            </a:rPr>
            <a:t>наличия электронно-вычислительной техники, фото-, аудио- и видеоаппаратуры, справочных материалов, кроме разрешенных, которые содержатся в КИМ, письменных заметок и иных средств хранения и передачи информации</a:t>
          </a:r>
          <a:endParaRPr lang="ru-RU" sz="1800" kern="1200" dirty="0">
            <a:solidFill>
              <a:srgbClr val="C00000"/>
            </a:solidFill>
            <a:latin typeface="Cambria" pitchFamily="18" charset="0"/>
          </a:endParaRPr>
        </a:p>
      </dsp:txBody>
      <dsp:txXfrm>
        <a:off x="434515" y="2946401"/>
        <a:ext cx="8268426" cy="93980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432482"/>
          <a:ext cx="870731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434515" y="27929"/>
          <a:ext cx="8268426" cy="581672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переписывания участниками экзамена заданий КИМ в листы бумаги для черновиков со штампом образовательной организации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27929"/>
        <a:ext cx="8268426" cy="581672"/>
      </dsp:txXfrm>
    </dsp:sp>
    <dsp:sp modelId="{455B5EA1-30EE-4CD1-9E30-C30A2612CA86}">
      <dsp:nvSpPr>
        <dsp:cNvPr id="0" name=""/>
        <dsp:cNvSpPr/>
      </dsp:nvSpPr>
      <dsp:spPr>
        <a:xfrm>
          <a:off x="0" y="1260335"/>
          <a:ext cx="870731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434515" y="799682"/>
          <a:ext cx="8268426" cy="637773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произвольного выхода участников экзамена из аудитории и перемещения по ППЭ без сопровождения 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организатора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799682"/>
        <a:ext cx="8268426" cy="637773"/>
      </dsp:txXfrm>
    </dsp:sp>
    <dsp:sp modelId="{CEB92CBB-33C6-4485-925B-E427248464E9}">
      <dsp:nvSpPr>
        <dsp:cNvPr id="0" name=""/>
        <dsp:cNvSpPr/>
      </dsp:nvSpPr>
      <dsp:spPr>
        <a:xfrm>
          <a:off x="0" y="2671633"/>
          <a:ext cx="870731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>
          <a:off x="428623" y="1628517"/>
          <a:ext cx="8268426" cy="1221217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содействия участникам экзамена, в том числе в передаче им средств связи, электронно-вычислительной техники, фото-, аудио- и видеоаппаратуры, справочных материалов, письменных заметок и иных средств хранения и 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28623" y="1628517"/>
        <a:ext cx="8268426" cy="1221217"/>
      </dsp:txXfrm>
    </dsp:sp>
    <dsp:sp modelId="{E51B2610-36DD-4504-B6E6-91704C91F57F}">
      <dsp:nvSpPr>
        <dsp:cNvPr id="0" name=""/>
        <dsp:cNvSpPr/>
      </dsp:nvSpPr>
      <dsp:spPr>
        <a:xfrm>
          <a:off x="0" y="3693982"/>
          <a:ext cx="870731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434515" y="3038833"/>
          <a:ext cx="8268426" cy="832269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выноса из аудитории листов бумаги для черновиков со штампом образовательной организации, на базе которой расположен ППЭ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3038833"/>
        <a:ext cx="8268426" cy="832269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839388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434515" y="78591"/>
          <a:ext cx="8268426" cy="952676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выноса экзаменационных материалов  на бумажном или электронном носителях, письменных принадлежностей, письменных заметок и иных средств хранения и передачи информации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78591"/>
        <a:ext cx="8268426" cy="952676"/>
      </dsp:txXfrm>
    </dsp:sp>
    <dsp:sp modelId="{455B5EA1-30EE-4CD1-9E30-C30A2612CA86}">
      <dsp:nvSpPr>
        <dsp:cNvPr id="0" name=""/>
        <dsp:cNvSpPr/>
      </dsp:nvSpPr>
      <dsp:spPr>
        <a:xfrm>
          <a:off x="0" y="1736229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434515" y="1237188"/>
          <a:ext cx="8268426" cy="690921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фотографирования экзаменационных материалов участниками экзамена, а также организаторами или техническими специалистами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1237188"/>
        <a:ext cx="8268426" cy="690921"/>
      </dsp:txXfrm>
    </dsp:sp>
    <dsp:sp modelId="{CEB92CBB-33C6-4485-925B-E427248464E9}">
      <dsp:nvSpPr>
        <dsp:cNvPr id="0" name=""/>
        <dsp:cNvSpPr/>
      </dsp:nvSpPr>
      <dsp:spPr>
        <a:xfrm>
          <a:off x="0" y="2199318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8660-08E2-4074-9DB1-C4D9D282D5F9}">
      <dsp:nvSpPr>
        <dsp:cNvPr id="0" name=""/>
        <dsp:cNvSpPr/>
      </dsp:nvSpPr>
      <dsp:spPr>
        <a:xfrm rot="10800000" flipV="1">
          <a:off x="434515" y="2134029"/>
          <a:ext cx="8268426" cy="257169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следить за работой средств видеонаблюдения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 rot="10800000" flipV="1">
        <a:off x="434515" y="2134029"/>
        <a:ext cx="8268426" cy="257169"/>
      </dsp:txXfrm>
    </dsp:sp>
    <dsp:sp modelId="{E51B2610-36DD-4504-B6E6-91704C91F57F}">
      <dsp:nvSpPr>
        <dsp:cNvPr id="0" name=""/>
        <dsp:cNvSpPr/>
      </dsp:nvSpPr>
      <dsp:spPr>
        <a:xfrm>
          <a:off x="0" y="3618120"/>
          <a:ext cx="870731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434515" y="2597118"/>
          <a:ext cx="8268426" cy="1212881"/>
        </a:xfrm>
        <a:prstGeom prst="roundRect">
          <a:avLst/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следить за состоянием участников экзамена и при ухудшении их самочувствия  направлять участников  экзамена в сопровождении организаторов вне аудитории в медицинский кабинет. В этом случае следует напомнить участнику экзамена о возможности досрочно завершить экзамен и прийти на пересдачу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2597118"/>
        <a:ext cx="8268426" cy="121288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5FD46F-AB47-49FA-9A53-D63D4D25BAE8}">
      <dsp:nvSpPr>
        <dsp:cNvPr id="0" name=""/>
        <dsp:cNvSpPr/>
      </dsp:nvSpPr>
      <dsp:spPr>
        <a:xfrm>
          <a:off x="4256" y="1317908"/>
          <a:ext cx="1818875" cy="1500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5A5E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00CC"/>
              </a:solidFill>
              <a:latin typeface="Cambria" pitchFamily="18" charset="0"/>
            </a:rPr>
            <a:t>убедиться, что лист 1 и лист 2 БО №2 полностью ЗАПОЛНЕНЫ</a:t>
          </a:r>
          <a:endParaRPr lang="ru-RU" sz="1400" b="1" kern="1200" dirty="0">
            <a:solidFill>
              <a:srgbClr val="0000CC"/>
            </a:solidFill>
            <a:latin typeface="Cambria" pitchFamily="18" charset="0"/>
          </a:endParaRPr>
        </a:p>
      </dsp:txBody>
      <dsp:txXfrm>
        <a:off x="4256" y="1317908"/>
        <a:ext cx="1818875" cy="1178721"/>
      </dsp:txXfrm>
    </dsp:sp>
    <dsp:sp modelId="{9CF95B15-8524-4358-8202-641D97AFBDC0}">
      <dsp:nvSpPr>
        <dsp:cNvPr id="0" name=""/>
        <dsp:cNvSpPr/>
      </dsp:nvSpPr>
      <dsp:spPr>
        <a:xfrm>
          <a:off x="1027199" y="1564301"/>
          <a:ext cx="2148462" cy="2148462"/>
        </a:xfrm>
        <a:prstGeom prst="leftCircularArrow">
          <a:avLst>
            <a:gd name="adj1" fmla="val 2475"/>
            <a:gd name="adj2" fmla="val 299750"/>
            <a:gd name="adj3" fmla="val 2079126"/>
            <a:gd name="adj4" fmla="val 9028354"/>
            <a:gd name="adj5" fmla="val 288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D13CC-617E-4FD3-B991-F5791427A7A1}">
      <dsp:nvSpPr>
        <dsp:cNvPr id="0" name=""/>
        <dsp:cNvSpPr/>
      </dsp:nvSpPr>
      <dsp:spPr>
        <a:xfrm>
          <a:off x="408451" y="2496630"/>
          <a:ext cx="1616777" cy="642939"/>
        </a:xfrm>
        <a:prstGeom prst="roundRect">
          <a:avLst>
            <a:gd name="adj" fmla="val 10000"/>
          </a:avLst>
        </a:prstGeom>
        <a:solidFill>
          <a:srgbClr val="66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" pitchFamily="18" charset="0"/>
            </a:rPr>
            <a:t>выдать  участнику экзамена ДБО №2</a:t>
          </a:r>
          <a:endParaRPr lang="ru-RU" sz="1400" b="1" kern="1200" dirty="0">
            <a:latin typeface="Cambria" pitchFamily="18" charset="0"/>
          </a:endParaRPr>
        </a:p>
      </dsp:txBody>
      <dsp:txXfrm>
        <a:off x="408451" y="2496630"/>
        <a:ext cx="1616777" cy="642939"/>
      </dsp:txXfrm>
    </dsp:sp>
    <dsp:sp modelId="{8819B7ED-97FC-47ED-BC77-C120A986A27F}">
      <dsp:nvSpPr>
        <dsp:cNvPr id="0" name=""/>
        <dsp:cNvSpPr/>
      </dsp:nvSpPr>
      <dsp:spPr>
        <a:xfrm>
          <a:off x="2278417" y="1037672"/>
          <a:ext cx="2201129" cy="2056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5A5E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1" i="1" kern="1200" dirty="0">
            <a:solidFill>
              <a:schemeClr val="accent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00CC"/>
              </a:solidFill>
              <a:latin typeface="Cambria" pitchFamily="18" charset="0"/>
            </a:rPr>
            <a:t>в поле  «ДБО №2» внести цифровое значение штрих-кода следующего ДБО №2 </a:t>
          </a:r>
          <a:r>
            <a:rPr lang="ru-RU" sz="1000" b="1" i="1" kern="1200" dirty="0" smtClean="0">
              <a:solidFill>
                <a:schemeClr val="accent2"/>
              </a:solidFill>
              <a:latin typeface="Cambria" pitchFamily="18" charset="0"/>
            </a:rPr>
            <a:t>(расположенное под </a:t>
          </a:r>
          <a:r>
            <a:rPr lang="ru-RU" sz="1000" b="1" i="1" kern="1200" dirty="0" err="1" smtClean="0">
              <a:solidFill>
                <a:schemeClr val="accent2"/>
              </a:solidFill>
              <a:latin typeface="Cambria" pitchFamily="18" charset="0"/>
            </a:rPr>
            <a:t>штрих-кодом</a:t>
          </a:r>
          <a:r>
            <a:rPr lang="ru-RU" sz="1000" b="1" i="1" kern="1200" dirty="0" smtClean="0">
              <a:solidFill>
                <a:schemeClr val="accent2"/>
              </a:solidFill>
              <a:latin typeface="Cambria" pitchFamily="18" charset="0"/>
            </a:rPr>
            <a:t> бланка)</a:t>
          </a:r>
          <a:endParaRPr lang="ru-RU" sz="1000" b="1" i="1" kern="1200" dirty="0">
            <a:solidFill>
              <a:schemeClr val="accent2"/>
            </a:solidFill>
          </a:endParaRPr>
        </a:p>
      </dsp:txBody>
      <dsp:txXfrm>
        <a:off x="2278417" y="1478391"/>
        <a:ext cx="2201129" cy="1615968"/>
      </dsp:txXfrm>
    </dsp:sp>
    <dsp:sp modelId="{76BD5D9E-BA21-490E-88A3-52DE6EFA79A6}">
      <dsp:nvSpPr>
        <dsp:cNvPr id="0" name=""/>
        <dsp:cNvSpPr/>
      </dsp:nvSpPr>
      <dsp:spPr>
        <a:xfrm>
          <a:off x="3496841" y="377871"/>
          <a:ext cx="2244174" cy="2244174"/>
        </a:xfrm>
        <a:prstGeom prst="circularArrow">
          <a:avLst>
            <a:gd name="adj1" fmla="val 2369"/>
            <a:gd name="adj2" fmla="val 286267"/>
            <a:gd name="adj3" fmla="val 19463817"/>
            <a:gd name="adj4" fmla="val 12501105"/>
            <a:gd name="adj5" fmla="val 27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EFE19-5D87-4387-AEF1-BEFEB16C0C1F}">
      <dsp:nvSpPr>
        <dsp:cNvPr id="0" name=""/>
        <dsp:cNvSpPr/>
      </dsp:nvSpPr>
      <dsp:spPr>
        <a:xfrm>
          <a:off x="2801913" y="994451"/>
          <a:ext cx="1760428" cy="642939"/>
        </a:xfrm>
        <a:prstGeom prst="roundRect">
          <a:avLst>
            <a:gd name="adj" fmla="val 10000"/>
          </a:avLst>
        </a:prstGeom>
        <a:solidFill>
          <a:srgbClr val="66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" pitchFamily="18" charset="0"/>
            </a:rPr>
            <a:t>ЗАПОЛНИТЬ  </a:t>
          </a:r>
          <a:r>
            <a:rPr lang="ru-RU" sz="1400" b="1" kern="1200" dirty="0" smtClean="0">
              <a:solidFill>
                <a:srgbClr val="C00000"/>
              </a:solidFill>
              <a:latin typeface="Cambria" pitchFamily="18" charset="0"/>
            </a:rPr>
            <a:t>ВСЕ</a:t>
          </a:r>
          <a:r>
            <a:rPr lang="ru-RU" sz="1400" b="1" kern="1200" dirty="0" smtClean="0">
              <a:latin typeface="Cambria" pitchFamily="18" charset="0"/>
            </a:rPr>
            <a:t> </a:t>
          </a:r>
          <a:r>
            <a:rPr lang="ru-RU" sz="1400" b="1" kern="1200" dirty="0" smtClean="0">
              <a:solidFill>
                <a:srgbClr val="C00000"/>
              </a:solidFill>
              <a:latin typeface="Cambria" pitchFamily="18" charset="0"/>
            </a:rPr>
            <a:t>регистрационные поля на ДБО №2</a:t>
          </a:r>
          <a:endParaRPr lang="ru-RU" sz="1400" b="1" kern="1200" dirty="0">
            <a:solidFill>
              <a:srgbClr val="C00000"/>
            </a:solidFill>
            <a:latin typeface="Cambria" pitchFamily="18" charset="0"/>
          </a:endParaRPr>
        </a:p>
      </dsp:txBody>
      <dsp:txXfrm>
        <a:off x="2801913" y="994451"/>
        <a:ext cx="1760428" cy="642939"/>
      </dsp:txXfrm>
    </dsp:sp>
    <dsp:sp modelId="{231FD4EC-DCEE-4708-8375-D1A82C98A280}">
      <dsp:nvSpPr>
        <dsp:cNvPr id="0" name=""/>
        <dsp:cNvSpPr/>
      </dsp:nvSpPr>
      <dsp:spPr>
        <a:xfrm>
          <a:off x="4815530" y="1275855"/>
          <a:ext cx="1818875" cy="1500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5A5E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00CC"/>
              </a:solidFill>
              <a:latin typeface="Cambria" pitchFamily="18" charset="0"/>
            </a:rPr>
            <a:t>прописать номера выданных ДБО №2 в ППЭ-12-03</a:t>
          </a:r>
          <a:endParaRPr lang="ru-RU" sz="1400" b="1" kern="1200" dirty="0">
            <a:solidFill>
              <a:srgbClr val="0000CC"/>
            </a:solidFill>
            <a:latin typeface="Cambria" pitchFamily="18" charset="0"/>
          </a:endParaRPr>
        </a:p>
      </dsp:txBody>
      <dsp:txXfrm>
        <a:off x="4815530" y="1275855"/>
        <a:ext cx="1818875" cy="1178721"/>
      </dsp:txXfrm>
    </dsp:sp>
    <dsp:sp modelId="{7C646D0F-4671-42EA-AC43-3A1341C5B8F0}">
      <dsp:nvSpPr>
        <dsp:cNvPr id="0" name=""/>
        <dsp:cNvSpPr/>
      </dsp:nvSpPr>
      <dsp:spPr>
        <a:xfrm>
          <a:off x="5219725" y="2370471"/>
          <a:ext cx="1616777" cy="811151"/>
        </a:xfrm>
        <a:prstGeom prst="roundRect">
          <a:avLst>
            <a:gd name="adj" fmla="val 10000"/>
          </a:avLst>
        </a:prstGeom>
        <a:solidFill>
          <a:srgbClr val="66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" pitchFamily="18" charset="0"/>
            </a:rPr>
            <a:t>зафиксировать количество выданных ДБО №2 в ППЭ-05-02</a:t>
          </a:r>
          <a:endParaRPr lang="ru-RU" sz="1400" b="1" kern="1200" dirty="0">
            <a:latin typeface="Cambria" pitchFamily="18" charset="0"/>
          </a:endParaRPr>
        </a:p>
      </dsp:txBody>
      <dsp:txXfrm>
        <a:off x="5219725" y="2370471"/>
        <a:ext cx="1616777" cy="81115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CE8E9F-BFC7-4DC7-9351-6B927BFCA63A}">
      <dsp:nvSpPr>
        <dsp:cNvPr id="0" name=""/>
        <dsp:cNvSpPr/>
      </dsp:nvSpPr>
      <dsp:spPr>
        <a:xfrm>
          <a:off x="-44826" y="-34967"/>
          <a:ext cx="4939545" cy="941878"/>
        </a:xfrm>
        <a:prstGeom prst="roundRect">
          <a:avLst>
            <a:gd name="adj" fmla="val 10000"/>
          </a:avLst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-44826" y="-34967"/>
        <a:ext cx="3898770" cy="941878"/>
      </dsp:txXfrm>
    </dsp:sp>
    <dsp:sp modelId="{8C10B581-3C5F-4BF2-BBF1-AE664649DB6A}">
      <dsp:nvSpPr>
        <dsp:cNvPr id="0" name=""/>
        <dsp:cNvSpPr/>
      </dsp:nvSpPr>
      <dsp:spPr>
        <a:xfrm>
          <a:off x="338383" y="1011401"/>
          <a:ext cx="4939545" cy="941878"/>
        </a:xfrm>
        <a:prstGeom prst="roundRect">
          <a:avLst>
            <a:gd name="adj" fmla="val 10000"/>
          </a:avLst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338383" y="1011401"/>
        <a:ext cx="3913637" cy="941878"/>
      </dsp:txXfrm>
    </dsp:sp>
    <dsp:sp modelId="{28EABFC1-DAD1-404F-8039-0869CF0AAB5F}">
      <dsp:nvSpPr>
        <dsp:cNvPr id="0" name=""/>
        <dsp:cNvSpPr/>
      </dsp:nvSpPr>
      <dsp:spPr>
        <a:xfrm>
          <a:off x="795587" y="2047460"/>
          <a:ext cx="4939545" cy="1070133"/>
        </a:xfrm>
        <a:prstGeom prst="roundRect">
          <a:avLst>
            <a:gd name="adj" fmla="val 10000"/>
          </a:avLst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ситуацию завершения экзамена участником экзамена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795587" y="2047460"/>
        <a:ext cx="3919812" cy="1070133"/>
      </dsp:txXfrm>
    </dsp:sp>
    <dsp:sp modelId="{810F5F6D-D8F8-4D37-9B27-DA4CA700F8AE}">
      <dsp:nvSpPr>
        <dsp:cNvPr id="0" name=""/>
        <dsp:cNvSpPr/>
      </dsp:nvSpPr>
      <dsp:spPr>
        <a:xfrm>
          <a:off x="1100407" y="3234484"/>
          <a:ext cx="5118851" cy="1081746"/>
        </a:xfrm>
        <a:prstGeom prst="roundRect">
          <a:avLst>
            <a:gd name="adj" fmla="val 10000"/>
          </a:avLst>
        </a:prstGeom>
        <a:solidFill>
          <a:srgbClr val="75A5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100407" y="3234484"/>
        <a:ext cx="4055702" cy="1081746"/>
      </dsp:txXfrm>
    </dsp:sp>
    <dsp:sp modelId="{ECFAEE97-989B-441A-8B82-2BA58F858E4C}">
      <dsp:nvSpPr>
        <dsp:cNvPr id="0" name=""/>
        <dsp:cNvSpPr/>
      </dsp:nvSpPr>
      <dsp:spPr>
        <a:xfrm>
          <a:off x="4282498" y="686425"/>
          <a:ext cx="612220" cy="612220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4282498" y="686425"/>
        <a:ext cx="612220" cy="612220"/>
      </dsp:txXfrm>
    </dsp:sp>
    <dsp:sp modelId="{9BB587A1-B52C-4B87-9509-2B72FB546814}">
      <dsp:nvSpPr>
        <dsp:cNvPr id="0" name=""/>
        <dsp:cNvSpPr/>
      </dsp:nvSpPr>
      <dsp:spPr>
        <a:xfrm>
          <a:off x="4696185" y="1799554"/>
          <a:ext cx="612220" cy="612220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4696185" y="1799554"/>
        <a:ext cx="612220" cy="612220"/>
      </dsp:txXfrm>
    </dsp:sp>
    <dsp:sp modelId="{8F63AE8D-A6DB-4FA0-8A69-F9A8411906DD}">
      <dsp:nvSpPr>
        <dsp:cNvPr id="0" name=""/>
        <dsp:cNvSpPr/>
      </dsp:nvSpPr>
      <dsp:spPr>
        <a:xfrm>
          <a:off x="5103697" y="2912683"/>
          <a:ext cx="612220" cy="612220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5103697" y="2912683"/>
        <a:ext cx="612220" cy="61222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419831"/>
          <a:ext cx="8707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434515" y="73853"/>
          <a:ext cx="8268426" cy="596898"/>
        </a:xfrm>
        <a:prstGeom prst="roundRect">
          <a:avLst/>
        </a:prstGeom>
        <a:solidFill>
          <a:srgbClr val="397E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73853"/>
        <a:ext cx="8268426" cy="596898"/>
      </dsp:txXfrm>
    </dsp:sp>
    <dsp:sp modelId="{455B5EA1-30EE-4CD1-9E30-C30A2612CA86}">
      <dsp:nvSpPr>
        <dsp:cNvPr id="0" name=""/>
        <dsp:cNvSpPr/>
      </dsp:nvSpPr>
      <dsp:spPr>
        <a:xfrm>
          <a:off x="0" y="2349930"/>
          <a:ext cx="8707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434515" y="940031"/>
          <a:ext cx="8268426" cy="1660819"/>
        </a:xfrm>
        <a:prstGeom prst="roundRect">
          <a:avLst/>
        </a:prstGeom>
        <a:solidFill>
          <a:srgbClr val="397E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940031"/>
        <a:ext cx="8268426" cy="1660819"/>
      </dsp:txXfrm>
    </dsp:sp>
    <dsp:sp modelId="{E51B2610-36DD-4504-B6E6-91704C91F57F}">
      <dsp:nvSpPr>
        <dsp:cNvPr id="0" name=""/>
        <dsp:cNvSpPr/>
      </dsp:nvSpPr>
      <dsp:spPr>
        <a:xfrm>
          <a:off x="0" y="3798258"/>
          <a:ext cx="8707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434515" y="2870130"/>
          <a:ext cx="8268426" cy="1179047"/>
        </a:xfrm>
        <a:prstGeom prst="roundRect">
          <a:avLst/>
        </a:prstGeom>
        <a:solidFill>
          <a:srgbClr val="397E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381" tIns="0" rIns="23038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434515" y="2870130"/>
        <a:ext cx="8268426" cy="1179047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4EC1FE-0107-4D48-BFD7-5D4E29C12D8A}">
      <dsp:nvSpPr>
        <dsp:cNvPr id="0" name=""/>
        <dsp:cNvSpPr/>
      </dsp:nvSpPr>
      <dsp:spPr>
        <a:xfrm>
          <a:off x="0" y="242365"/>
          <a:ext cx="853139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81E89-3189-445B-B4ED-7D56F61270D4}">
      <dsp:nvSpPr>
        <dsp:cNvPr id="0" name=""/>
        <dsp:cNvSpPr/>
      </dsp:nvSpPr>
      <dsp:spPr>
        <a:xfrm>
          <a:off x="426569" y="4566"/>
          <a:ext cx="7166369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Наличие пандусов, поручней, расширенных дверных проемов, лифтов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26569" y="4566"/>
        <a:ext cx="7166369" cy="472320"/>
      </dsp:txXfrm>
    </dsp:sp>
    <dsp:sp modelId="{22FCE207-5896-419F-A043-9BF06BDA4C51}">
      <dsp:nvSpPr>
        <dsp:cNvPr id="0" name=""/>
        <dsp:cNvSpPr/>
      </dsp:nvSpPr>
      <dsp:spPr>
        <a:xfrm>
          <a:off x="0" y="968125"/>
          <a:ext cx="853139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ED763-499A-432B-A35B-95FE333AE51D}">
      <dsp:nvSpPr>
        <dsp:cNvPr id="0" name=""/>
        <dsp:cNvSpPr/>
      </dsp:nvSpPr>
      <dsp:spPr>
        <a:xfrm>
          <a:off x="426569" y="731965"/>
          <a:ext cx="711763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Расположение аудитории на первом этаже (при отсутствии лифтов) 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26569" y="731965"/>
        <a:ext cx="7117637" cy="472320"/>
      </dsp:txXfrm>
    </dsp:sp>
    <dsp:sp modelId="{BD3D7AD0-CE4D-4572-AC14-C5883D5E81CA}">
      <dsp:nvSpPr>
        <dsp:cNvPr id="0" name=""/>
        <dsp:cNvSpPr/>
      </dsp:nvSpPr>
      <dsp:spPr>
        <a:xfrm>
          <a:off x="0" y="2082424"/>
          <a:ext cx="853139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39DD1-4C3B-4C9C-8E65-0C0248103C44}">
      <dsp:nvSpPr>
        <dsp:cNvPr id="0" name=""/>
        <dsp:cNvSpPr/>
      </dsp:nvSpPr>
      <dsp:spPr>
        <a:xfrm>
          <a:off x="426569" y="1457725"/>
          <a:ext cx="7093212" cy="8608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Возможность входа в ППЭ без использования стационарных и (или) переносных металлоискателей (при наличии соответствующих медицинских заключений) 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26569" y="1457725"/>
        <a:ext cx="7093212" cy="860859"/>
      </dsp:txXfrm>
    </dsp:sp>
    <dsp:sp modelId="{44BE18D0-5BA8-457B-8574-1E794E6F06C6}">
      <dsp:nvSpPr>
        <dsp:cNvPr id="0" name=""/>
        <dsp:cNvSpPr/>
      </dsp:nvSpPr>
      <dsp:spPr>
        <a:xfrm>
          <a:off x="0" y="2808184"/>
          <a:ext cx="853139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56BAE-F7B3-4F0D-9180-0A9D18D3AB37}">
      <dsp:nvSpPr>
        <dsp:cNvPr id="0" name=""/>
        <dsp:cNvSpPr/>
      </dsp:nvSpPr>
      <dsp:spPr>
        <a:xfrm>
          <a:off x="414382" y="2654411"/>
          <a:ext cx="706884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Наличие специальных кресел и других приспособлений;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14382" y="2654411"/>
        <a:ext cx="7068846" cy="472320"/>
      </dsp:txXfrm>
    </dsp:sp>
    <dsp:sp modelId="{3D19EE8B-8E0C-42E4-A356-198457AAA70E}">
      <dsp:nvSpPr>
        <dsp:cNvPr id="0" name=""/>
        <dsp:cNvSpPr/>
      </dsp:nvSpPr>
      <dsp:spPr>
        <a:xfrm>
          <a:off x="0" y="3533944"/>
          <a:ext cx="853139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81575-5C0C-4E53-A5EB-9A5B85AEC046}">
      <dsp:nvSpPr>
        <dsp:cNvPr id="0" name=""/>
        <dsp:cNvSpPr/>
      </dsp:nvSpPr>
      <dsp:spPr>
        <a:xfrm>
          <a:off x="426569" y="3297784"/>
          <a:ext cx="711763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Увеличение расстояния между рабочими столами (партами) для передвижения инвалидных колясок в аудитории и др.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26569" y="3297784"/>
        <a:ext cx="7117637" cy="47232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8B6E3B-3E7E-4406-AE67-FFDDCC6DACE6}">
      <dsp:nvSpPr>
        <dsp:cNvPr id="0" name=""/>
        <dsp:cNvSpPr/>
      </dsp:nvSpPr>
      <dsp:spPr>
        <a:xfrm>
          <a:off x="3326783" y="192"/>
          <a:ext cx="4990174" cy="75071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по учебному предмету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3326783" y="192"/>
        <a:ext cx="4990174" cy="750716"/>
      </dsp:txXfrm>
    </dsp:sp>
    <dsp:sp modelId="{4866CD8C-CC61-4C54-9706-12D87E55266C}">
      <dsp:nvSpPr>
        <dsp:cNvPr id="0" name=""/>
        <dsp:cNvSpPr/>
      </dsp:nvSpPr>
      <dsp:spPr>
        <a:xfrm>
          <a:off x="0" y="0"/>
          <a:ext cx="3326783" cy="750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на 1,5 часа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 (90 минут)</a:t>
          </a:r>
          <a:endParaRPr lang="ru-RU" sz="1800" kern="12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sp:txBody>
      <dsp:txXfrm>
        <a:off x="0" y="0"/>
        <a:ext cx="3326783" cy="750716"/>
      </dsp:txXfrm>
    </dsp:sp>
    <dsp:sp modelId="{797F2F96-51BC-472B-9DAE-EEB408132BC5}">
      <dsp:nvSpPr>
        <dsp:cNvPr id="0" name=""/>
        <dsp:cNvSpPr/>
      </dsp:nvSpPr>
      <dsp:spPr>
        <a:xfrm>
          <a:off x="3326783" y="825980"/>
          <a:ext cx="4990174" cy="75071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ЕГЭ по иностранным языкам (раздел «Говорение») </a:t>
          </a:r>
          <a:endParaRPr lang="ru-RU" sz="18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3326783" y="825980"/>
        <a:ext cx="4990174" cy="750716"/>
      </dsp:txXfrm>
    </dsp:sp>
    <dsp:sp modelId="{335EB22F-135E-4253-B265-FFF5480742D8}">
      <dsp:nvSpPr>
        <dsp:cNvPr id="0" name=""/>
        <dsp:cNvSpPr/>
      </dsp:nvSpPr>
      <dsp:spPr>
        <a:xfrm>
          <a:off x="0" y="826172"/>
          <a:ext cx="3326783" cy="750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на 30 минут</a:t>
          </a:r>
          <a:endParaRPr lang="ru-RU" sz="1800" kern="12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sp:txBody>
      <dsp:txXfrm>
        <a:off x="0" y="826172"/>
        <a:ext cx="3326783" cy="750716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55062F-1555-4191-9FF6-E4854B1BBB40}">
      <dsp:nvSpPr>
        <dsp:cNvPr id="0" name=""/>
        <dsp:cNvSpPr/>
      </dsp:nvSpPr>
      <dsp:spPr>
        <a:xfrm>
          <a:off x="3352184" y="0"/>
          <a:ext cx="5028276" cy="685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определяется ОИВ</a:t>
          </a:r>
          <a:endParaRPr lang="ru-RU" sz="4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3352184" y="0"/>
        <a:ext cx="5028276" cy="685800"/>
      </dsp:txXfrm>
    </dsp:sp>
    <dsp:sp modelId="{3990A56E-ADFC-4B8F-860F-A04FB325B6E4}">
      <dsp:nvSpPr>
        <dsp:cNvPr id="0" name=""/>
        <dsp:cNvSpPr/>
      </dsp:nvSpPr>
      <dsp:spPr>
        <a:xfrm>
          <a:off x="0" y="0"/>
          <a:ext cx="3352184" cy="68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33CC"/>
              </a:solidFill>
              <a:latin typeface="Cambria" pitchFamily="18" charset="0"/>
              <a:ea typeface="Cambria" pitchFamily="18" charset="0"/>
            </a:rPr>
            <a:t>Порядок организации питания и перерывов </a:t>
          </a:r>
          <a:endParaRPr lang="ru-RU" sz="1800" kern="1200" dirty="0">
            <a:solidFill>
              <a:srgbClr val="0033CC"/>
            </a:solidFill>
            <a:latin typeface="Cambria" pitchFamily="18" charset="0"/>
            <a:ea typeface="Cambria" pitchFamily="18" charset="0"/>
          </a:endParaRPr>
        </a:p>
      </dsp:txBody>
      <dsp:txXfrm>
        <a:off x="0" y="0"/>
        <a:ext cx="3352184" cy="685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6BBB7B-91EE-434F-B463-01B6D5A92832}">
      <dsp:nvSpPr>
        <dsp:cNvPr id="0" name=""/>
        <dsp:cNvSpPr/>
      </dsp:nvSpPr>
      <dsp:spPr>
        <a:xfrm>
          <a:off x="3732707" y="437041"/>
          <a:ext cx="269959" cy="268007"/>
        </a:xfrm>
        <a:custGeom>
          <a:avLst/>
          <a:gdLst/>
          <a:ahLst/>
          <a:cxnLst/>
          <a:rect l="0" t="0" r="0" b="0"/>
          <a:pathLst>
            <a:path>
              <a:moveTo>
                <a:pt x="269959" y="0"/>
              </a:moveTo>
              <a:lnTo>
                <a:pt x="269959" y="67809"/>
              </a:lnTo>
              <a:lnTo>
                <a:pt x="0" y="67809"/>
              </a:lnTo>
              <a:lnTo>
                <a:pt x="0" y="2680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C722-C9AC-4F69-967E-718DDE614F17}">
      <dsp:nvSpPr>
        <dsp:cNvPr id="0" name=""/>
        <dsp:cNvSpPr/>
      </dsp:nvSpPr>
      <dsp:spPr>
        <a:xfrm>
          <a:off x="944664" y="-228111"/>
          <a:ext cx="6116005" cy="665153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F6FDD-B685-42BC-8159-351695BA715C}">
      <dsp:nvSpPr>
        <dsp:cNvPr id="0" name=""/>
        <dsp:cNvSpPr/>
      </dsp:nvSpPr>
      <dsp:spPr>
        <a:xfrm>
          <a:off x="1184781" y="0"/>
          <a:ext cx="6116005" cy="665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6A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ППЭ</a:t>
          </a:r>
          <a:endParaRPr lang="ru-RU" sz="4800" b="1" kern="1200" dirty="0">
            <a:solidFill>
              <a:srgbClr val="006AB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1184781" y="0"/>
        <a:ext cx="6116005" cy="665153"/>
      </dsp:txXfrm>
    </dsp:sp>
    <dsp:sp modelId="{A4C0F177-85E9-41A3-925E-969E4F544606}">
      <dsp:nvSpPr>
        <dsp:cNvPr id="0" name=""/>
        <dsp:cNvSpPr/>
      </dsp:nvSpPr>
      <dsp:spPr>
        <a:xfrm>
          <a:off x="2652179" y="705049"/>
          <a:ext cx="2161056" cy="1372270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1A276-5977-44A7-940A-C75F660D79F8}">
      <dsp:nvSpPr>
        <dsp:cNvPr id="0" name=""/>
        <dsp:cNvSpPr/>
      </dsp:nvSpPr>
      <dsp:spPr>
        <a:xfrm>
          <a:off x="2892296" y="933160"/>
          <a:ext cx="2161056" cy="1372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для участника экзамена</a:t>
          </a:r>
          <a:endParaRPr lang="ru-RU" sz="14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2892296" y="933160"/>
        <a:ext cx="2161056" cy="137227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18B0E0-AB80-46BD-ACE1-22935B92E150}">
      <dsp:nvSpPr>
        <dsp:cNvPr id="0" name=""/>
        <dsp:cNvSpPr/>
      </dsp:nvSpPr>
      <dsp:spPr>
        <a:xfrm>
          <a:off x="-4155980" y="-637766"/>
          <a:ext cx="4952081" cy="4952081"/>
        </a:xfrm>
        <a:prstGeom prst="blockArc">
          <a:avLst>
            <a:gd name="adj1" fmla="val 18900000"/>
            <a:gd name="adj2" fmla="val 2700000"/>
            <a:gd name="adj3" fmla="val 43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691E4-A53E-4D2F-BEA0-11A2EC0F167C}">
      <dsp:nvSpPr>
        <dsp:cNvPr id="0" name=""/>
        <dsp:cNvSpPr/>
      </dsp:nvSpPr>
      <dsp:spPr>
        <a:xfrm>
          <a:off x="466186" y="267642"/>
          <a:ext cx="7591089" cy="5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4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брайлевский</a:t>
          </a: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 прибор и грифель</a:t>
          </a:r>
          <a:endParaRPr lang="ru-RU" sz="20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66186" y="267642"/>
        <a:ext cx="7591089" cy="565600"/>
      </dsp:txXfrm>
    </dsp:sp>
    <dsp:sp modelId="{8D03A539-FEFF-4EC5-86CB-5A582FF387E8}">
      <dsp:nvSpPr>
        <dsp:cNvPr id="0" name=""/>
        <dsp:cNvSpPr/>
      </dsp:nvSpPr>
      <dsp:spPr>
        <a:xfrm>
          <a:off x="63619" y="211953"/>
          <a:ext cx="707000" cy="707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1E5E3-FE84-4E28-AB3B-8C25319E7ACA}">
      <dsp:nvSpPr>
        <dsp:cNvPr id="0" name=""/>
        <dsp:cNvSpPr/>
      </dsp:nvSpPr>
      <dsp:spPr>
        <a:xfrm>
          <a:off x="741390" y="1131200"/>
          <a:ext cx="7266817" cy="5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4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брайлевская</a:t>
          </a: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 печатная машинка</a:t>
          </a:r>
          <a:endParaRPr lang="ru-RU" sz="20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741390" y="1131200"/>
        <a:ext cx="7266817" cy="565600"/>
      </dsp:txXfrm>
    </dsp:sp>
    <dsp:sp modelId="{33FB5064-0CE3-4711-B6CD-B1C5C0C8CAB4}">
      <dsp:nvSpPr>
        <dsp:cNvPr id="0" name=""/>
        <dsp:cNvSpPr/>
      </dsp:nvSpPr>
      <dsp:spPr>
        <a:xfrm>
          <a:off x="387890" y="1060500"/>
          <a:ext cx="707000" cy="707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04D30-D988-4630-87F0-36B4A774ED55}">
      <dsp:nvSpPr>
        <dsp:cNvPr id="0" name=""/>
        <dsp:cNvSpPr/>
      </dsp:nvSpPr>
      <dsp:spPr>
        <a:xfrm>
          <a:off x="741390" y="1979748"/>
          <a:ext cx="7266817" cy="5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4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лупа или иное увеличительное устройство</a:t>
          </a:r>
          <a:endParaRPr lang="ru-RU" sz="2000" kern="1200" dirty="0">
            <a:latin typeface="Cambria" pitchFamily="18" charset="0"/>
            <a:ea typeface="Cambria" pitchFamily="18" charset="0"/>
          </a:endParaRPr>
        </a:p>
      </dsp:txBody>
      <dsp:txXfrm>
        <a:off x="741390" y="1979748"/>
        <a:ext cx="7266817" cy="565600"/>
      </dsp:txXfrm>
    </dsp:sp>
    <dsp:sp modelId="{62B7582E-B416-456E-B560-6463C2A59D3D}">
      <dsp:nvSpPr>
        <dsp:cNvPr id="0" name=""/>
        <dsp:cNvSpPr/>
      </dsp:nvSpPr>
      <dsp:spPr>
        <a:xfrm>
          <a:off x="387890" y="1909048"/>
          <a:ext cx="707000" cy="707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31476-83F6-4F61-8583-126A25B2F8A1}">
      <dsp:nvSpPr>
        <dsp:cNvPr id="0" name=""/>
        <dsp:cNvSpPr/>
      </dsp:nvSpPr>
      <dsp:spPr>
        <a:xfrm>
          <a:off x="417119" y="2828295"/>
          <a:ext cx="7591089" cy="5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945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специальные чертежные инструменты и др.</a:t>
          </a:r>
          <a:endParaRPr lang="ru-RU" sz="20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417119" y="2828295"/>
        <a:ext cx="7591089" cy="565600"/>
      </dsp:txXfrm>
    </dsp:sp>
    <dsp:sp modelId="{9EDAC30C-16A7-4E96-8BA3-98904726BF6A}">
      <dsp:nvSpPr>
        <dsp:cNvPr id="0" name=""/>
        <dsp:cNvSpPr/>
      </dsp:nvSpPr>
      <dsp:spPr>
        <a:xfrm>
          <a:off x="63619" y="2757595"/>
          <a:ext cx="707000" cy="707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A3BCC7-4896-46C9-AF3B-CCF31FE93915}">
      <dsp:nvSpPr>
        <dsp:cNvPr id="0" name=""/>
        <dsp:cNvSpPr/>
      </dsp:nvSpPr>
      <dsp:spPr>
        <a:xfrm>
          <a:off x="0" y="174451"/>
          <a:ext cx="4859647" cy="786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1800" b="1" kern="1200" dirty="0">
            <a:solidFill>
              <a:srgbClr val="0033CC"/>
            </a:solidFill>
          </a:endParaRPr>
        </a:p>
      </dsp:txBody>
      <dsp:txXfrm>
        <a:off x="0" y="174451"/>
        <a:ext cx="3700991" cy="786477"/>
      </dsp:txXfrm>
    </dsp:sp>
    <dsp:sp modelId="{BB3787D1-3C13-4AB8-9681-CE38BC11801B}">
      <dsp:nvSpPr>
        <dsp:cNvPr id="0" name=""/>
        <dsp:cNvSpPr/>
      </dsp:nvSpPr>
      <dsp:spPr>
        <a:xfrm>
          <a:off x="414505" y="1221159"/>
          <a:ext cx="4859647" cy="8189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участников экзамена положить ВСЕ ЭМ и ручки на край стола</a:t>
          </a:r>
          <a:endParaRPr lang="ru-RU" sz="1800" b="1" kern="1200" dirty="0">
            <a:solidFill>
              <a:srgbClr val="0033CC"/>
            </a:solidFill>
          </a:endParaRPr>
        </a:p>
      </dsp:txBody>
      <dsp:txXfrm>
        <a:off x="414505" y="1221159"/>
        <a:ext cx="3692857" cy="818915"/>
      </dsp:txXfrm>
    </dsp:sp>
    <dsp:sp modelId="{44B1C43A-051C-495E-85A3-9AD9BF753FFD}">
      <dsp:nvSpPr>
        <dsp:cNvPr id="0" name=""/>
        <dsp:cNvSpPr/>
      </dsp:nvSpPr>
      <dsp:spPr>
        <a:xfrm>
          <a:off x="827017" y="2289094"/>
          <a:ext cx="4859647" cy="962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  <a:cs typeface="Arial" pitchFamily="34" charset="0"/>
            </a:rPr>
            <a:t>собрать у участников ЭМ с рабочих мест участников ЕГЭ, заполнить ППЭ-05-02, получив подпись участника экзамена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827017" y="2289094"/>
        <a:ext cx="3692857" cy="962109"/>
      </dsp:txXfrm>
    </dsp:sp>
    <dsp:sp modelId="{3724673E-021B-4499-A4E4-458106726051}">
      <dsp:nvSpPr>
        <dsp:cNvPr id="0" name=""/>
        <dsp:cNvSpPr/>
      </dsp:nvSpPr>
      <dsp:spPr>
        <a:xfrm>
          <a:off x="4295385" y="959489"/>
          <a:ext cx="390525" cy="410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295385" y="959489"/>
        <a:ext cx="390525" cy="410178"/>
      </dsp:txXfrm>
    </dsp:sp>
    <dsp:sp modelId="{9A7E7D0E-4974-44C8-9B07-A186D4479EB0}">
      <dsp:nvSpPr>
        <dsp:cNvPr id="0" name=""/>
        <dsp:cNvSpPr/>
      </dsp:nvSpPr>
      <dsp:spPr>
        <a:xfrm>
          <a:off x="4379592" y="2071621"/>
          <a:ext cx="439558" cy="2146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379592" y="2071621"/>
        <a:ext cx="439558" cy="2146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2AAE03-E593-4072-81BE-95B473884CAD}">
      <dsp:nvSpPr>
        <dsp:cNvPr id="0" name=""/>
        <dsp:cNvSpPr/>
      </dsp:nvSpPr>
      <dsp:spPr>
        <a:xfrm>
          <a:off x="4311609" y="437585"/>
          <a:ext cx="1040654" cy="200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229"/>
              </a:lnTo>
              <a:lnTo>
                <a:pt x="1040654" y="143229"/>
              </a:lnTo>
              <a:lnTo>
                <a:pt x="1040654" y="2003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8E9E7-BBD1-40A1-84A0-C76863FC4D40}">
      <dsp:nvSpPr>
        <dsp:cNvPr id="0" name=""/>
        <dsp:cNvSpPr/>
      </dsp:nvSpPr>
      <dsp:spPr>
        <a:xfrm>
          <a:off x="1471823" y="437585"/>
          <a:ext cx="2839785" cy="206989"/>
        </a:xfrm>
        <a:custGeom>
          <a:avLst/>
          <a:gdLst/>
          <a:ahLst/>
          <a:cxnLst/>
          <a:rect l="0" t="0" r="0" b="0"/>
          <a:pathLst>
            <a:path>
              <a:moveTo>
                <a:pt x="2839785" y="0"/>
              </a:moveTo>
              <a:lnTo>
                <a:pt x="2839785" y="149896"/>
              </a:lnTo>
              <a:lnTo>
                <a:pt x="0" y="149896"/>
              </a:lnTo>
              <a:lnTo>
                <a:pt x="0" y="206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633A1-8777-4D06-B8EC-42DAC0E71517}">
      <dsp:nvSpPr>
        <dsp:cNvPr id="0" name=""/>
        <dsp:cNvSpPr/>
      </dsp:nvSpPr>
      <dsp:spPr>
        <a:xfrm>
          <a:off x="1287348" y="-19444"/>
          <a:ext cx="6048521" cy="457030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CCD02-14C8-4D0B-B77D-E1D3E79F07A6}">
      <dsp:nvSpPr>
        <dsp:cNvPr id="0" name=""/>
        <dsp:cNvSpPr/>
      </dsp:nvSpPr>
      <dsp:spPr>
        <a:xfrm>
          <a:off x="1355826" y="45608"/>
          <a:ext cx="6048521" cy="457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kern="1200" dirty="0" smtClean="0">
              <a:solidFill>
                <a:srgbClr val="006A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ППЭ</a:t>
          </a:r>
          <a:endParaRPr lang="ru-RU" sz="2400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1355826" y="45608"/>
        <a:ext cx="6048521" cy="457030"/>
      </dsp:txXfrm>
    </dsp:sp>
    <dsp:sp modelId="{9C6DD56E-6AC9-4192-BFAE-C05EEF017657}">
      <dsp:nvSpPr>
        <dsp:cNvPr id="0" name=""/>
        <dsp:cNvSpPr/>
      </dsp:nvSpPr>
      <dsp:spPr>
        <a:xfrm>
          <a:off x="527619" y="644575"/>
          <a:ext cx="1888407" cy="787864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1A8DD-5D31-42EE-82AD-6FBEE979EF11}">
      <dsp:nvSpPr>
        <dsp:cNvPr id="0" name=""/>
        <dsp:cNvSpPr/>
      </dsp:nvSpPr>
      <dsp:spPr>
        <a:xfrm>
          <a:off x="596097" y="709628"/>
          <a:ext cx="1888407" cy="787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4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596097" y="709628"/>
        <a:ext cx="1888407" cy="787864"/>
      </dsp:txXfrm>
    </dsp:sp>
    <dsp:sp modelId="{3184515C-3DD6-49FE-BF3D-AD943783F6C5}">
      <dsp:nvSpPr>
        <dsp:cNvPr id="0" name=""/>
        <dsp:cNvSpPr/>
      </dsp:nvSpPr>
      <dsp:spPr>
        <a:xfrm>
          <a:off x="3940329" y="637907"/>
          <a:ext cx="2823869" cy="821038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6CA9C-C1F9-4ECF-BF5B-2A4DEC325248}">
      <dsp:nvSpPr>
        <dsp:cNvPr id="0" name=""/>
        <dsp:cNvSpPr/>
      </dsp:nvSpPr>
      <dsp:spPr>
        <a:xfrm>
          <a:off x="4008806" y="702961"/>
          <a:ext cx="2823869" cy="821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4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4008806" y="702961"/>
        <a:ext cx="2823869" cy="8210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990802-48BF-4484-8BE7-008AE5F1971A}">
      <dsp:nvSpPr>
        <dsp:cNvPr id="0" name=""/>
        <dsp:cNvSpPr/>
      </dsp:nvSpPr>
      <dsp:spPr>
        <a:xfrm rot="5400000">
          <a:off x="-326231" y="326692"/>
          <a:ext cx="2174874" cy="152241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326231" y="326692"/>
        <a:ext cx="2174874" cy="1522412"/>
      </dsp:txXfrm>
    </dsp:sp>
    <dsp:sp modelId="{C86BC79E-279F-48F8-B7BD-DEFA998DD39F}">
      <dsp:nvSpPr>
        <dsp:cNvPr id="0" name=""/>
        <dsp:cNvSpPr/>
      </dsp:nvSpPr>
      <dsp:spPr>
        <a:xfrm rot="5400000">
          <a:off x="3750071" y="-2227198"/>
          <a:ext cx="1413668" cy="5868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 форму «Акт об отключении средств видеонаблюдения или отсутствии видеозаписи экзамена»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5400000">
        <a:off x="3750071" y="-2227198"/>
        <a:ext cx="1413668" cy="5868987"/>
      </dsp:txXfrm>
    </dsp:sp>
    <dsp:sp modelId="{1D372524-3EE1-4D72-A7E7-A9976D4BFD22}">
      <dsp:nvSpPr>
        <dsp:cNvPr id="0" name=""/>
        <dsp:cNvSpPr/>
      </dsp:nvSpPr>
      <dsp:spPr>
        <a:xfrm rot="5400000">
          <a:off x="-326231" y="2214895"/>
          <a:ext cx="2174874" cy="152241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kern="1200" dirty="0">
            <a:latin typeface="Cambria" pitchFamily="18" charset="0"/>
          </a:endParaRPr>
        </a:p>
      </dsp:txBody>
      <dsp:txXfrm rot="5400000">
        <a:off x="-326231" y="2214895"/>
        <a:ext cx="2174874" cy="1522412"/>
      </dsp:txXfrm>
    </dsp:sp>
    <dsp:sp modelId="{870BE84E-2AE7-4CB7-889F-F6FA86CA3C67}">
      <dsp:nvSpPr>
        <dsp:cNvPr id="0" name=""/>
        <dsp:cNvSpPr/>
      </dsp:nvSpPr>
      <dsp:spPr>
        <a:xfrm rot="5400000">
          <a:off x="3750071" y="-338995"/>
          <a:ext cx="1413668" cy="5868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5400000">
        <a:off x="3750071" y="-338995"/>
        <a:ext cx="1413668" cy="586898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C3940-9552-4DCF-B9AC-29DA49CB6120}">
      <dsp:nvSpPr>
        <dsp:cNvPr id="0" name=""/>
        <dsp:cNvSpPr/>
      </dsp:nvSpPr>
      <dsp:spPr>
        <a:xfrm>
          <a:off x="1230" y="119496"/>
          <a:ext cx="1951804" cy="134479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B9C7B-9621-4813-9DCB-84AB15E365EF}">
      <dsp:nvSpPr>
        <dsp:cNvPr id="0" name=""/>
        <dsp:cNvSpPr/>
      </dsp:nvSpPr>
      <dsp:spPr>
        <a:xfrm>
          <a:off x="1230" y="1464290"/>
          <a:ext cx="1951804" cy="7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CC"/>
              </a:solidFill>
              <a:latin typeface="Cambria" pitchFamily="18" charset="0"/>
            </a:rPr>
            <a:t>Пакет руководителя ППЭ</a:t>
          </a:r>
          <a:endParaRPr lang="ru-RU" sz="14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1230" y="1464290"/>
        <a:ext cx="1951804" cy="724119"/>
      </dsp:txXfrm>
    </dsp:sp>
    <dsp:sp modelId="{FCD99D60-9BFC-4B65-BDCE-EE5B469A99B0}">
      <dsp:nvSpPr>
        <dsp:cNvPr id="0" name=""/>
        <dsp:cNvSpPr/>
      </dsp:nvSpPr>
      <dsp:spPr>
        <a:xfrm>
          <a:off x="2148297" y="119496"/>
          <a:ext cx="1951804" cy="134479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83F97-E9E1-4648-BF95-18A27CDE9E4D}">
      <dsp:nvSpPr>
        <dsp:cNvPr id="0" name=""/>
        <dsp:cNvSpPr/>
      </dsp:nvSpPr>
      <dsp:spPr>
        <a:xfrm>
          <a:off x="2148297" y="1464290"/>
          <a:ext cx="1951804" cy="7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CC"/>
              </a:solidFill>
              <a:latin typeface="Cambria" pitchFamily="18" charset="0"/>
            </a:rPr>
            <a:t>Возвратные доставочные пакеты</a:t>
          </a:r>
          <a:endParaRPr lang="ru-RU" sz="14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2148297" y="1464290"/>
        <a:ext cx="1951804" cy="724119"/>
      </dsp:txXfrm>
    </dsp:sp>
    <dsp:sp modelId="{6F457794-5B81-4A57-BF17-C164264A3CF2}">
      <dsp:nvSpPr>
        <dsp:cNvPr id="0" name=""/>
        <dsp:cNvSpPr/>
      </dsp:nvSpPr>
      <dsp:spPr>
        <a:xfrm>
          <a:off x="4295364" y="119496"/>
          <a:ext cx="1951804" cy="134479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23AA1-2277-49B3-806A-4D4A4AB93B29}">
      <dsp:nvSpPr>
        <dsp:cNvPr id="0" name=""/>
        <dsp:cNvSpPr/>
      </dsp:nvSpPr>
      <dsp:spPr>
        <a:xfrm>
          <a:off x="4295364" y="1464290"/>
          <a:ext cx="1951804" cy="7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rgbClr val="0033CC"/>
              </a:solidFill>
              <a:latin typeface="Cambria" pitchFamily="18" charset="0"/>
            </a:rPr>
            <a:t>Сейф-пакеты</a:t>
          </a:r>
          <a:r>
            <a:rPr lang="ru-RU" sz="1400" b="1" kern="1200" dirty="0" smtClean="0">
              <a:solidFill>
                <a:srgbClr val="0033CC"/>
              </a:solidFill>
              <a:latin typeface="Cambria" pitchFamily="18" charset="0"/>
            </a:rPr>
            <a:t> (стандартные)</a:t>
          </a:r>
          <a:endParaRPr lang="ru-RU" sz="14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4295364" y="1464290"/>
        <a:ext cx="1951804" cy="724119"/>
      </dsp:txXfrm>
    </dsp:sp>
    <dsp:sp modelId="{278D4C44-AE50-44C2-B4CD-6CB484C15E90}">
      <dsp:nvSpPr>
        <dsp:cNvPr id="0" name=""/>
        <dsp:cNvSpPr/>
      </dsp:nvSpPr>
      <dsp:spPr>
        <a:xfrm>
          <a:off x="925021" y="2383590"/>
          <a:ext cx="1951804" cy="134479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5307F-A2AE-4A05-819E-75FA0C313CDA}">
      <dsp:nvSpPr>
        <dsp:cNvPr id="0" name=""/>
        <dsp:cNvSpPr/>
      </dsp:nvSpPr>
      <dsp:spPr>
        <a:xfrm>
          <a:off x="925021" y="3728383"/>
          <a:ext cx="1951804" cy="7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CC"/>
              </a:solidFill>
              <a:latin typeface="Cambria" pitchFamily="18" charset="0"/>
            </a:rPr>
            <a:t>Конверт</a:t>
          </a:r>
          <a:endParaRPr lang="ru-RU" sz="14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925021" y="3728383"/>
        <a:ext cx="1951804" cy="724119"/>
      </dsp:txXfrm>
    </dsp:sp>
    <dsp:sp modelId="{5EC3F870-5097-4FE4-A7FC-CF0D0DF36322}">
      <dsp:nvSpPr>
        <dsp:cNvPr id="0" name=""/>
        <dsp:cNvSpPr/>
      </dsp:nvSpPr>
      <dsp:spPr>
        <a:xfrm>
          <a:off x="3221831" y="2383590"/>
          <a:ext cx="1951804" cy="1344793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EAB86-CE1D-4FF9-9669-67C074BDD2F3}">
      <dsp:nvSpPr>
        <dsp:cNvPr id="0" name=""/>
        <dsp:cNvSpPr/>
      </dsp:nvSpPr>
      <dsp:spPr>
        <a:xfrm>
          <a:off x="3072088" y="3728383"/>
          <a:ext cx="2251289" cy="7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CC"/>
              </a:solidFill>
              <a:latin typeface="Cambria" pitchFamily="18" charset="0"/>
            </a:rPr>
            <a:t>Дополнительные бланки ответов № 2</a:t>
          </a:r>
          <a:endParaRPr lang="ru-RU" sz="1400" b="1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3072088" y="3728383"/>
        <a:ext cx="2251289" cy="72411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37D72E-A75F-45EB-859A-FE4203857ED1}">
      <dsp:nvSpPr>
        <dsp:cNvPr id="0" name=""/>
        <dsp:cNvSpPr/>
      </dsp:nvSpPr>
      <dsp:spPr>
        <a:xfrm rot="5400000">
          <a:off x="-307475" y="536576"/>
          <a:ext cx="2049839" cy="1434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307475" y="536576"/>
        <a:ext cx="2049839" cy="1434887"/>
      </dsp:txXfrm>
    </dsp:sp>
    <dsp:sp modelId="{693000F5-D1B9-4927-B3F4-E7D8FAD523B1}">
      <dsp:nvSpPr>
        <dsp:cNvPr id="0" name=""/>
        <dsp:cNvSpPr/>
      </dsp:nvSpPr>
      <dsp:spPr>
        <a:xfrm rot="5400000">
          <a:off x="3370856" y="-1930557"/>
          <a:ext cx="1779774" cy="56517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</dsp:txBody>
      <dsp:txXfrm rot="5400000">
        <a:off x="3370856" y="-1930557"/>
        <a:ext cx="1779774" cy="5651712"/>
      </dsp:txXfrm>
    </dsp:sp>
    <dsp:sp modelId="{741A93C1-186B-4698-9BC3-B7DD03269EB4}">
      <dsp:nvSpPr>
        <dsp:cNvPr id="0" name=""/>
        <dsp:cNvSpPr/>
      </dsp:nvSpPr>
      <dsp:spPr>
        <a:xfrm rot="5400000">
          <a:off x="-307475" y="2316224"/>
          <a:ext cx="2049839" cy="1434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5400000">
        <a:off x="-307475" y="2316224"/>
        <a:ext cx="2049839" cy="1434887"/>
      </dsp:txXfrm>
    </dsp:sp>
    <dsp:sp modelId="{A82E62CC-7B27-420B-9777-1854EF053B07}">
      <dsp:nvSpPr>
        <dsp:cNvPr id="0" name=""/>
        <dsp:cNvSpPr/>
      </dsp:nvSpPr>
      <dsp:spPr>
        <a:xfrm rot="5400000">
          <a:off x="3594545" y="-150909"/>
          <a:ext cx="1332395" cy="56517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</a:rPr>
            <a:t>провести краткий инструктаж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33CC"/>
              </a:solidFill>
              <a:latin typeface="Cambria" pitchFamily="18" charset="0"/>
            </a:rPr>
            <a:t>выдать работникам ППЭ </a:t>
          </a:r>
          <a:r>
            <a:rPr lang="ru-RU" sz="1800" b="1" kern="1200" dirty="0" err="1" smtClean="0">
              <a:solidFill>
                <a:srgbClr val="0033CC"/>
              </a:solidFill>
              <a:latin typeface="Cambria" pitchFamily="18" charset="0"/>
            </a:rPr>
            <a:t>бейджи</a:t>
          </a:r>
          <a:endParaRPr lang="ru-RU" sz="1800" b="1" kern="1200" dirty="0">
            <a:solidFill>
              <a:srgbClr val="0033CC"/>
            </a:solidFill>
            <a:latin typeface="Cambria" pitchFamily="18" charset="0"/>
          </a:endParaRPr>
        </a:p>
      </dsp:txBody>
      <dsp:txXfrm rot="5400000">
        <a:off x="3594545" y="-150909"/>
        <a:ext cx="1332395" cy="56517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215C87-E914-4934-8E66-7DA85F79DE27}">
      <dsp:nvSpPr>
        <dsp:cNvPr id="0" name=""/>
        <dsp:cNvSpPr/>
      </dsp:nvSpPr>
      <dsp:spPr>
        <a:xfrm>
          <a:off x="2098610" y="1016945"/>
          <a:ext cx="4503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312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11744" y="1060258"/>
        <a:ext cx="24045" cy="4813"/>
      </dsp:txXfrm>
    </dsp:sp>
    <dsp:sp modelId="{09EE0ED2-86FA-40E5-B45B-712580E72561}">
      <dsp:nvSpPr>
        <dsp:cNvPr id="0" name=""/>
        <dsp:cNvSpPr/>
      </dsp:nvSpPr>
      <dsp:spPr>
        <a:xfrm>
          <a:off x="9484" y="435387"/>
          <a:ext cx="2090926" cy="1254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16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9484" y="435387"/>
        <a:ext cx="2090926" cy="1254555"/>
      </dsp:txXfrm>
    </dsp:sp>
    <dsp:sp modelId="{A305E1E4-418E-4C09-B26E-5985AFDE14D6}">
      <dsp:nvSpPr>
        <dsp:cNvPr id="0" name=""/>
        <dsp:cNvSpPr/>
      </dsp:nvSpPr>
      <dsp:spPr>
        <a:xfrm>
          <a:off x="1161961" y="1688143"/>
          <a:ext cx="2507281" cy="450312"/>
        </a:xfrm>
        <a:custGeom>
          <a:avLst/>
          <a:gdLst/>
          <a:ahLst/>
          <a:cxnLst/>
          <a:rect l="0" t="0" r="0" b="0"/>
          <a:pathLst>
            <a:path>
              <a:moveTo>
                <a:pt x="2507281" y="0"/>
              </a:moveTo>
              <a:lnTo>
                <a:pt x="2507281" y="242256"/>
              </a:lnTo>
              <a:lnTo>
                <a:pt x="0" y="242256"/>
              </a:lnTo>
              <a:lnTo>
                <a:pt x="0" y="450312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51777" y="1910893"/>
        <a:ext cx="127649" cy="4813"/>
      </dsp:txXfrm>
    </dsp:sp>
    <dsp:sp modelId="{4792BD93-9A47-49BF-A8B9-5B24CA96D040}">
      <dsp:nvSpPr>
        <dsp:cNvPr id="0" name=""/>
        <dsp:cNvSpPr/>
      </dsp:nvSpPr>
      <dsp:spPr>
        <a:xfrm>
          <a:off x="2581323" y="435387"/>
          <a:ext cx="2175838" cy="1254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проверить готовность средств видеонаблюдения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2581323" y="435387"/>
        <a:ext cx="2175838" cy="1254555"/>
      </dsp:txXfrm>
    </dsp:sp>
    <dsp:sp modelId="{CB975DBC-D6EC-426E-99B3-A0BC3952A859}">
      <dsp:nvSpPr>
        <dsp:cNvPr id="0" name=""/>
        <dsp:cNvSpPr/>
      </dsp:nvSpPr>
      <dsp:spPr>
        <a:xfrm>
          <a:off x="2312637" y="2752414"/>
          <a:ext cx="4503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31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5771" y="2795727"/>
        <a:ext cx="24045" cy="4813"/>
      </dsp:txXfrm>
    </dsp:sp>
    <dsp:sp modelId="{0C511D18-EBEB-47F3-A541-946CBD2FA05A}">
      <dsp:nvSpPr>
        <dsp:cNvPr id="0" name=""/>
        <dsp:cNvSpPr/>
      </dsp:nvSpPr>
      <dsp:spPr>
        <a:xfrm>
          <a:off x="9484" y="2170856"/>
          <a:ext cx="2304953" cy="1254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разместить у входа в аудиторию форму ППЭ-05-01</a:t>
          </a:r>
          <a:endParaRPr lang="ru-RU" sz="16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9484" y="2170856"/>
        <a:ext cx="2304953" cy="1254555"/>
      </dsp:txXfrm>
    </dsp:sp>
    <dsp:sp modelId="{F6F1A657-45F0-4A02-A09A-75F00E053372}">
      <dsp:nvSpPr>
        <dsp:cNvPr id="0" name=""/>
        <dsp:cNvSpPr/>
      </dsp:nvSpPr>
      <dsp:spPr>
        <a:xfrm>
          <a:off x="4884476" y="2752414"/>
          <a:ext cx="4503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312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97610" y="2795727"/>
        <a:ext cx="24045" cy="4813"/>
      </dsp:txXfrm>
    </dsp:sp>
    <dsp:sp modelId="{8C1B3791-7418-4F1B-86FD-4170F4D37D0C}">
      <dsp:nvSpPr>
        <dsp:cNvPr id="0" name=""/>
        <dsp:cNvSpPr/>
      </dsp:nvSpPr>
      <dsp:spPr>
        <a:xfrm>
          <a:off x="2795350" y="2170856"/>
          <a:ext cx="2090926" cy="1254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itchFamily="18" charset="0"/>
            </a:rPr>
            <a:t>раздать на рабочее место листы бумаги для черновиков  со штампом ОО</a:t>
          </a:r>
          <a:endParaRPr lang="ru-RU" sz="16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2795350" y="2170856"/>
        <a:ext cx="2090926" cy="1254555"/>
      </dsp:txXfrm>
    </dsp:sp>
    <dsp:sp modelId="{26E13D37-B4DC-404D-87F1-FA7FAE62D804}">
      <dsp:nvSpPr>
        <dsp:cNvPr id="0" name=""/>
        <dsp:cNvSpPr/>
      </dsp:nvSpPr>
      <dsp:spPr>
        <a:xfrm>
          <a:off x="5367189" y="2170856"/>
          <a:ext cx="2090926" cy="1254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15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367189" y="2170856"/>
        <a:ext cx="2090926" cy="125455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C43A9B-0698-4766-A9C7-A7A82D88570F}">
      <dsp:nvSpPr>
        <dsp:cNvPr id="0" name=""/>
        <dsp:cNvSpPr/>
      </dsp:nvSpPr>
      <dsp:spPr>
        <a:xfrm>
          <a:off x="347418" y="1117595"/>
          <a:ext cx="1024184" cy="5916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1ED0-0A17-4728-8CA7-3662E191DCD7}">
      <dsp:nvSpPr>
        <dsp:cNvPr id="0" name=""/>
        <dsp:cNvSpPr/>
      </dsp:nvSpPr>
      <dsp:spPr>
        <a:xfrm>
          <a:off x="50628" y="1723824"/>
          <a:ext cx="1642111" cy="1265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kern="1200" dirty="0">
            <a:latin typeface="Cambria" pitchFamily="18" charset="0"/>
          </a:endParaRPr>
        </a:p>
      </dsp:txBody>
      <dsp:txXfrm>
        <a:off x="50628" y="1723824"/>
        <a:ext cx="1642111" cy="1265362"/>
      </dsp:txXfrm>
    </dsp:sp>
    <dsp:sp modelId="{3DFFBFF9-FF23-476F-A7EF-79AFBFF8D85E}">
      <dsp:nvSpPr>
        <dsp:cNvPr id="0" name=""/>
        <dsp:cNvSpPr/>
      </dsp:nvSpPr>
      <dsp:spPr>
        <a:xfrm rot="73672">
          <a:off x="1755818" y="2188031"/>
          <a:ext cx="341921" cy="3040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73672">
        <a:off x="1755818" y="2188031"/>
        <a:ext cx="341921" cy="304049"/>
      </dsp:txXfrm>
    </dsp:sp>
    <dsp:sp modelId="{BE26517E-6512-460B-A098-15151C12A582}">
      <dsp:nvSpPr>
        <dsp:cNvPr id="0" name=""/>
        <dsp:cNvSpPr/>
      </dsp:nvSpPr>
      <dsp:spPr>
        <a:xfrm>
          <a:off x="2348297" y="1038642"/>
          <a:ext cx="1265362" cy="8405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714D3-C701-4C2E-B269-4EB4DD5423DA}">
      <dsp:nvSpPr>
        <dsp:cNvPr id="0" name=""/>
        <dsp:cNvSpPr/>
      </dsp:nvSpPr>
      <dsp:spPr>
        <a:xfrm>
          <a:off x="2194872" y="1912571"/>
          <a:ext cx="1589118" cy="1265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/>
              </a:solidFill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kern="1200" dirty="0" smtClean="0">
              <a:solidFill>
                <a:schemeClr val="accent6"/>
              </a:solidFill>
              <a:cs typeface="Times New Roman" pitchFamily="18" charset="0"/>
            </a:rPr>
          </a:br>
          <a:r>
            <a:rPr lang="ru-RU" sz="1400" kern="1200" dirty="0" smtClean="0">
              <a:solidFill>
                <a:schemeClr val="accent6"/>
              </a:solidFill>
              <a:cs typeface="Times New Roman" pitchFamily="18" charset="0"/>
            </a:rPr>
            <a:t>в  аудитории</a:t>
          </a:r>
          <a:endParaRPr lang="ru-RU" sz="1400" kern="1200" dirty="0"/>
        </a:p>
      </dsp:txBody>
      <dsp:txXfrm>
        <a:off x="2194872" y="1912571"/>
        <a:ext cx="1589118" cy="1265362"/>
      </dsp:txXfrm>
    </dsp:sp>
    <dsp:sp modelId="{54F9B8DC-CB80-4B5D-92FC-EBDEE72E89CF}">
      <dsp:nvSpPr>
        <dsp:cNvPr id="0" name=""/>
        <dsp:cNvSpPr/>
      </dsp:nvSpPr>
      <dsp:spPr>
        <a:xfrm rot="21600000">
          <a:off x="3823623" y="2202218"/>
          <a:ext cx="387969" cy="3040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21600000">
        <a:off x="3823623" y="2202218"/>
        <a:ext cx="387969" cy="304049"/>
      </dsp:txXfrm>
    </dsp:sp>
    <dsp:sp modelId="{EB52DBB0-F655-43CC-817D-68CEDFE197A0}">
      <dsp:nvSpPr>
        <dsp:cNvPr id="0" name=""/>
        <dsp:cNvSpPr/>
      </dsp:nvSpPr>
      <dsp:spPr>
        <a:xfrm>
          <a:off x="4717085" y="809397"/>
          <a:ext cx="959701" cy="8741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FDB9E-D1F9-4FBF-9A4F-379396E44692}">
      <dsp:nvSpPr>
        <dsp:cNvPr id="0" name=""/>
        <dsp:cNvSpPr/>
      </dsp:nvSpPr>
      <dsp:spPr>
        <a:xfrm>
          <a:off x="4258601" y="1726348"/>
          <a:ext cx="2040688" cy="14912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  <a:cs typeface="Times New Roman" pitchFamily="18" charset="0"/>
            </a:rPr>
            <a:t>специально выделенное место</a:t>
          </a:r>
          <a:r>
            <a:rPr lang="ru-RU" sz="1400" kern="1200" dirty="0" smtClean="0">
              <a:solidFill>
                <a:schemeClr val="accent6"/>
              </a:solidFill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kern="1200" dirty="0"/>
        </a:p>
      </dsp:txBody>
      <dsp:txXfrm>
        <a:off x="4258601" y="1726348"/>
        <a:ext cx="2040688" cy="1491217"/>
      </dsp:txXfrm>
    </dsp:sp>
    <dsp:sp modelId="{428BD814-E094-45DC-BEBE-D376A583E414}">
      <dsp:nvSpPr>
        <dsp:cNvPr id="0" name=""/>
        <dsp:cNvSpPr/>
      </dsp:nvSpPr>
      <dsp:spPr>
        <a:xfrm rot="21600000">
          <a:off x="6324600" y="2184400"/>
          <a:ext cx="399174" cy="3040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21600000">
        <a:off x="6324600" y="2184400"/>
        <a:ext cx="399174" cy="304049"/>
      </dsp:txXfrm>
    </dsp:sp>
    <dsp:sp modelId="{C7883AFB-D9AF-4CFE-90E6-6495F1F7919A}">
      <dsp:nvSpPr>
        <dsp:cNvPr id="0" name=""/>
        <dsp:cNvSpPr/>
      </dsp:nvSpPr>
      <dsp:spPr>
        <a:xfrm>
          <a:off x="7085867" y="962224"/>
          <a:ext cx="954425" cy="9126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325B-AB63-4EE9-A553-910022379F22}">
      <dsp:nvSpPr>
        <dsp:cNvPr id="0" name=""/>
        <dsp:cNvSpPr/>
      </dsp:nvSpPr>
      <dsp:spPr>
        <a:xfrm>
          <a:off x="6780213" y="1879169"/>
          <a:ext cx="1590687" cy="1265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/>
              </a:solidFill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kern="1200" dirty="0" smtClean="0">
              <a:solidFill>
                <a:schemeClr val="accent6"/>
              </a:solidFill>
              <a:cs typeface="Times New Roman" pitchFamily="18" charset="0"/>
            </a:rPr>
            <a:t>в поле зрения </a:t>
          </a:r>
          <a:r>
            <a:rPr lang="ru-RU" sz="1400" b="1" i="1" kern="1200" dirty="0" smtClean="0">
              <a:solidFill>
                <a:schemeClr val="accent6"/>
              </a:solidFill>
              <a:cs typeface="Times New Roman" pitchFamily="18" charset="0"/>
            </a:rPr>
            <a:t>участника</a:t>
          </a:r>
          <a:endParaRPr lang="ru-RU" sz="1400" kern="1200" dirty="0"/>
        </a:p>
      </dsp:txBody>
      <dsp:txXfrm>
        <a:off x="6780213" y="1879169"/>
        <a:ext cx="1590687" cy="126536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373A99-5CB8-4ED3-9860-46E2E00F3D16}">
      <dsp:nvSpPr>
        <dsp:cNvPr id="0" name=""/>
        <dsp:cNvSpPr/>
      </dsp:nvSpPr>
      <dsp:spPr>
        <a:xfrm>
          <a:off x="0" y="730785"/>
          <a:ext cx="7543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F827C-049F-4862-B86A-14FBD3110C18}">
      <dsp:nvSpPr>
        <dsp:cNvPr id="0" name=""/>
        <dsp:cNvSpPr/>
      </dsp:nvSpPr>
      <dsp:spPr>
        <a:xfrm>
          <a:off x="376821" y="48858"/>
          <a:ext cx="5758053" cy="918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76821" y="48858"/>
        <a:ext cx="5758053" cy="918086"/>
      </dsp:txXfrm>
    </dsp:sp>
    <dsp:sp modelId="{1B0F2517-AA05-4897-B6DE-EE1FC6489F86}">
      <dsp:nvSpPr>
        <dsp:cNvPr id="0" name=""/>
        <dsp:cNvSpPr/>
      </dsp:nvSpPr>
      <dsp:spPr>
        <a:xfrm>
          <a:off x="0" y="2094800"/>
          <a:ext cx="7543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D790-8AAF-4119-BCB6-7779BFEDA116}">
      <dsp:nvSpPr>
        <dsp:cNvPr id="0" name=""/>
        <dsp:cNvSpPr/>
      </dsp:nvSpPr>
      <dsp:spPr>
        <a:xfrm>
          <a:off x="376821" y="1220385"/>
          <a:ext cx="5758053" cy="1110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400" b="0" kern="1200" dirty="0">
            <a:solidFill>
              <a:srgbClr val="002060"/>
            </a:solidFill>
          </a:endParaRPr>
        </a:p>
      </dsp:txBody>
      <dsp:txXfrm>
        <a:off x="376821" y="1220385"/>
        <a:ext cx="5758053" cy="1110575"/>
      </dsp:txXfrm>
    </dsp:sp>
    <dsp:sp modelId="{54626247-C41C-4656-883C-4E909C3CC436}">
      <dsp:nvSpPr>
        <dsp:cNvPr id="0" name=""/>
        <dsp:cNvSpPr/>
      </dsp:nvSpPr>
      <dsp:spPr>
        <a:xfrm>
          <a:off x="0" y="2976941"/>
          <a:ext cx="7543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AFA0-AFEB-4664-B73F-F4058E3FC6E1}">
      <dsp:nvSpPr>
        <dsp:cNvPr id="0" name=""/>
        <dsp:cNvSpPr/>
      </dsp:nvSpPr>
      <dsp:spPr>
        <a:xfrm>
          <a:off x="377190" y="2584400"/>
          <a:ext cx="5752170" cy="628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экзаменационные материалы на бумажном или электронном носителях, фотографировать экзаменационные материалы </a:t>
          </a:r>
          <a:endParaRPr lang="ru-RU" sz="1400" b="0" kern="1200" dirty="0">
            <a:solidFill>
              <a:srgbClr val="002060"/>
            </a:solidFill>
          </a:endParaRPr>
        </a:p>
      </dsp:txBody>
      <dsp:txXfrm>
        <a:off x="377190" y="2584400"/>
        <a:ext cx="5752170" cy="628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DE9DC00-DC8F-4245-89EA-4833A9E6C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3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3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5A6E2A5-A94F-4093-9A84-5A665599D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1C54C8E-8188-4C97-B9B3-806677C05773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463" y="663575"/>
            <a:ext cx="5030787" cy="34432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2113" cy="4098925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25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993A0-00AA-4442-811F-E607AE011C40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46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47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48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54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775814F-5391-4A31-97EA-35F1F166C5DD}" type="slidenum">
              <a:rPr lang="ru-RU" sz="1200">
                <a:latin typeface="Arial" charset="0"/>
              </a:rPr>
              <a:pPr algn="r"/>
              <a:t>55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56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58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59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60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62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63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1C54C8E-8188-4C97-B9B3-806677C05773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7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463" y="663575"/>
            <a:ext cx="5030787" cy="34432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2113" cy="4098925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71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90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95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97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apka"/>
          <p:cNvPicPr>
            <a:picLocks noChangeAspect="1" noChangeArrowheads="1"/>
          </p:cNvPicPr>
          <p:nvPr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1"/>
            <a:ext cx="7543800" cy="4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04800" y="0"/>
            <a:ext cx="0" cy="51435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57200" y="171450"/>
            <a:ext cx="0" cy="4572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971558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457201"/>
            <a:ext cx="2133600" cy="41374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457201"/>
            <a:ext cx="6248400" cy="41374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81000" y="1600201"/>
            <a:ext cx="4191000" cy="29944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600201"/>
            <a:ext cx="4191000" cy="29944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600201"/>
            <a:ext cx="4191000" cy="29944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24400" y="1600200"/>
            <a:ext cx="4191000" cy="14394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724400" y="3153967"/>
            <a:ext cx="4191000" cy="14406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0" y="1600201"/>
            <a:ext cx="8534400" cy="2994422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81000" y="457201"/>
            <a:ext cx="8534400" cy="41374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600201"/>
            <a:ext cx="4191000" cy="299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600201"/>
            <a:ext cx="4191000" cy="299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chemeClr val="bg1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8534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1"/>
            <a:ext cx="8534400" cy="299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Line 12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9" name="Line 13"/>
          <p:cNvSpPr>
            <a:spLocks noChangeShapeType="1"/>
          </p:cNvSpPr>
          <p:nvPr/>
        </p:nvSpPr>
        <p:spPr bwMode="auto">
          <a:xfrm>
            <a:off x="304800" y="0"/>
            <a:ext cx="0" cy="51435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0" name="Line 14"/>
          <p:cNvSpPr>
            <a:spLocks noChangeShapeType="1"/>
          </p:cNvSpPr>
          <p:nvPr/>
        </p:nvSpPr>
        <p:spPr bwMode="auto">
          <a:xfrm>
            <a:off x="457200" y="171450"/>
            <a:ext cx="0" cy="4572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31" name="Picture 16" descr="shapka"/>
          <p:cNvPicPr>
            <a:picLocks noChangeAspect="1" noChangeArrowheads="1"/>
          </p:cNvPicPr>
          <p:nvPr/>
        </p:nvPicPr>
        <p:blipFill>
          <a:blip r:embed="rId17" cstate="print"/>
          <a:srcRect t="20197" b="5771"/>
          <a:stretch>
            <a:fillRect/>
          </a:stretch>
        </p:blipFill>
        <p:spPr bwMode="auto">
          <a:xfrm>
            <a:off x="1066800" y="1"/>
            <a:ext cx="7543800" cy="4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  <p:sldLayoutId id="2147485266" r:id="rId12"/>
    <p:sldLayoutId id="2147485267" r:id="rId13"/>
    <p:sldLayoutId id="2147485268" r:id="rId14"/>
    <p:sldLayoutId id="214748526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g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7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gif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2.gif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gif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gif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2.gif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2.gi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gif"/><Relationship Id="rId5" Type="http://schemas.openxmlformats.org/officeDocument/2006/relationships/image" Target="../media/image81.png"/><Relationship Id="rId4" Type="http://schemas.openxmlformats.org/officeDocument/2006/relationships/image" Target="../media/image16.jpeg"/><Relationship Id="rId9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2.gif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g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7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085850"/>
            <a:ext cx="8077200" cy="280035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0" dirty="0" smtClean="0"/>
              <a:t/>
            </a:r>
            <a:br>
              <a:rPr lang="ru-RU" sz="3600" b="0" dirty="0" smtClean="0"/>
            </a:br>
            <a:endParaRPr lang="ru-RU" sz="3600" b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6200" y="4286250"/>
            <a:ext cx="5029200" cy="5715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Смирнова Татьяна Александровна, главный специалист ГУ ЯО </a:t>
            </a:r>
            <a:r>
              <a:rPr lang="ru-RU" sz="2000" dirty="0" err="1" smtClean="0">
                <a:solidFill>
                  <a:srgbClr val="002060"/>
                </a:solidFill>
                <a:latin typeface="Cambria" pitchFamily="18" charset="0"/>
              </a:rPr>
              <a:t>ЦОиККО</a:t>
            </a:r>
            <a:endParaRPr lang="ru-RU" sz="200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1219200" y="1257301"/>
            <a:ext cx="73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0099"/>
              </a:buClr>
              <a:buSzPts val="2000"/>
              <a:buFont typeface="Arial" charset="0"/>
              <a:buNone/>
            </a:pPr>
            <a:endParaRPr lang="ru-RU" sz="4000" b="1"/>
          </a:p>
        </p:txBody>
      </p:sp>
      <p:sp>
        <p:nvSpPr>
          <p:cNvPr id="3077" name="Заголовок 1"/>
          <p:cNvSpPr>
            <a:spLocks/>
          </p:cNvSpPr>
          <p:nvPr/>
        </p:nvSpPr>
        <p:spPr bwMode="auto">
          <a:xfrm>
            <a:off x="533400" y="514350"/>
            <a:ext cx="82296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Государственная итоговая аттестация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по образовательным программам </a:t>
            </a:r>
            <a:endParaRPr lang="ru-RU" sz="24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среднего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общего образования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6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Организация и проведение ЕГЭ в ППЭ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с использованием экзаменационных материалов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33CC"/>
                </a:solidFill>
                <a:latin typeface="Cambria" pitchFamily="18" charset="0"/>
                <a:cs typeface="Times New Roman" pitchFamily="16" charset="0"/>
              </a:rPr>
              <a:t>на бумажных носителях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ППЭ на дому, ППЭ в </a:t>
            </a:r>
            <a:r>
              <a:rPr lang="ru-RU" sz="2400" b="1" i="1" dirty="0" smtClean="0">
                <a:solidFill>
                  <a:srgbClr val="0070C0"/>
                </a:solidFill>
                <a:latin typeface="Cambria" pitchFamily="18" charset="0"/>
                <a:cs typeface="Times New Roman" pitchFamily="16" charset="0"/>
              </a:rPr>
              <a:t>медицинской организации)</a:t>
            </a:r>
            <a:endParaRPr lang="ru-RU" sz="2400" b="1" i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09600" y="1047751"/>
            <a:ext cx="2808312" cy="93610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685800" y="1123950"/>
            <a:ext cx="2664296" cy="6940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Calibri"/>
                <a:cs typeface="Times New Roman"/>
              </a:rPr>
              <a:t>математика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линейка</a:t>
            </a:r>
            <a:endParaRPr lang="ru-RU" b="1" i="1" dirty="0" smtClean="0">
              <a:solidFill>
                <a:srgbClr val="C0000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67200" y="971550"/>
            <a:ext cx="4392488" cy="111859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4343400" y="1047750"/>
            <a:ext cx="4248472" cy="9417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Calibri"/>
                <a:cs typeface="Times New Roman"/>
              </a:rPr>
              <a:t>физика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линейка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 непрограммируемый калькулятор </a:t>
            </a:r>
            <a:endParaRPr lang="ru-RU" dirty="0" smtClean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7544" y="2211711"/>
            <a:ext cx="2736304" cy="122413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/>
          <p:cNvSpPr/>
          <p:nvPr/>
        </p:nvSpPr>
        <p:spPr>
          <a:xfrm>
            <a:off x="539552" y="2283718"/>
            <a:ext cx="2592288" cy="9417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Calibri"/>
                <a:cs typeface="Times New Roman"/>
              </a:rPr>
              <a:t>химия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непрограммируемый калькулятор</a:t>
            </a:r>
            <a:endParaRPr lang="ru-RU" b="1" i="1" dirty="0" smtClean="0">
              <a:solidFill>
                <a:srgbClr val="C0000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51920" y="2499742"/>
            <a:ext cx="4320480" cy="158417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рямоугольник 22"/>
          <p:cNvSpPr/>
          <p:nvPr/>
        </p:nvSpPr>
        <p:spPr>
          <a:xfrm>
            <a:off x="3923928" y="2571750"/>
            <a:ext cx="4176464" cy="1189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ea typeface="Calibri"/>
                <a:cs typeface="Times New Roman"/>
              </a:rPr>
              <a:t>география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линейка</a:t>
            </a:r>
            <a:endParaRPr lang="ru-RU" dirty="0" smtClean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 транспортир</a:t>
            </a:r>
            <a:endParaRPr lang="ru-RU" dirty="0" smtClean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Calibri"/>
                <a:cs typeface="Times New Roman"/>
              </a:rPr>
              <a:t>непрограммируемый калькулятор</a:t>
            </a:r>
            <a:endParaRPr lang="ru-RU" dirty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3400" y="4299950"/>
            <a:ext cx="843108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В день проведения ЕГЭ на средствах обучения и воспитания не допускается делать пометки, относящиеся к содержанию заданий КИМ ЕГЭ по учебным предметам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Допускается использование следующих средств обучения и воспитания по соответствующим учебным предметам: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04800" y="3943350"/>
            <a:ext cx="5105400" cy="9715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</a:rPr>
              <a:t>Ассистент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в поле «ПОДПИСЬ УЧАСТНИКА»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пишет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«</a:t>
            </a: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Копия верна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»,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ставит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свою подпись</a:t>
            </a:r>
            <a:endParaRPr lang="ru-RU" sz="2000" b="1" kern="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2038350"/>
            <a:ext cx="5105400" cy="175699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Ассистенты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b="1" i="1" dirty="0" smtClean="0">
                <a:solidFill>
                  <a:srgbClr val="0033CC"/>
                </a:solidFill>
                <a:latin typeface="Cambria" pitchFamily="18" charset="0"/>
              </a:rPr>
              <a:t>переносят 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в полном соответствии ответы участников экзамена на стандартные бланки ответов 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в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присутствии </a:t>
            </a:r>
            <a:r>
              <a:rPr lang="ru-RU" sz="2000" b="1" dirty="0">
                <a:solidFill>
                  <a:srgbClr val="0033CC"/>
                </a:solidFill>
                <a:latin typeface="Cambria" pitchFamily="18" charset="0"/>
              </a:rPr>
              <a:t>члена ГЭК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, </a:t>
            </a:r>
            <a:r>
              <a:rPr lang="ru-RU" sz="2000" b="1" dirty="0">
                <a:solidFill>
                  <a:srgbClr val="0033CC"/>
                </a:solidFill>
                <a:latin typeface="Cambria" pitchFamily="18" charset="0"/>
              </a:rPr>
              <a:t>общественных </a:t>
            </a:r>
            <a:r>
              <a:rPr lang="ru-RU" sz="2000" b="1" dirty="0" smtClean="0">
                <a:solidFill>
                  <a:srgbClr val="0033CC"/>
                </a:solidFill>
                <a:latin typeface="Cambria" pitchFamily="18" charset="0"/>
              </a:rPr>
              <a:t>наблюдателей 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(</a:t>
            </a: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при наличии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)</a:t>
            </a:r>
            <a:endParaRPr lang="ru-RU" sz="2000" dirty="0">
              <a:solidFill>
                <a:schemeClr val="accent6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14350"/>
            <a:ext cx="3581400" cy="44767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7924800" y="371475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kern="0" dirty="0">
                <a:latin typeface="Cambria" pitchFamily="18" charset="0"/>
              </a:rPr>
              <a:t>Копия верна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kern="0" dirty="0">
                <a:latin typeface="Cambria" pitchFamily="18" charset="0"/>
              </a:rPr>
              <a:t>Подпись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304800" y="590550"/>
            <a:ext cx="51816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Организаторы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b="1" i="1" kern="0" dirty="0" smtClean="0">
                <a:solidFill>
                  <a:srgbClr val="0033CC"/>
                </a:solidFill>
                <a:latin typeface="Cambria" pitchFamily="18" charset="0"/>
              </a:rPr>
              <a:t>распечатывают</a:t>
            </a: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ответы участников экзамена с компьютера, ставят отметку на распечатанных бланках о количестве распечатанных листо</a:t>
            </a:r>
            <a:r>
              <a:rPr lang="ru-RU" sz="2000" dirty="0" smtClean="0">
                <a:latin typeface="Cambria" pitchFamily="18" charset="0"/>
              </a:rPr>
              <a:t>в</a:t>
            </a:r>
            <a:endParaRPr lang="ru-RU" sz="2000" kern="0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57200" y="1085850"/>
            <a:ext cx="4343400" cy="102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</a:rPr>
              <a:t>Ассистент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в поле «ПОДПИСЬ УЧАСТНИКА»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пишет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«</a:t>
            </a: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Копия верна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»,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ставит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подпись</a:t>
            </a:r>
            <a:endParaRPr lang="ru-RU" sz="2000" b="1" kern="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666750"/>
            <a:ext cx="3581400" cy="43434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7162800" y="895350"/>
            <a:ext cx="1143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latin typeface="+mn-lt"/>
              </a:rPr>
              <a:t>Копия верна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latin typeface="+mn-lt"/>
              </a:rPr>
              <a:t>Подпись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24802" y="514351"/>
            <a:ext cx="994849" cy="939489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90550"/>
            <a:ext cx="1143000" cy="141557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304800" y="211455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Бланк регистрации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9" name="Text Box 9"/>
          <p:cNvSpPr txBox="1">
            <a:spLocks noChangeArrowheads="1"/>
          </p:cNvSpPr>
          <p:nvPr/>
        </p:nvSpPr>
        <p:spPr bwMode="auto">
          <a:xfrm>
            <a:off x="1828800" y="211455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Бланк ответов № 1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0550"/>
            <a:ext cx="1143000" cy="14478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90550"/>
            <a:ext cx="1143000" cy="14478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3" name="Text Box 9"/>
          <p:cNvSpPr txBox="1">
            <a:spLocks noChangeArrowheads="1"/>
          </p:cNvSpPr>
          <p:nvPr/>
        </p:nvSpPr>
        <p:spPr bwMode="auto">
          <a:xfrm>
            <a:off x="3352800" y="211455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Бланк ответов №2  лист 1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590550"/>
            <a:ext cx="1143000" cy="14478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590550"/>
            <a:ext cx="1143000" cy="137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7" name="Text Box 9"/>
          <p:cNvSpPr txBox="1">
            <a:spLocks noChangeArrowheads="1"/>
          </p:cNvSpPr>
          <p:nvPr/>
        </p:nvSpPr>
        <p:spPr bwMode="auto">
          <a:xfrm>
            <a:off x="6629400" y="2038350"/>
            <a:ext cx="9906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ДБО №2 </a:t>
            </a:r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2724150"/>
            <a:ext cx="4038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Прямоугольник 108"/>
          <p:cNvSpPr/>
          <p:nvPr/>
        </p:nvSpPr>
        <p:spPr>
          <a:xfrm rot="16200000" flipV="1">
            <a:off x="5334000" y="3486150"/>
            <a:ext cx="1219200" cy="167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 rot="16200000" flipV="1">
            <a:off x="7581900" y="2914650"/>
            <a:ext cx="228600" cy="182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Комплектование бланков ЕГЭ в ВДП </a:t>
            </a:r>
          </a:p>
          <a:p>
            <a:pPr marL="457200" indent="-457200" algn="ctr"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Cambria" pitchFamily="18" charset="0"/>
              </a:rPr>
              <a:t>(выполнение ЕГЭ на компьютере)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953000" y="211455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Бланк ответов №2 лист 2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371600" y="3028950"/>
            <a:ext cx="22098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i="1" dirty="0">
                <a:solidFill>
                  <a:srgbClr val="C00000"/>
                </a:solidFill>
                <a:cs typeface="Times New Roman" pitchFamily="18" charset="0"/>
              </a:rPr>
              <a:t>Распечатанные </a:t>
            </a:r>
            <a:r>
              <a:rPr lang="ru-RU" b="1" i="1" dirty="0" smtClean="0">
                <a:solidFill>
                  <a:srgbClr val="C00000"/>
                </a:solidFill>
                <a:cs typeface="Times New Roman" pitchFamily="18" charset="0"/>
              </a:rPr>
              <a:t>ответы участника экзамена с компьютера</a:t>
            </a:r>
            <a:endParaRPr lang="ru-RU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590550"/>
            <a:ext cx="3812109" cy="34470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 итогам досрочного проведения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экзаменов, а также с учетом поступивших предложений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одготовлена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новая редакция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(письмо от 23.04.19                     № 10-302) следующих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МР в части уточнения особенностей проведения ГИА для лиц с ОВЗ, детей-инвалидов и инвалидов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</a:p>
          <a:p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МР по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автоматизированной процедуре проведения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ГВЭ-11 в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2019 году;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МР по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организации и проведению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ГИА-9 и ГИА-11 в форме ОГЭ и ЕГЭ для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лиц с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ОВЗ,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детей-инвалидов и инвалидов в 2019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году;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МР по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подготовке и проведению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ГИА-9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2019 году.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Новая редакция МР</a:t>
            </a:r>
            <a:endParaRPr lang="ru-RU" sz="18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5268" y="698482"/>
            <a:ext cx="2500560" cy="367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47750"/>
            <a:ext cx="2450417" cy="350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4180388"/>
            <a:ext cx="365760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!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Существенных изменений НЕТ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– утонены и (или) расширены отдельные положения, изложенные ранее в МР</a:t>
            </a:r>
            <a:endParaRPr lang="ru-RU" dirty="0">
              <a:solidFill>
                <a:srgbClr val="0033CC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990600" y="627461"/>
            <a:ext cx="7543800" cy="39421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i="1">
              <a:solidFill>
                <a:srgbClr val="000000"/>
              </a:solidFill>
            </a:endParaRPr>
          </a:p>
        </p:txBody>
      </p:sp>
      <p:sp>
        <p:nvSpPr>
          <p:cNvPr id="73731" name="Прямоугольник 2"/>
          <p:cNvSpPr>
            <a:spLocks noChangeArrowheads="1"/>
          </p:cNvSpPr>
          <p:nvPr/>
        </p:nvSpPr>
        <p:spPr bwMode="auto">
          <a:xfrm>
            <a:off x="2286000" y="1428758"/>
            <a:ext cx="4572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Презентация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на сайте ГУ ЯО </a:t>
            </a:r>
            <a:r>
              <a:rPr lang="ru-RU" sz="2400" dirty="0" err="1">
                <a:solidFill>
                  <a:srgbClr val="002060"/>
                </a:solidFill>
                <a:latin typeface="Cambria" pitchFamily="18" charset="0"/>
              </a:rPr>
              <a:t>ЦОиККО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http://coikko.ru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в разделе Государственная итоговая аттестация, ГИА-11,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 Инструктивные методические материалы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>
              <a:solidFill>
                <a:srgbClr val="002060"/>
              </a:solidFill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rgbClr val="002060"/>
                </a:solidFill>
                <a:latin typeface="Cambria" pitchFamily="18" charset="0"/>
              </a:rPr>
              <a:t>Спасибо за внимание!</a:t>
            </a:r>
          </a:p>
        </p:txBody>
      </p:sp>
      <p:sp>
        <p:nvSpPr>
          <p:cNvPr id="73732" name="Line 5"/>
          <p:cNvSpPr>
            <a:spLocks noChangeShapeType="1"/>
          </p:cNvSpPr>
          <p:nvPr/>
        </p:nvSpPr>
        <p:spPr bwMode="auto">
          <a:xfrm>
            <a:off x="76200" y="57150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33" name="Line 6"/>
          <p:cNvSpPr>
            <a:spLocks noChangeShapeType="1"/>
          </p:cNvSpPr>
          <p:nvPr/>
        </p:nvSpPr>
        <p:spPr bwMode="auto">
          <a:xfrm>
            <a:off x="76200" y="571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34" name="Line 7"/>
          <p:cNvSpPr>
            <a:spLocks noChangeShapeType="1"/>
          </p:cNvSpPr>
          <p:nvPr/>
        </p:nvSpPr>
        <p:spPr bwMode="auto">
          <a:xfrm>
            <a:off x="9067800" y="4914900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35" name="Line 8"/>
          <p:cNvSpPr>
            <a:spLocks noChangeShapeType="1"/>
          </p:cNvSpPr>
          <p:nvPr/>
        </p:nvSpPr>
        <p:spPr bwMode="auto">
          <a:xfrm flipH="1">
            <a:off x="8839200" y="50863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99592" y="915567"/>
            <a:ext cx="2088232" cy="122413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Прямоугольник 7"/>
          <p:cNvSpPr/>
          <p:nvPr/>
        </p:nvSpPr>
        <p:spPr>
          <a:xfrm>
            <a:off x="971600" y="987574"/>
            <a:ext cx="1944216" cy="10833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гелевая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  или капиллярная ручка с чернилами черного цвета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86200" y="895350"/>
            <a:ext cx="1944216" cy="122413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3962400" y="1047758"/>
            <a:ext cx="1800200" cy="8356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документ, удостоверяющий личность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16216" y="915567"/>
            <a:ext cx="1944216" cy="122413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Прямоугольник 11"/>
          <p:cNvSpPr/>
          <p:nvPr/>
        </p:nvSpPr>
        <p:spPr>
          <a:xfrm>
            <a:off x="6588224" y="1059588"/>
            <a:ext cx="1800200" cy="8356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средства обучения и воспитания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600" y="2715766"/>
            <a:ext cx="2232248" cy="93610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3733800" y="2647951"/>
            <a:ext cx="2376264" cy="158417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6804248" y="2643759"/>
            <a:ext cx="1944216" cy="99479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043608" y="2859782"/>
            <a:ext cx="2160240" cy="5878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лекарства и питание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(при необходимости)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0000" y="2800350"/>
            <a:ext cx="2240632" cy="13311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специальные технические средства </a:t>
            </a:r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(для участников с ОВЗ, детей-инвалидов и инвалидов)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58000" y="2876558"/>
            <a:ext cx="1800200" cy="5878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листы бумаги для черновиков</a:t>
            </a:r>
            <a:endParaRPr lang="ru-RU" sz="1400" b="1" i="1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Проведение экзамена: разрешенные средства </a:t>
            </a:r>
          </a:p>
          <a:p>
            <a:pPr lvl="0" algn="ctr"/>
            <a:r>
              <a:rPr lang="ru-RU" sz="2400" b="1" i="1" dirty="0" smtClean="0">
                <a:solidFill>
                  <a:schemeClr val="bg1"/>
                </a:solidFill>
                <a:latin typeface="Cambria" pitchFamily="18" charset="0"/>
              </a:rPr>
              <a:t>(на рабочем столе участника экзамена)</a:t>
            </a:r>
            <a:endParaRPr lang="ru-RU" sz="2400" i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Oval 5"/>
          <p:cNvSpPr>
            <a:spLocks noChangeArrowheads="1"/>
          </p:cNvSpPr>
          <p:nvPr/>
        </p:nvSpPr>
        <p:spPr bwMode="auto">
          <a:xfrm>
            <a:off x="1524000" y="742950"/>
            <a:ext cx="6477000" cy="762000"/>
          </a:xfrm>
          <a:prstGeom prst="ellipse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дому,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медицинской организации</a:t>
            </a:r>
            <a:endParaRPr lang="ru-RU" sz="2400" b="1" dirty="0">
              <a:solidFill>
                <a:srgbClr val="C00000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1962156"/>
          <a:ext cx="8534402" cy="1394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977"/>
                <a:gridCol w="743012"/>
                <a:gridCol w="1057359"/>
                <a:gridCol w="1283936"/>
                <a:gridCol w="1057359"/>
                <a:gridCol w="1338557"/>
                <a:gridCol w="2362202"/>
              </a:tblGrid>
              <a:tr h="457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Код ППЭ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Адрес ППЭ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Количество аудитории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Работники ППЭ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434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Руководитель ППЭ</a:t>
                      </a:r>
                      <a:endParaRPr lang="ru-RU" sz="12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Член ГЭК</a:t>
                      </a:r>
                      <a:endParaRPr lang="ru-RU" sz="12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Организаторы</a:t>
                      </a:r>
                      <a:endParaRPr lang="ru-RU" sz="12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CC"/>
                          </a:solidFill>
                          <a:latin typeface="Cambria" pitchFamily="18" charset="0"/>
                        </a:rPr>
                        <a:t>Ассистент</a:t>
                      </a:r>
                      <a:endParaRPr lang="ru-RU" sz="1200" b="1" dirty="0">
                        <a:solidFill>
                          <a:srgbClr val="0033CC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6699FF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Адрес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6"/>
                          </a:solidFill>
                          <a:latin typeface="Cambria" pitchFamily="18" charset="0"/>
                        </a:rPr>
                        <a:t>При необходимости</a:t>
                      </a:r>
                      <a:endParaRPr lang="ru-RU" sz="1400" b="1" dirty="0">
                        <a:solidFill>
                          <a:schemeClr val="accent6"/>
                        </a:solidFill>
                        <a:latin typeface="Cambria" pitchFamily="18" charset="0"/>
                      </a:endParaRPr>
                    </a:p>
                  </a:txBody>
                  <a:tcPr marT="34290" marB="34290">
                    <a:solidFill>
                      <a:srgbClr val="CFDEFB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16" y="3105152"/>
            <a:ext cx="994849" cy="93948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4600" y="3257558"/>
            <a:ext cx="4876800" cy="45318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Видеонаблюдение в режиме «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офлайн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»</a:t>
            </a:r>
            <a:endParaRPr lang="ru-RU" sz="1200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1504958"/>
            <a:ext cx="8458200" cy="45318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defTabSz="800100"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Минимальные требования к процедуре и технологии проведения ЕГЭ</a:t>
            </a:r>
            <a:endParaRPr lang="ru-RU" sz="1200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3400" y="3943350"/>
            <a:ext cx="653464" cy="457200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/>
            </a:blip>
            <a:srcRect/>
            <a:stretch>
              <a:fillRect t="-28000" b="-28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95400" y="3867155"/>
            <a:ext cx="7696200" cy="42240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defRPr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Рабочее место для участника экзамена с учетом состояния его здоровья</a:t>
            </a:r>
            <a:endParaRPr lang="ru-RU" sz="1800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95400" y="4400558"/>
            <a:ext cx="4648200" cy="42240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defRPr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Рабочие места для всех работников ППЭ</a:t>
            </a:r>
            <a:endParaRPr lang="ru-RU" sz="1800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34200" y="1962159"/>
            <a:ext cx="1828800" cy="42240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defTabSz="800100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</a:rPr>
              <a:t>не ранее 09.00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Организация ППЭ</a:t>
            </a: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52400" y="457200"/>
            <a:ext cx="8839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800" b="1" i="1">
              <a:solidFill>
                <a:schemeClr val="bg1"/>
              </a:solidFill>
            </a:endParaRPr>
          </a:p>
        </p:txBody>
      </p:sp>
      <p:sp>
        <p:nvSpPr>
          <p:cNvPr id="51203" name="Заголовок 1"/>
          <p:cNvSpPr txBox="1">
            <a:spLocks/>
          </p:cNvSpPr>
          <p:nvPr/>
        </p:nvSpPr>
        <p:spPr bwMode="auto">
          <a:xfrm>
            <a:off x="457200" y="342900"/>
            <a:ext cx="861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590560"/>
            <a:ext cx="2895600" cy="103180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ППЭ должен быть оборудован</a:t>
            </a:r>
            <a:r>
              <a:rPr lang="ru-RU" sz="1600" b="1" i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с учетом </a:t>
            </a: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индивидуальных особенностей участника</a:t>
            </a:r>
            <a:endParaRPr lang="ru-RU" sz="1600" b="1" dirty="0">
              <a:solidFill>
                <a:srgbClr val="262673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4495800" y="1581150"/>
            <a:ext cx="4038600" cy="4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SzPct val="90000"/>
            </a:pPr>
            <a:r>
              <a:rPr lang="ru-RU" sz="2400" b="1" dirty="0">
                <a:solidFill>
                  <a:srgbClr val="993300"/>
                </a:solidFill>
                <a:latin typeface="Cambria" pitchFamily="18" charset="0"/>
                <a:cs typeface="Times New Roman" pitchFamily="18" charset="0"/>
              </a:rPr>
              <a:t>Ассистенты</a:t>
            </a:r>
          </a:p>
        </p:txBody>
      </p:sp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533400" y="2038350"/>
            <a:ext cx="3505200" cy="229984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оказывают необходимую техническую помощь</a:t>
            </a:r>
          </a:p>
          <a:p>
            <a:pPr algn="just" defTabSz="800100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помогают занять рабочее место, передвигаться, прочитать задание, перенести ответы в экзаменационные бланки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191000" y="2038358"/>
            <a:ext cx="4800600" cy="22382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72000" bIns="72000">
            <a:spAutoFit/>
          </a:bodyPr>
          <a:lstStyle/>
          <a:p>
            <a:pPr algn="just" defTabSz="800100"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педагогический работник ОО</a:t>
            </a:r>
          </a:p>
          <a:p>
            <a:pPr algn="just" defTabSz="800100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родители </a:t>
            </a:r>
            <a:r>
              <a:rPr lang="ru-RU" sz="2000" b="1" dirty="0">
                <a:solidFill>
                  <a:srgbClr val="C00000"/>
                </a:solidFill>
                <a:latin typeface="Cambria" pitchFamily="18" charset="0"/>
              </a:rPr>
              <a:t>(законные представители) участника</a:t>
            </a:r>
            <a:r>
              <a:rPr lang="ru-RU" sz="2000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экзамена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 defTabSz="800100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социальный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работник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– участники ЕГЭ</a:t>
            </a:r>
            <a:endParaRPr lang="ru-RU" sz="2000" b="1" dirty="0">
              <a:solidFill>
                <a:srgbClr val="FF0000"/>
              </a:solidFill>
              <a:latin typeface="Cambria" pitchFamily="18" charset="0"/>
            </a:endParaRPr>
          </a:p>
          <a:p>
            <a:pPr algn="just" defTabSz="800100">
              <a:defRPr/>
            </a:pPr>
            <a:r>
              <a:rPr lang="ru-RU" sz="1800" i="1" dirty="0" smtClean="0">
                <a:solidFill>
                  <a:schemeClr val="accent6"/>
                </a:solidFill>
                <a:latin typeface="Cambria" pitchFamily="18" charset="0"/>
              </a:rPr>
              <a:t>согласовываются </a:t>
            </a:r>
            <a:r>
              <a:rPr lang="ru-RU" sz="1800" i="1" dirty="0">
                <a:solidFill>
                  <a:schemeClr val="accent6"/>
                </a:solidFill>
                <a:latin typeface="Cambria" pitchFamily="18" charset="0"/>
              </a:rPr>
              <a:t>с ГЭК, </a:t>
            </a:r>
            <a:r>
              <a:rPr lang="ru-RU" sz="1800" i="1" dirty="0" smtClean="0">
                <a:solidFill>
                  <a:schemeClr val="accent6"/>
                </a:solidFill>
                <a:latin typeface="Cambria" pitchFamily="18" charset="0"/>
              </a:rPr>
              <a:t>утверждаются приказом  </a:t>
            </a:r>
            <a:r>
              <a:rPr lang="ru-RU" sz="1800" i="1" dirty="0">
                <a:solidFill>
                  <a:schemeClr val="accent6"/>
                </a:solidFill>
                <a:latin typeface="Cambria" pitchFamily="18" charset="0"/>
              </a:rPr>
              <a:t>департаментом </a:t>
            </a:r>
            <a:r>
              <a:rPr lang="ru-RU" sz="1800" i="1" dirty="0" smtClean="0">
                <a:solidFill>
                  <a:schemeClr val="accent6"/>
                </a:solidFill>
                <a:latin typeface="Cambria" pitchFamily="18" charset="0"/>
              </a:rPr>
              <a:t>образования</a:t>
            </a:r>
            <a:endParaRPr lang="ru-RU" sz="1800" i="1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" y="4476750"/>
            <a:ext cx="8458200" cy="589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>
              <a:defRPr/>
            </a:pPr>
            <a:r>
              <a:rPr lang="ru-RU" sz="2000" i="1" dirty="0" smtClean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перенос </a:t>
            </a:r>
            <a:r>
              <a:rPr lang="ru-RU" sz="2000" i="1" dirty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ответов участника </a:t>
            </a:r>
            <a:r>
              <a:rPr lang="ru-RU" sz="2000" i="1" dirty="0" smtClean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экзамена в </a:t>
            </a:r>
            <a:r>
              <a:rPr lang="ru-RU" sz="2000" i="1" dirty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стандартные бланки </a:t>
            </a:r>
            <a:r>
              <a:rPr lang="ru-RU" sz="2000" i="1" dirty="0" smtClean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i="1" dirty="0">
                <a:solidFill>
                  <a:srgbClr val="006AB3"/>
                </a:solidFill>
                <a:latin typeface="Cambria" pitchFamily="18" charset="0"/>
                <a:cs typeface="Times New Roman" panose="02020603050405020304" pitchFamily="18" charset="0"/>
              </a:rPr>
              <a:t>ассистентом в присутствии члена ГЭК</a:t>
            </a:r>
          </a:p>
        </p:txBody>
      </p:sp>
      <p:sp>
        <p:nvSpPr>
          <p:cNvPr id="8201" name="Прямоугольник 5"/>
          <p:cNvSpPr>
            <a:spLocks noChangeArrowheads="1"/>
          </p:cNvSpPr>
          <p:nvPr/>
        </p:nvSpPr>
        <p:spPr bwMode="auto">
          <a:xfrm>
            <a:off x="3276600" y="590561"/>
            <a:ext cx="563880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33CC"/>
                </a:solidFill>
                <a:latin typeface="Cambria" pitchFamily="18" charset="0"/>
              </a:rPr>
              <a:t>Организация питания и перерывов для проведения </a:t>
            </a:r>
            <a:r>
              <a:rPr lang="ru-RU" sz="2000" b="1" i="1" dirty="0" smtClean="0">
                <a:solidFill>
                  <a:srgbClr val="0033CC"/>
                </a:solidFill>
                <a:latin typeface="Cambria" pitchFamily="18" charset="0"/>
              </a:rPr>
              <a:t>лечебных и профилактических мероприятий</a:t>
            </a:r>
            <a:endParaRPr lang="ru-RU" sz="2000" b="1" i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Особенности организации ППЭ </a:t>
            </a: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38200" y="47625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64448719"/>
              </p:ext>
            </p:extLst>
          </p:nvPr>
        </p:nvGraphicFramePr>
        <p:xfrm>
          <a:off x="457200" y="819157"/>
          <a:ext cx="8363272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486381033"/>
              </p:ext>
            </p:extLst>
          </p:nvPr>
        </p:nvGraphicFramePr>
        <p:xfrm>
          <a:off x="357175" y="3333750"/>
          <a:ext cx="8710641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816" y="514352"/>
            <a:ext cx="994849" cy="9394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Пункт проведения экзамена</a:t>
            </a: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323528" y="699543"/>
            <a:ext cx="8357660" cy="475906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оборудована средствами видеонаблюдения в режиме «</a:t>
              </a:r>
              <a:r>
                <a:rPr lang="ru-RU" sz="1600" kern="1200" dirty="0" err="1" smtClean="0">
                  <a:latin typeface="Cambria" pitchFamily="18" charset="0"/>
                </a:rPr>
                <a:t>офлайн</a:t>
              </a:r>
              <a:r>
                <a:rPr lang="ru-RU" sz="1600" kern="1200" dirty="0" smtClean="0">
                  <a:latin typeface="Cambria" pitchFamily="18" charset="0"/>
                </a:rPr>
                <a:t>»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467544" y="699542"/>
            <a:ext cx="720080" cy="432048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/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15"/>
          <p:cNvGrpSpPr/>
          <p:nvPr/>
        </p:nvGrpSpPr>
        <p:grpSpPr>
          <a:xfrm>
            <a:off x="304800" y="3867150"/>
            <a:ext cx="8357660" cy="526182"/>
            <a:chOff x="0" y="1099106"/>
            <a:chExt cx="8357660" cy="52618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1099106"/>
              <a:ext cx="8357660" cy="526182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726018" y="1099106"/>
              <a:ext cx="6631642" cy="526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закрыты стенды, плакаты и иные материалы со справочно-познавательной информацией</a:t>
              </a:r>
              <a:endParaRPr lang="ru-RU" sz="1600" b="1" kern="1200" dirty="0">
                <a:latin typeface="Cambria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457200" y="3943350"/>
            <a:ext cx="686429" cy="400858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/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19"/>
          <p:cNvGrpSpPr/>
          <p:nvPr/>
        </p:nvGrpSpPr>
        <p:grpSpPr>
          <a:xfrm>
            <a:off x="304800" y="3239392"/>
            <a:ext cx="8427594" cy="569720"/>
            <a:chOff x="-69349" y="1497733"/>
            <a:chExt cx="8427594" cy="49157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69349" y="1513402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658843" y="1497733"/>
              <a:ext cx="6699402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подготовлены функционирующие часы, находящиеся в поле зрения участника экзамена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57200" y="3333750"/>
            <a:ext cx="697840" cy="432048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23"/>
          <p:cNvGrpSpPr/>
          <p:nvPr/>
        </p:nvGrpSpPr>
        <p:grpSpPr>
          <a:xfrm>
            <a:off x="304800" y="1200152"/>
            <a:ext cx="8357660" cy="544899"/>
            <a:chOff x="585" y="1678515"/>
            <a:chExt cx="8357660" cy="54489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85" y="1678515"/>
              <a:ext cx="8357660" cy="544899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726603" y="1678515"/>
              <a:ext cx="6631642" cy="544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подготовлено рабочее места для участника экзамена (стол и стул), обозначенное номером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533400" y="1276350"/>
            <a:ext cx="653464" cy="380724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/>
            </a:blip>
            <a:srcRect/>
            <a:stretch>
              <a:fillRect t="-28000" b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Группа 5"/>
          <p:cNvGrpSpPr/>
          <p:nvPr/>
        </p:nvGrpSpPr>
        <p:grpSpPr>
          <a:xfrm>
            <a:off x="304816" y="1733552"/>
            <a:ext cx="8364571" cy="641469"/>
            <a:chOff x="-1" y="3681638"/>
            <a:chExt cx="8364571" cy="69822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549908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747797" y="3681638"/>
              <a:ext cx="6616773" cy="698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latin typeface="Cambria" pitchFamily="18" charset="0"/>
                </a:rPr>
                <a:t>подготовлены места для организаторов и </a:t>
              </a:r>
              <a:r>
                <a:rPr lang="ru-RU" sz="1600" dirty="0" smtClean="0">
                  <a:latin typeface="Cambria" pitchFamily="18" charset="0"/>
                </a:rPr>
                <a:t>ассистента</a:t>
              </a:r>
              <a:endParaRPr lang="ru-RU" sz="1600" dirty="0">
                <a:latin typeface="Cambria" pitchFamily="18" charset="0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1885950"/>
            <a:ext cx="720080" cy="420046"/>
          </a:xfrm>
          <a:prstGeom prst="rect">
            <a:avLst/>
          </a:prstGeom>
        </p:spPr>
      </p:pic>
      <p:grpSp>
        <p:nvGrpSpPr>
          <p:cNvPr id="11" name="Группа 31"/>
          <p:cNvGrpSpPr/>
          <p:nvPr/>
        </p:nvGrpSpPr>
        <p:grpSpPr>
          <a:xfrm>
            <a:off x="304800" y="2343148"/>
            <a:ext cx="8358246" cy="914402"/>
            <a:chOff x="0" y="2791288"/>
            <a:chExt cx="8358246" cy="576621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791288"/>
              <a:ext cx="8358246" cy="544899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91288"/>
              <a:ext cx="6632106" cy="576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подготовлен стол, находящийся в зоне видимости камеры видеонаблюдения, для оформления  форм ППЭ, для осуществления раскладки, и последующей упаковки ЭМ, собранных организаторами  у участника экзамена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16" y="2419352"/>
            <a:ext cx="864097" cy="576063"/>
          </a:xfrm>
          <a:prstGeom prst="rect">
            <a:avLst/>
          </a:prstGeom>
        </p:spPr>
      </p:pic>
      <p:grpSp>
        <p:nvGrpSpPr>
          <p:cNvPr id="16" name="Группа 35"/>
          <p:cNvGrpSpPr/>
          <p:nvPr/>
        </p:nvGrpSpPr>
        <p:grpSpPr>
          <a:xfrm>
            <a:off x="304800" y="4476750"/>
            <a:ext cx="8357660" cy="475906"/>
            <a:chOff x="585" y="3469907"/>
            <a:chExt cx="8357660" cy="475906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585" y="3469907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719704" y="3469907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подготовлены листы бумаги для черновиков со штампом образовательной организации, на базе которой  организован ППЭ</a:t>
              </a: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457206" y="4476751"/>
            <a:ext cx="790623" cy="483518"/>
          </a:xfrm>
          <a:prstGeom prst="roundRect">
            <a:avLst>
              <a:gd name="adj" fmla="val 10000"/>
            </a:avLst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оугольник 31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Аудитория ППЭ</a:t>
            </a:r>
          </a:p>
          <a:p>
            <a:pPr algn="ctr"/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323528" y="699543"/>
            <a:ext cx="8357660" cy="475906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подготовить ножницы  для вскрытия </a:t>
              </a:r>
              <a:r>
                <a:rPr lang="ru-RU" sz="1600" kern="1200" dirty="0" err="1" smtClean="0">
                  <a:latin typeface="Cambria" pitchFamily="18" charset="0"/>
                </a:rPr>
                <a:t>спецпакета</a:t>
              </a:r>
              <a:r>
                <a:rPr lang="ru-RU" sz="1600" kern="1200" dirty="0" smtClean="0">
                  <a:latin typeface="Cambria" pitchFamily="18" charset="0"/>
                </a:rPr>
                <a:t> с ИК 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grpSp>
        <p:nvGrpSpPr>
          <p:cNvPr id="4" name="Группа 19"/>
          <p:cNvGrpSpPr/>
          <p:nvPr/>
        </p:nvGrpSpPr>
        <p:grpSpPr>
          <a:xfrm>
            <a:off x="304800" y="3333750"/>
            <a:ext cx="8358246" cy="838200"/>
            <a:chOff x="-145549" y="1359990"/>
            <a:chExt cx="8358246" cy="47590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145549" y="1359990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-69349" y="1403822"/>
              <a:ext cx="8229600" cy="39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 smtClean="0">
                <a:latin typeface="Cambria" pitchFamily="18" charset="0"/>
              </a:endParaRP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 smtClean="0">
                <a:latin typeface="Cambria" pitchFamily="18" charset="0"/>
              </a:endParaRP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подготовить памятки: «Сроки ознакомления с результатами экзамена»,  «Кодировка учебных предметов», «Продолжительность выполнения   экзаменационной работы»,  «Код ППЭ, наименование ППЭ, адрес ППЭ», «Горячая линия»</a:t>
              </a: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   </a:t>
              </a:r>
              <a:br>
                <a:rPr lang="ru-RU" sz="1600" kern="1200" dirty="0" smtClean="0">
                  <a:latin typeface="Cambria" pitchFamily="18" charset="0"/>
                </a:rPr>
              </a:br>
              <a:r>
                <a:rPr lang="ru-RU" sz="1600" kern="1200" dirty="0" smtClean="0">
                  <a:latin typeface="Cambria" pitchFamily="18" charset="0"/>
                </a:rPr>
                <a:t>, 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grpSp>
        <p:nvGrpSpPr>
          <p:cNvPr id="5" name="Группа 23"/>
          <p:cNvGrpSpPr/>
          <p:nvPr/>
        </p:nvGrpSpPr>
        <p:grpSpPr>
          <a:xfrm>
            <a:off x="304800" y="1200152"/>
            <a:ext cx="8357660" cy="544899"/>
            <a:chOff x="585" y="1678515"/>
            <a:chExt cx="8357660" cy="54489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85" y="1678515"/>
              <a:ext cx="8357660" cy="544899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726603" y="1678515"/>
              <a:ext cx="6631642" cy="544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latin typeface="Cambria" pitchFamily="18" charset="0"/>
                </a:rPr>
                <a:t>подготовить листы бумаги для черновиков со штампом образовательной организации, на базе которой  организован ППЭ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4816" y="1733552"/>
            <a:ext cx="8364571" cy="641469"/>
            <a:chOff x="-1" y="3681638"/>
            <a:chExt cx="8364571" cy="69822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549908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747797" y="3681638"/>
              <a:ext cx="6616773" cy="698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latin typeface="Cambria" pitchFamily="18" charset="0"/>
                </a:rPr>
                <a:t>подготовить форму ППЭ-11, ППЭ-11-1 «Сопроводительный бланк к материалам ЕГЭ»</a:t>
              </a:r>
              <a:endParaRPr lang="ru-RU" sz="1600" dirty="0">
                <a:latin typeface="Cambria" pitchFamily="18" charset="0"/>
              </a:endParaRPr>
            </a:p>
          </p:txBody>
        </p:sp>
      </p:grpSp>
      <p:grpSp>
        <p:nvGrpSpPr>
          <p:cNvPr id="9" name="Группа 31"/>
          <p:cNvGrpSpPr/>
          <p:nvPr/>
        </p:nvGrpSpPr>
        <p:grpSpPr>
          <a:xfrm>
            <a:off x="304800" y="2343152"/>
            <a:ext cx="8358246" cy="944493"/>
            <a:chOff x="0" y="2686447"/>
            <a:chExt cx="8358246" cy="649743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686447"/>
              <a:ext cx="8358246" cy="649739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38870"/>
              <a:ext cx="6503461" cy="597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latin typeface="Cambria" pitchFamily="18" charset="0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533414" y="1200151"/>
            <a:ext cx="790623" cy="483518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0975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495550"/>
            <a:ext cx="33670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3886200" y="2419350"/>
            <a:ext cx="4572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</a:rPr>
              <a:t>подготовить инструкцию для участника экзамена, зачитываемую организаторами в аудитории перед началом экзамена</a:t>
            </a:r>
            <a:endParaRPr lang="ru-RU" sz="1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04800" y="4248150"/>
            <a:ext cx="8357660" cy="475906"/>
          </a:xfrm>
          <a:prstGeom prst="roundRect">
            <a:avLst>
              <a:gd name="adj" fmla="val 10000"/>
            </a:avLst>
          </a:prstGeom>
          <a:solidFill>
            <a:srgbClr val="006AB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Скругленный прямоугольник 4"/>
          <p:cNvSpPr/>
          <p:nvPr/>
        </p:nvSpPr>
        <p:spPr>
          <a:xfrm>
            <a:off x="381005" y="4248150"/>
            <a:ext cx="6638541" cy="4759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just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>
                <a:latin typeface="Cambria" pitchFamily="18" charset="0"/>
              </a:rPr>
              <a:t>копию выписки из протокола ГЭК  о создании специальных условий</a:t>
            </a:r>
            <a:endParaRPr lang="ru-RU" sz="1600" kern="1200" dirty="0"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742958"/>
            <a:ext cx="7620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Подготовка к проведению экзамена</a:t>
            </a: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304800" y="699543"/>
            <a:ext cx="8376388" cy="475906"/>
            <a:chOff x="-18143" y="46919"/>
            <a:chExt cx="8376388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-18143" y="46919"/>
              <a:ext cx="8376388" cy="475906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подготовить списки ассистентов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304800" y="2495550"/>
            <a:ext cx="8358246" cy="457200"/>
            <a:chOff x="-145549" y="1359990"/>
            <a:chExt cx="8358246" cy="47590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145549" y="1359990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-69349" y="1403823"/>
              <a:ext cx="8229600" cy="215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 smtClean="0">
                <a:latin typeface="Cambria" pitchFamily="18" charset="0"/>
              </a:endParaRP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 smtClean="0">
                <a:latin typeface="Cambria" pitchFamily="18" charset="0"/>
              </a:endParaRP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провести тестирование средств видеонаблюдения</a:t>
              </a:r>
            </a:p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Cambria" pitchFamily="18" charset="0"/>
                </a:rPr>
                <a:t>   </a:t>
              </a:r>
              <a:br>
                <a:rPr lang="ru-RU" sz="1600" kern="1200" dirty="0" smtClean="0">
                  <a:latin typeface="Cambria" pitchFamily="18" charset="0"/>
                </a:rPr>
              </a:br>
              <a:r>
                <a:rPr lang="ru-RU" sz="1600" kern="1200" dirty="0" smtClean="0">
                  <a:latin typeface="Cambria" pitchFamily="18" charset="0"/>
                </a:rPr>
                <a:t>, </a:t>
              </a:r>
              <a:endParaRPr lang="ru-RU" sz="1600" kern="1200" dirty="0">
                <a:latin typeface="Cambria" pitchFamily="18" charset="0"/>
              </a:endParaRPr>
            </a:p>
          </p:txBody>
        </p:sp>
      </p:grpSp>
      <p:grpSp>
        <p:nvGrpSpPr>
          <p:cNvPr id="4" name="Группа 23"/>
          <p:cNvGrpSpPr/>
          <p:nvPr/>
        </p:nvGrpSpPr>
        <p:grpSpPr>
          <a:xfrm>
            <a:off x="304800" y="1200152"/>
            <a:ext cx="8357660" cy="544899"/>
            <a:chOff x="585" y="1678515"/>
            <a:chExt cx="8357660" cy="54489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85" y="1678515"/>
              <a:ext cx="8357660" cy="544899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726603" y="1678515"/>
              <a:ext cx="6631642" cy="544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latin typeface="Cambria" pitchFamily="18" charset="0"/>
                </a:rPr>
                <a:t>подготовить журнал учета участников экзамена, обратившихся к медицинскому работнику во время проведения экзамена</a:t>
              </a:r>
            </a:p>
          </p:txBody>
        </p:sp>
      </p:grpSp>
      <p:sp>
        <p:nvSpPr>
          <p:cNvPr id="30" name="Скругленный прямоугольник 4"/>
          <p:cNvSpPr/>
          <p:nvPr/>
        </p:nvSpPr>
        <p:spPr>
          <a:xfrm>
            <a:off x="2052614" y="1733552"/>
            <a:ext cx="6616773" cy="6414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latin typeface="Cambria" pitchFamily="18" charset="0"/>
              </a:rPr>
              <a:t>подготовить форму ППЭ-11 «Сопроводительный бланк к материалам ЕГЭ»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6" name="Группа 31"/>
          <p:cNvGrpSpPr/>
          <p:nvPr/>
        </p:nvGrpSpPr>
        <p:grpSpPr>
          <a:xfrm>
            <a:off x="304800" y="1809754"/>
            <a:ext cx="8358246" cy="944492"/>
            <a:chOff x="0" y="2686448"/>
            <a:chExt cx="8358246" cy="64974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686448"/>
              <a:ext cx="8358246" cy="419361"/>
            </a:xfrm>
            <a:prstGeom prst="roundRect">
              <a:avLst>
                <a:gd name="adj" fmla="val 10000"/>
              </a:avLst>
            </a:prstGeom>
            <a:solidFill>
              <a:srgbClr val="006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38870"/>
              <a:ext cx="6503461" cy="597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latin typeface="Cambria" pitchFamily="18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2057400" y="1885960"/>
            <a:ext cx="6400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</a:rPr>
              <a:t>подготовить  форму «Акт об отключении средств видеонаблюдения или отсутствия  видеозаписи экзамена»</a:t>
            </a:r>
            <a:endParaRPr lang="ru-RU" sz="16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7200" y="1200150"/>
            <a:ext cx="762000" cy="47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14138"/>
            <a:ext cx="762000" cy="53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Подготовка к проведению экзамена</a:t>
            </a: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  <a:p>
            <a:pPr lvl="0" indent="450850"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1295400" y="742951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Проведение экзамена в ППЭ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62000" y="462915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01642" y="285750"/>
            <a:ext cx="884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1905000" y="590558"/>
            <a:ext cx="7086600" cy="132610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получить 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от члена ГЭК </a:t>
            </a:r>
            <a:r>
              <a:rPr lang="ru-RU" sz="1800" i="1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сейф-пакет 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 экзаменационными материалами (ППЭ-14) </a:t>
            </a:r>
            <a:r>
              <a:rPr lang="ru-RU" sz="18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в зоне видимости камер видеонаблюдения</a:t>
            </a:r>
            <a:endParaRPr lang="ru-RU" sz="1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1800" i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целостность упаковки </a:t>
            </a:r>
            <a:r>
              <a:rPr lang="ru-RU" sz="1800" dirty="0" err="1" smtClean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сейф-пакета</a:t>
            </a:r>
            <a:endParaRPr lang="ru-RU" sz="1800" dirty="0" smtClean="0">
              <a:solidFill>
                <a:schemeClr val="accent6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228600" y="590550"/>
            <a:ext cx="1600200" cy="66875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SzPct val="90000"/>
              <a:defRPr/>
            </a:pPr>
            <a:r>
              <a:rPr lang="ru-RU" sz="2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09.15</a:t>
            </a:r>
          </a:p>
        </p:txBody>
      </p:sp>
      <p:pic>
        <p:nvPicPr>
          <p:cNvPr id="184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019800" y="2038350"/>
            <a:ext cx="2743200" cy="304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038350"/>
            <a:ext cx="2895600" cy="30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571750"/>
            <a:ext cx="2362200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4800600" y="2647950"/>
            <a:ext cx="1524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В день проведения экзамена до начала экзамена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991040"/>
            <a:ext cx="8382000" cy="39764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marL="214313" indent="-214313" algn="just">
              <a:lnSpc>
                <a:spcPct val="115000"/>
              </a:lnSpc>
              <a:spcAft>
                <a:spcPts val="375"/>
              </a:spcAft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Порядок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проведения ГИА-11 (приказ Минпросвещения России № 190, </a:t>
            </a:r>
            <a:r>
              <a:rPr lang="ru-RU" sz="1800" dirty="0" err="1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Рособрнадзора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№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1512 от 07.11.2018 (зарегистрирован в Минюсте России 10.12.2018, №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52952)</a:t>
            </a:r>
          </a:p>
          <a:p>
            <a:pPr marL="214313" indent="-214313" algn="just">
              <a:lnSpc>
                <a:spcPct val="115000"/>
              </a:lnSpc>
              <a:spcAft>
                <a:spcPts val="375"/>
              </a:spcAft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Методические рекомендации по подготовке и проведению единого государственного экзамена в пунктах проведения экзаменов в 2019 году </a:t>
            </a:r>
            <a:b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в регионах, осуществляющих доставку экзаменационных материалов по информационно-телекоммуникационной сети «Интернет» (в редакции письма от 12.03.2019 № 10-182) (</a:t>
            </a:r>
            <a:r>
              <a:rPr lang="ru-RU" sz="1800" i="1" dirty="0" smtClean="0">
                <a:solidFill>
                  <a:srgbClr val="002060"/>
                </a:solidFill>
                <a:latin typeface="Cambria" pitchFamily="18" charset="0"/>
              </a:rPr>
              <a:t>бумажная технология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)</a:t>
            </a:r>
            <a:endParaRPr lang="ru-RU" sz="1800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  <a:p>
            <a:pPr marL="214313" indent="-214313" algn="just">
              <a:lnSpc>
                <a:spcPct val="115000"/>
              </a:lnSpc>
              <a:spcAft>
                <a:spcPts val="375"/>
              </a:spcAft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Методические рекомендации по организации и проведению ГИА-9 и ГИА-11 в форме ОГЭ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и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ЕГЭ для лиц с ограниченными возможностями здоровья, детей-инвалидов и инвалидов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2019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году (в редакции письма от 23.04.19 № 10-302)</a:t>
            </a:r>
            <a:endParaRPr lang="ru-RU" sz="1600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185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НПА и методические документы </a:t>
            </a:r>
            <a:r>
              <a:rPr lang="ru-RU" sz="2400" b="1" dirty="0" err="1" smtClean="0">
                <a:solidFill>
                  <a:schemeClr val="bg1"/>
                </a:solidFill>
                <a:latin typeface="Cambria" pitchFamily="18" charset="0"/>
              </a:rPr>
              <a:t>Рособрнадзора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 по проведению ГИА-11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304800" y="438150"/>
          <a:ext cx="6248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553200" y="590558"/>
            <a:ext cx="2438400" cy="91497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проверить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комплектность в соответствии  ППЭ-14-03 «Опись доставочного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сейф-пакета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»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553200" y="2876550"/>
            <a:ext cx="2438400" cy="156130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разместить </a:t>
            </a:r>
          </a:p>
          <a:p>
            <a:pPr>
              <a:spcBef>
                <a:spcPts val="0"/>
              </a:spcBef>
            </a:pP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спецпакет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с ИК, </a:t>
            </a:r>
          </a:p>
          <a:p>
            <a:pPr>
              <a:spcBef>
                <a:spcPts val="0"/>
              </a:spcBef>
            </a:pP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ДБО № 2, упаковочные экзаменационные материалы </a:t>
            </a:r>
          </a:p>
          <a:p>
            <a:pPr>
              <a:spcBef>
                <a:spcPts val="0"/>
              </a:spcBef>
            </a:pP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в зоне видимости камер видеонаблюдения 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553200" y="1733558"/>
            <a:ext cx="2438400" cy="91497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заполнить 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форму </a:t>
            </a:r>
          </a:p>
          <a:p>
            <a:pPr>
              <a:spcBef>
                <a:spcPts val="0"/>
              </a:spcBef>
            </a:pP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ППЭ-14-01 «Акт приемки-передачи экзаменационных материалов в ППЭ»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33416" y="4629150"/>
            <a:ext cx="8101013" cy="45331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300" b="1" dirty="0">
                <a:solidFill>
                  <a:srgbClr val="C00000"/>
                </a:solidFill>
                <a:latin typeface="+mn-lt"/>
              </a:rPr>
              <a:t>Важно! </a:t>
            </a:r>
            <a:r>
              <a:rPr lang="ru-RU" sz="1300" b="1" dirty="0" smtClean="0">
                <a:solidFill>
                  <a:srgbClr val="C00000"/>
                </a:solidFill>
                <a:latin typeface="+mn-lt"/>
              </a:rPr>
              <a:t>Руководитель ППЭ несет персональную ответственность за соблюдение мер информационной безопасности и исполнение порядка проведения ГИА в ППЭ на всех этапах проведения ЕГЭ в ППЭ</a:t>
            </a:r>
            <a:endParaRPr lang="ru-RU" alt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получение ЭМ в ППЭ</a:t>
            </a:r>
          </a:p>
          <a:p>
            <a:pPr algn="ctr">
              <a:defRPr/>
            </a:pP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48021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988" y="514350"/>
            <a:ext cx="4545012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8"/>
          <p:cNvSpPr>
            <a:spLocks noChangeArrowheads="1"/>
          </p:cNvSpPr>
          <p:nvPr/>
        </p:nvSpPr>
        <p:spPr bwMode="auto">
          <a:xfrm>
            <a:off x="3733816" y="4105412"/>
            <a:ext cx="2589213" cy="10380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Информация о количестве ЭМ в формах: 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ППЭ-14-01 и ППЭ-14-03 должна совпадать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 flipV="1">
            <a:off x="6400800" y="-781050"/>
            <a:ext cx="838200" cy="40386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1524000" y="-95250"/>
            <a:ext cx="1752600" cy="4191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1790700" y="1695450"/>
            <a:ext cx="381000" cy="3352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Передача экзаменационных материалов в день экзамена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3962400" y="2114550"/>
            <a:ext cx="5334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3962400" y="2571750"/>
            <a:ext cx="5334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3962400" y="2876550"/>
            <a:ext cx="5334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3124200" y="2876550"/>
            <a:ext cx="7620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ДБО № 2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3962400" y="1657350"/>
            <a:ext cx="5334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02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3124200" y="2343150"/>
            <a:ext cx="7620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Конверт 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8"/>
          <p:cNvSpPr>
            <a:spLocks noChangeArrowheads="1"/>
          </p:cNvSpPr>
          <p:nvPr/>
        </p:nvSpPr>
        <p:spPr bwMode="auto">
          <a:xfrm>
            <a:off x="3962400" y="2343150"/>
            <a:ext cx="533400" cy="22248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52688" tIns="26344" rIns="52688" bIns="26344">
            <a:spAutoFit/>
          </a:bodyPr>
          <a:lstStyle/>
          <a:p>
            <a:r>
              <a:rPr lang="ru-RU" altLang="ru-RU" sz="1100" b="1" dirty="0" smtClean="0">
                <a:solidFill>
                  <a:schemeClr val="accent6">
                    <a:lumMod val="75000"/>
                  </a:schemeClr>
                </a:solidFill>
              </a:rPr>
              <a:t>01</a:t>
            </a:r>
            <a:endParaRPr lang="ru-RU" alt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95600" y="1581158"/>
            <a:ext cx="322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62200" y="2114558"/>
            <a:ext cx="322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7400" y="2495558"/>
            <a:ext cx="322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586303"/>
            <a:ext cx="8435280" cy="48471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Возвратный доставочный пакет (ВДП) для упаковки: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47800" y="1683392"/>
            <a:ext cx="2895600" cy="60782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БЛАНКОВ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участников экзамена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953000" y="1674032"/>
            <a:ext cx="3200400" cy="60782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испорченных/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бракованных ЭМ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object 6"/>
          <p:cNvSpPr>
            <a:spLocks noChangeArrowheads="1"/>
          </p:cNvSpPr>
          <p:nvPr/>
        </p:nvSpPr>
        <p:spPr bwMode="auto">
          <a:xfrm>
            <a:off x="609600" y="2419350"/>
            <a:ext cx="3733800" cy="2438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object 6"/>
          <p:cNvSpPr>
            <a:spLocks noChangeArrowheads="1"/>
          </p:cNvSpPr>
          <p:nvPr/>
        </p:nvSpPr>
        <p:spPr bwMode="auto">
          <a:xfrm>
            <a:off x="4953000" y="2419350"/>
            <a:ext cx="3549352" cy="2438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590800" y="1123951"/>
            <a:ext cx="533400" cy="574689"/>
            <a:chOff x="2391490" y="1628755"/>
            <a:chExt cx="689627" cy="574689"/>
          </a:xfrm>
        </p:grpSpPr>
        <p:sp>
          <p:nvSpPr>
            <p:cNvPr id="25" name="Стрелка вправо 24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248400" y="1123951"/>
            <a:ext cx="533400" cy="574689"/>
            <a:chOff x="2391490" y="1628755"/>
            <a:chExt cx="689627" cy="574689"/>
          </a:xfrm>
        </p:grpSpPr>
        <p:sp>
          <p:nvSpPr>
            <p:cNvPr id="28" name="Стрелка вправо 2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95800" y="590550"/>
            <a:ext cx="4114800" cy="48471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 для упаковки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181600" y="1733550"/>
            <a:ext cx="2971800" cy="60782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использованных листов бумаги для черновиков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57200" y="1657351"/>
            <a:ext cx="4419600" cy="32200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248400" y="1123951"/>
            <a:ext cx="533400" cy="574689"/>
            <a:chOff x="2391490" y="1628755"/>
            <a:chExt cx="689627" cy="574689"/>
          </a:xfrm>
        </p:grpSpPr>
        <p:sp>
          <p:nvSpPr>
            <p:cNvPr id="12" name="Стрелка вправо 11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600" y="586303"/>
            <a:ext cx="6553200" cy="48471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 (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большой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)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СПс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) для упаковки: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4800" y="2114552"/>
            <a:ext cx="2971800" cy="183892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ВДП с бланками ответов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форм ППЭ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неиспользованных ДБО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 журнала учета участников, обратившихся к медицинскому работнику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служебных записок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object 14"/>
          <p:cNvSpPr>
            <a:spLocks noChangeArrowheads="1"/>
          </p:cNvSpPr>
          <p:nvPr/>
        </p:nvSpPr>
        <p:spPr bwMode="auto">
          <a:xfrm>
            <a:off x="6934200" y="590550"/>
            <a:ext cx="2133600" cy="237626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05200" y="1946026"/>
            <a:ext cx="3352800" cy="307003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конверта ИК  с  использованным КИМ и контрольным листом</a:t>
            </a:r>
            <a:endParaRPr lang="ru-RU" sz="16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 с </a:t>
            </a: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испорченными/</a:t>
            </a:r>
          </a:p>
          <a:p>
            <a:pPr lvl="0" algn="just"/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бракованными  ЭМ</a:t>
            </a:r>
          </a:p>
          <a:p>
            <a:pPr lvl="0" algn="just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неиспользованных ИК</a:t>
            </a:r>
          </a:p>
          <a:p>
            <a:pPr lvl="0" algn="just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использованных упаковочных  материалов (ВДП, </a:t>
            </a:r>
            <a:r>
              <a:rPr lang="ru-RU" sz="1600" b="1" i="1" dirty="0" err="1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сейф-пакетов</a:t>
            </a: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lvl="0" algn="just"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неиспользованных упаковочных материалов  (ВДП, </a:t>
            </a:r>
            <a:r>
              <a:rPr lang="ru-RU" sz="1600" b="1" i="1" dirty="0" err="1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сейф-пакетов</a:t>
            </a:r>
            <a:r>
              <a:rPr lang="ru-RU" sz="1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5800" y="4537569"/>
            <a:ext cx="2232248" cy="39237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 Штабе ППЭ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295400" y="1200152"/>
            <a:ext cx="533400" cy="574689"/>
            <a:chOff x="2391490" y="1628755"/>
            <a:chExt cx="689627" cy="574689"/>
          </a:xfrm>
        </p:grpSpPr>
        <p:sp>
          <p:nvSpPr>
            <p:cNvPr id="17" name="Стрелка вправо 16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800600" y="1200152"/>
            <a:ext cx="533400" cy="574689"/>
            <a:chOff x="2391490" y="1628755"/>
            <a:chExt cx="689627" cy="574689"/>
          </a:xfrm>
        </p:grpSpPr>
        <p:sp>
          <p:nvSpPr>
            <p:cNvPr id="20" name="Стрелка вправо 19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381505" y="1"/>
            <a:ext cx="762511" cy="72008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514350"/>
          <a:ext cx="8784976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354"/>
                <a:gridCol w="4499622"/>
              </a:tblGrid>
              <a:tr h="4495800"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Апелляция о нарушении установленного порядка проведения ГИА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 (ППЭ-02)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Протокол рассмотрения апелляции о нарушении установленного порядка проведения ГИА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(ППЭ-03)</a:t>
                      </a:r>
                      <a:endParaRPr lang="ru-RU" sz="1200" dirty="0" smtClean="0"/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аудитории» (ППЭ-05-01)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экзамена в аудитории» (ППЭ-05-02)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образовательной организации» (ППЭ-06-01)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ППЭ по алфавиту» (ППЭ-06-02)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работников ППЭ и общественных наблюдателей» (ППЭ-07)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«Отчет члена ГЭК о проведении экзамена в ППЭ» (ППЭ-10)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Ведомость коррекции персональных данных участников экзамена в аудитории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(ППЭ-12-02)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использования дополнительных бланков ответов №2» (ППЭ-12-03)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времени отсутствия участников экзамена в аудитории» (ППЭ-12-04-МАШ)</a:t>
                      </a:r>
                      <a:endParaRPr lang="ru-RU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ЕГЭ в ППЭ» (ППЭ-13-01)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«Сводная ведомость учета участников  и использования экзаменационных материалов в ППЭ» (ППЭ-13-02-МАШ)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приемки-передачи экзаменационных материалов в ППЭ» (ППЭ-14-01)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экзаменационных материалов» (ППЭ-14-02)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«Расшифровка кодов образовательных организаций ППЭ» (ППЭ-16)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Акт общественного наблюдения за проведением экзамена в ППЭ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 (ППЭ-18-МАШ)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«Контроль изменения состава работников в день экзамена» (ППЭ-19)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идентификации личности участника ГИА» (ППЭ-20)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удалении участника экзамена» (ППЭ-21)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 досрочном завершении экзамена по объективным причинам» (ППЭ-22)</a:t>
                      </a:r>
                      <a:endParaRPr lang="ru-RU" sz="1200" dirty="0" smtClean="0">
                        <a:solidFill>
                          <a:srgbClr val="006AB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Пакет руководителя</a:t>
            </a: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ППЭ</a:t>
            </a: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524000" y="819151"/>
          <a:ext cx="7086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Порядок проведения экзамена</a:t>
            </a: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14350"/>
            <a:ext cx="385192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/>
          <p:nvPr/>
        </p:nvGrpSpPr>
        <p:grpSpPr>
          <a:xfrm>
            <a:off x="5181600" y="819150"/>
            <a:ext cx="1584176" cy="685800"/>
            <a:chOff x="-64297" y="-244140"/>
            <a:chExt cx="1299216" cy="161189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-64297" y="-172133"/>
              <a:ext cx="1295118" cy="1539890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Cambria" pitchFamily="18" charset="0"/>
                </a:rPr>
                <a:t>проверяет  явку члена ГЭК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200" b="1" kern="1200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200" kern="12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114800" y="1657350"/>
            <a:ext cx="1828800" cy="990600"/>
            <a:chOff x="-64297" y="-244140"/>
            <a:chExt cx="1374851" cy="205319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-64297" y="-172135"/>
              <a:ext cx="1374851" cy="198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Cambria" pitchFamily="18" charset="0"/>
                </a:rPr>
                <a:t>проверяет  явку организаторов в аудитории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200" b="1" kern="1200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6248401" y="1581151"/>
            <a:ext cx="2086063" cy="872480"/>
            <a:chOff x="-64297" y="-244140"/>
            <a:chExt cx="1344219" cy="161189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-64297" y="-244140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-64297" y="-103361"/>
              <a:ext cx="1344219" cy="1350254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Cambria" pitchFamily="18" charset="0"/>
                </a:rPr>
                <a:t>назначает ответственных организаторов в аудиториях</a:t>
              </a:r>
            </a:p>
            <a:p>
              <a:pPr lvl="0" algn="ctr"/>
              <a:r>
                <a:rPr lang="ru-RU" sz="12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метка</a:t>
              </a:r>
              <a:r>
                <a:rPr lang="ru-RU" sz="12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 – </a:t>
              </a:r>
              <a:r>
                <a:rPr lang="en-US" sz="1200" b="1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X</a:t>
              </a:r>
              <a:r>
                <a:rPr lang="ru-RU" sz="1200" dirty="0" smtClean="0">
                  <a:solidFill>
                    <a:srgbClr val="0000CC"/>
                  </a:solidFill>
                  <a:latin typeface="Cambria" pitchFamily="18" charset="0"/>
                  <a:cs typeface="Arial" pitchFamily="34" charset="0"/>
                </a:rPr>
                <a:t>)</a:t>
              </a:r>
              <a:endParaRPr lang="ru-RU" sz="1200" dirty="0"/>
            </a:p>
          </p:txBody>
        </p:sp>
      </p:grpSp>
      <p:grpSp>
        <p:nvGrpSpPr>
          <p:cNvPr id="11" name="Группа 25"/>
          <p:cNvGrpSpPr/>
          <p:nvPr/>
        </p:nvGrpSpPr>
        <p:grpSpPr>
          <a:xfrm>
            <a:off x="4114800" y="3105150"/>
            <a:ext cx="1584176" cy="838200"/>
            <a:chOff x="-64297" y="-97604"/>
            <a:chExt cx="1299216" cy="1611899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-64297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-64297" y="-97604"/>
              <a:ext cx="1295118" cy="1611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Cambria" pitchFamily="18" charset="0"/>
                </a:rPr>
                <a:t>вписывает  номер аудитории -ассистент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200" b="1" kern="1200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200" kern="12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12" name="Группа 28"/>
          <p:cNvGrpSpPr/>
          <p:nvPr/>
        </p:nvGrpSpPr>
        <p:grpSpPr>
          <a:xfrm>
            <a:off x="6400800" y="3181350"/>
            <a:ext cx="1584176" cy="1143000"/>
            <a:chOff x="-64297" y="-97604"/>
            <a:chExt cx="1299216" cy="1611899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-64297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-64297" y="9856"/>
              <a:ext cx="1295118" cy="1504439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Cambria" pitchFamily="18" charset="0"/>
                </a:rPr>
                <a:t>вписывает номер аудитории  -технические специалисты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(</a:t>
              </a:r>
              <a:r>
                <a:rPr lang="ru-RU" sz="1200" b="1" kern="1200" dirty="0" smtClean="0">
                  <a:solidFill>
                    <a:srgbClr val="0000CC"/>
                  </a:solidFill>
                  <a:latin typeface="Cambria" pitchFamily="18" charset="0"/>
                </a:rPr>
                <a:t>подпись</a:t>
              </a:r>
              <a:r>
                <a:rPr lang="ru-RU" sz="1200" kern="1200" dirty="0" smtClean="0">
                  <a:solidFill>
                    <a:srgbClr val="0000CC"/>
                  </a:solidFill>
                  <a:latin typeface="Cambria" pitchFamily="18" charset="0"/>
                </a:rPr>
                <a:t>)</a:t>
              </a:r>
              <a:endParaRPr lang="ru-RU" sz="1200" kern="12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grpSp>
        <p:nvGrpSpPr>
          <p:cNvPr id="17" name="Группа 34"/>
          <p:cNvGrpSpPr/>
          <p:nvPr/>
        </p:nvGrpSpPr>
        <p:grpSpPr>
          <a:xfrm>
            <a:off x="5334000" y="4248150"/>
            <a:ext cx="1080120" cy="792088"/>
            <a:chOff x="195546" y="-97604"/>
            <a:chExt cx="1299216" cy="161189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195546" y="-97604"/>
              <a:ext cx="1299216" cy="16118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82160" y="-97604"/>
              <a:ext cx="1125987" cy="1611899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00CC"/>
                  </a:solidFill>
                  <a:latin typeface="Cambria" pitchFamily="18" charset="0"/>
                </a:rPr>
                <a:t>неявка работника - ППЭ-19</a:t>
              </a:r>
              <a:endParaRPr lang="ru-RU" sz="1200" kern="1200" dirty="0">
                <a:solidFill>
                  <a:srgbClr val="0000CC"/>
                </a:solidFill>
                <a:latin typeface="Cambria" pitchFamily="18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 rot="16200000" flipV="1">
            <a:off x="1638300" y="1009650"/>
            <a:ext cx="609600" cy="3581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Список работников ППЭ и общественных наблюдателей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    </a:t>
            </a: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ППЭ-07)</a:t>
            </a:r>
            <a:endParaRPr lang="ru-RU" sz="2400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16200000" flipV="1">
            <a:off x="1562100" y="2533650"/>
            <a:ext cx="762000" cy="3581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"/>
            <a:ext cx="9144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724128" y="1707662"/>
            <a:ext cx="3312368" cy="169543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Руководитель ППЭ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проводит замену работников ППЭ, в случае неявки распределенных в ППЭ работников ППЭ, </a:t>
            </a:r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</a:rPr>
              <a:t>из числа работников, распределенных в данный ППЭ в день экзамена</a:t>
            </a:r>
            <a:endParaRPr lang="ru-RU" sz="1600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Контроль изменения состава работников в день экзамена (ППЭ-19) </a:t>
            </a: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4"/>
          <p:cNvSpPr/>
          <p:nvPr/>
        </p:nvSpPr>
        <p:spPr>
          <a:xfrm>
            <a:off x="1752616" y="590550"/>
            <a:ext cx="5138487" cy="324036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圆角矩形 24"/>
          <p:cNvSpPr/>
          <p:nvPr/>
        </p:nvSpPr>
        <p:spPr>
          <a:xfrm>
            <a:off x="5486400" y="1047750"/>
            <a:ext cx="3200400" cy="8382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Ответственному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организатору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аудитории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895358"/>
            <a:ext cx="1296360" cy="8642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1962150"/>
            <a:ext cx="2286000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Инструкцию для участника экзамена, зачитываемую  организатором в аудитории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перед началом экзамена с использованием ЭМ на бумажных носителях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2190751"/>
            <a:ext cx="1224136" cy="8160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2190751"/>
            <a:ext cx="1224136" cy="8160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2190751"/>
            <a:ext cx="1224136" cy="81609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3780" y="3249725"/>
            <a:ext cx="864096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ППЭ-05-01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3680" y="3249725"/>
            <a:ext cx="864096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ППЭ-05-02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43580" y="3249725"/>
            <a:ext cx="864096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ППЭ-12-02</a:t>
            </a:r>
          </a:p>
        </p:txBody>
      </p:sp>
      <p:grpSp>
        <p:nvGrpSpPr>
          <p:cNvPr id="2" name="Группа 33"/>
          <p:cNvGrpSpPr/>
          <p:nvPr/>
        </p:nvGrpSpPr>
        <p:grpSpPr>
          <a:xfrm>
            <a:off x="762000" y="3257558"/>
            <a:ext cx="802730" cy="865789"/>
            <a:chOff x="7092280" y="3604737"/>
            <a:chExt cx="1176856" cy="191249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80" t="3614" r="12264" b="8738"/>
            <a:stretch/>
          </p:blipFill>
          <p:spPr>
            <a:xfrm>
              <a:off x="7092280" y="3894371"/>
              <a:ext cx="1176856" cy="162286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17535" y="3604737"/>
              <a:ext cx="851601" cy="68128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381000" y="4248158"/>
            <a:ext cx="1481842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400" kern="0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листы бумаги для черновиков со штампом </a:t>
            </a:r>
            <a:r>
              <a:rPr lang="ru-RU" sz="14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ОО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38551"/>
            <a:ext cx="1224136" cy="8160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638551"/>
            <a:ext cx="1224136" cy="8160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3638551"/>
            <a:ext cx="1224136" cy="81609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05400" y="4629150"/>
            <a:ext cx="864096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24600" y="4629150"/>
            <a:ext cx="1440160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ППЭ-12-04-МАШ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24800" y="4629150"/>
            <a:ext cx="864096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ППЭ-16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2743216" y="2343158"/>
            <a:ext cx="1083549" cy="734017"/>
          </a:xfrm>
          <a:prstGeom prst="rect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2362200" y="3333758"/>
            <a:ext cx="2057400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конверт для упаковки  использованных листов бумаги для черновиков 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04775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2819400" y="1962150"/>
            <a:ext cx="1143000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ножницы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43200" y="4248150"/>
            <a:ext cx="1143000" cy="21544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памятки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день проведения экзамена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816" y="514352"/>
            <a:ext cx="994849" cy="9394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000" y="895350"/>
            <a:ext cx="70104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71928"/>
            <a:r>
              <a:rPr lang="ru-RU" sz="1800" b="1" dirty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Работники ППЭ призваны</a:t>
            </a:r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71928"/>
            <a:endParaRPr lang="ru-RU" sz="1800" b="1" dirty="0">
              <a:solidFill>
                <a:srgbClr val="0000CC"/>
              </a:solidFill>
              <a:latin typeface="Cambria" pitchFamily="18" charset="0"/>
            </a:endParaRPr>
          </a:p>
          <a:p>
            <a:pPr marL="260193" indent="-260193" algn="just" defTabSz="971928">
              <a:buFont typeface="Courier New" pitchFamily="49" charset="0"/>
              <a:buChar char="o"/>
            </a:pPr>
            <a:r>
              <a:rPr lang="ru-RU" sz="1800" b="1" dirty="0" smtClean="0">
                <a:solidFill>
                  <a:srgbClr val="006AB3"/>
                </a:solidFill>
                <a:latin typeface="Cambria" pitchFamily="18" charset="0"/>
              </a:rPr>
              <a:t>уважать участников экзаменов и работников ППЭ</a:t>
            </a:r>
            <a:endParaRPr lang="ru-RU" sz="1800" b="1" dirty="0">
              <a:solidFill>
                <a:srgbClr val="006AB3"/>
              </a:solidFill>
              <a:latin typeface="Cambria" pitchFamily="18" charset="0"/>
            </a:endParaRPr>
          </a:p>
          <a:p>
            <a:pPr marL="260193" indent="-260193" algn="just" defTabSz="971928">
              <a:buFont typeface="Courier New" pitchFamily="49" charset="0"/>
              <a:buChar char="o"/>
            </a:pPr>
            <a:r>
              <a:rPr lang="ru-RU" sz="1800" b="1" dirty="0">
                <a:solidFill>
                  <a:srgbClr val="006AB3"/>
                </a:solidFill>
                <a:latin typeface="Cambria" pitchFamily="18" charset="0"/>
              </a:rPr>
              <a:t>соблюдать трудовую дисциплину</a:t>
            </a:r>
          </a:p>
          <a:p>
            <a:pPr marL="260193" indent="-260193" algn="just" defTabSz="971928">
              <a:buFont typeface="Courier New" pitchFamily="49" charset="0"/>
              <a:buChar char="o"/>
            </a:pPr>
            <a:r>
              <a:rPr lang="ru-RU" sz="1800" b="1" dirty="0">
                <a:solidFill>
                  <a:srgbClr val="006AB3"/>
                </a:solidFill>
                <a:latin typeface="Cambria" pitchFamily="18" charset="0"/>
              </a:rPr>
              <a:t>работнику ППЭ рекомендуется соблюдать культуру </a:t>
            </a:r>
            <a:r>
              <a:rPr lang="ru-RU" sz="1800" b="1" dirty="0" smtClean="0">
                <a:solidFill>
                  <a:srgbClr val="006AB3"/>
                </a:solidFill>
                <a:latin typeface="Cambria" pitchFamily="18" charset="0"/>
              </a:rPr>
              <a:t>речи</a:t>
            </a:r>
            <a:endParaRPr lang="ru-RU" sz="1800" b="1" dirty="0">
              <a:solidFill>
                <a:srgbClr val="006AB3"/>
              </a:solidFill>
              <a:latin typeface="Cambria" pitchFamily="18" charset="0"/>
            </a:endParaRPr>
          </a:p>
          <a:p>
            <a:pPr marL="260193" indent="-260193" algn="just" defTabSz="971928">
              <a:buFont typeface="Courier New" pitchFamily="49" charset="0"/>
              <a:buChar char="o"/>
            </a:pPr>
            <a:r>
              <a:rPr lang="ru-RU" sz="1800" b="1" dirty="0">
                <a:solidFill>
                  <a:srgbClr val="006AB3"/>
                </a:solidFill>
                <a:latin typeface="Cambria" pitchFamily="18" charset="0"/>
              </a:rPr>
              <a:t>проявлять корректность и внимательность к участникам </a:t>
            </a:r>
            <a:r>
              <a:rPr lang="ru-RU" sz="1800" b="1" dirty="0" smtClean="0">
                <a:solidFill>
                  <a:srgbClr val="006AB3"/>
                </a:solidFill>
                <a:latin typeface="Cambria" pitchFamily="18" charset="0"/>
              </a:rPr>
              <a:t>экзамена</a:t>
            </a:r>
            <a:endParaRPr lang="ru-RU" sz="1800" b="1" dirty="0">
              <a:solidFill>
                <a:srgbClr val="006AB3"/>
              </a:solidFill>
              <a:latin typeface="Cambria" pitchFamily="18" charset="0"/>
            </a:endParaRPr>
          </a:p>
          <a:p>
            <a:pPr marL="260193" indent="-260193" algn="just" defTabSz="971928">
              <a:buFont typeface="Courier New" pitchFamily="49" charset="0"/>
              <a:buChar char="o"/>
            </a:pPr>
            <a:r>
              <a:rPr lang="ru-RU" sz="1800" b="1" dirty="0">
                <a:solidFill>
                  <a:srgbClr val="006AB3"/>
                </a:solidFill>
                <a:latin typeface="Cambria" pitchFamily="18" charset="0"/>
              </a:rPr>
              <a:t>внешний вид работников ППЭ должен способствовать уважительному отношению </a:t>
            </a:r>
            <a:r>
              <a:rPr lang="ru-RU" sz="1800" b="1" dirty="0" smtClean="0">
                <a:solidFill>
                  <a:srgbClr val="006AB3"/>
                </a:solidFill>
                <a:latin typeface="Cambria" pitchFamily="18" charset="0"/>
              </a:rPr>
              <a:t>к другим </a:t>
            </a:r>
            <a:r>
              <a:rPr lang="ru-RU" sz="1800" b="1" dirty="0">
                <a:solidFill>
                  <a:srgbClr val="006AB3"/>
                </a:solidFill>
                <a:latin typeface="Cambria" pitchFamily="18" charset="0"/>
              </a:rPr>
              <a:t>работникам ППЭ, соответствовать общепринятому деловому стилю, который отличают официальность, сдержанность, </a:t>
            </a:r>
            <a:r>
              <a:rPr lang="ru-RU" sz="1800" b="1" dirty="0" smtClean="0">
                <a:solidFill>
                  <a:srgbClr val="006AB3"/>
                </a:solidFill>
                <a:latin typeface="Cambria" pitchFamily="18" charset="0"/>
              </a:rPr>
              <a:t>аккуратность</a:t>
            </a:r>
            <a:endParaRPr lang="ru-RU" sz="1800" b="1" dirty="0">
              <a:solidFill>
                <a:srgbClr val="006AB3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Times New Roman" panose="02020603050405020304" pitchFamily="18" charset="0"/>
              </a:rPr>
              <a:t>Профессиональная и служебная этика </a:t>
            </a:r>
            <a:endParaRPr lang="ru-RU" altLang="ru-RU" sz="2400" b="1" dirty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742950"/>
            <a:ext cx="3962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791200" y="2647950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ППЭ-05-01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«Список участников экзамена в аудитории»</a:t>
            </a: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750"/>
            <a:ext cx="9144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839200" y="1276350"/>
            <a:ext cx="304800" cy="1524000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lIns="52688" tIns="26344" rIns="52688" bIns="26344" anchor="ctr"/>
          <a:lstStyle/>
          <a:p>
            <a:pPr>
              <a:defRPr/>
            </a:pPr>
            <a:r>
              <a:rPr lang="ru-RU" sz="1000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по факту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88024" y="3651879"/>
            <a:ext cx="720080" cy="464331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800" b="1" dirty="0" smtClean="0">
                <a:solidFill>
                  <a:srgbClr val="C00000"/>
                </a:solidFill>
                <a:latin typeface="Cambria" pitchFamily="18" charset="0"/>
              </a:rPr>
              <a:t>ОТМЕТКА «</a:t>
            </a:r>
            <a:r>
              <a:rPr lang="en-US" sz="800" b="1" dirty="0" smtClean="0">
                <a:solidFill>
                  <a:srgbClr val="C00000"/>
                </a:solidFill>
                <a:latin typeface="Cambria" pitchFamily="18" charset="0"/>
              </a:rPr>
              <a:t>X</a:t>
            </a:r>
            <a:r>
              <a:rPr lang="ru-RU" sz="8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52120" y="3651870"/>
            <a:ext cx="1584176" cy="55666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Cambria" pitchFamily="18" charset="0"/>
              </a:rPr>
              <a:t>Количество ЭМ - цифры</a:t>
            </a:r>
            <a:endParaRPr lang="ru-RU" sz="11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72200" y="4279068"/>
            <a:ext cx="2895600" cy="61821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dirty="0" smtClean="0">
                <a:solidFill>
                  <a:srgbClr val="0033CC"/>
                </a:solidFill>
                <a:latin typeface="Cambria" pitchFamily="18" charset="0"/>
              </a:rPr>
              <a:t>НЕЯВКА участника в аудиторию </a:t>
            </a:r>
            <a:r>
              <a:rPr lang="ru-RU" sz="1200" dirty="0" smtClean="0">
                <a:solidFill>
                  <a:srgbClr val="0033CC"/>
                </a:solidFill>
                <a:latin typeface="Cambria" pitchFamily="18" charset="0"/>
              </a:rPr>
              <a:t>-  </a:t>
            </a:r>
            <a:r>
              <a:rPr lang="ru-RU" sz="1200" dirty="0">
                <a:solidFill>
                  <a:srgbClr val="0033CC"/>
                </a:solidFill>
                <a:latin typeface="Cambria" pitchFamily="18" charset="0"/>
              </a:rPr>
              <a:t>пустые </a:t>
            </a:r>
            <a:r>
              <a:rPr lang="ru-RU" sz="1200" dirty="0" smtClean="0">
                <a:solidFill>
                  <a:srgbClr val="0033CC"/>
                </a:solidFill>
                <a:latin typeface="Cambria" pitchFamily="18" charset="0"/>
              </a:rPr>
              <a:t>клеточки напротив ФИО</a:t>
            </a:r>
            <a:endParaRPr lang="ru-RU" sz="12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ППЭ-05-02 «Протокол проведения экзамена в аудитории»</a:t>
            </a: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7543"/>
            <a:ext cx="9144000" cy="451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512" y="1275614"/>
            <a:ext cx="2483768" cy="218787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для </a:t>
            </a: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заполнения в случае расхождения персональных данных участника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экзамена </a:t>
            </a: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в документе, удостоверяющем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личность, </a:t>
            </a: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с данными в форме ППЭ-05-02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3219822"/>
            <a:ext cx="1873250" cy="1627188"/>
          </a:xfrm>
          <a:prstGeom prst="rect">
            <a:avLst/>
          </a:prstGeom>
          <a:ln>
            <a:solidFill>
              <a:srgbClr val="E2001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Cambria" pitchFamily="18" charset="0"/>
              </a:rPr>
              <a:t>В графу </a:t>
            </a:r>
            <a:r>
              <a:rPr lang="ru-RU" sz="1400" dirty="0">
                <a:solidFill>
                  <a:srgbClr val="006AB3"/>
                </a:solidFill>
                <a:latin typeface="Cambria" pitchFamily="18" charset="0"/>
              </a:rPr>
              <a:t>«Измененные </a:t>
            </a:r>
            <a:r>
              <a:rPr lang="ru-RU" sz="1400" dirty="0" smtClean="0">
                <a:solidFill>
                  <a:srgbClr val="006AB3"/>
                </a:solidFill>
                <a:latin typeface="Cambria" pitchFamily="18" charset="0"/>
              </a:rPr>
              <a:t>данные*»</a:t>
            </a:r>
            <a:r>
              <a:rPr lang="ru-RU" sz="1400" dirty="0">
                <a:solidFill>
                  <a:srgbClr val="006AB3"/>
                </a:solidFill>
                <a:latin typeface="Cambria" pitchFamily="18" charset="0"/>
              </a:rPr>
              <a:t/>
            </a:r>
            <a:br>
              <a:rPr lang="ru-RU" sz="1400" dirty="0">
                <a:solidFill>
                  <a:srgbClr val="006AB3"/>
                </a:solidFill>
                <a:latin typeface="Cambria" pitchFamily="18" charset="0"/>
              </a:rPr>
            </a:br>
            <a:r>
              <a:rPr lang="ru-RU" sz="1400" dirty="0">
                <a:solidFill>
                  <a:srgbClr val="006AB3"/>
                </a:solidFill>
                <a:latin typeface="Cambria" pitchFamily="18" charset="0"/>
              </a:rPr>
              <a:t> вносятся только те  сведения, которые не соответствуют  данным в РИС</a:t>
            </a:r>
          </a:p>
        </p:txBody>
      </p:sp>
      <p:sp>
        <p:nvSpPr>
          <p:cNvPr id="8" name="Овал 7"/>
          <p:cNvSpPr/>
          <p:nvPr/>
        </p:nvSpPr>
        <p:spPr>
          <a:xfrm>
            <a:off x="179512" y="4400550"/>
            <a:ext cx="5400600" cy="331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8" idx="0"/>
          </p:cNvCxnSpPr>
          <p:nvPr/>
        </p:nvCxnSpPr>
        <p:spPr>
          <a:xfrm flipV="1">
            <a:off x="2879812" y="2067694"/>
            <a:ext cx="2628292" cy="2332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962400" y="2067694"/>
            <a:ext cx="2841848" cy="2332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029200" y="2067694"/>
            <a:ext cx="2639144" cy="2409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ППЭ-12-02 «Ведомость коррекции персональных данных участников экзамена в аудитории»</a:t>
            </a: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42950"/>
            <a:ext cx="394860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114816" y="895350"/>
            <a:ext cx="1584177" cy="432048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8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ЗАПОЛНИТЬ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2743200" y="-95250"/>
            <a:ext cx="228600" cy="2057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1200" y="971550"/>
            <a:ext cx="31242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6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Поля формы: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6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аудитории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6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Предмет (код и название)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6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Дата экзамена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Заполняются печатными буквами и цифрами в соответствии  с образцами на бланках ЕГЭ</a:t>
            </a:r>
            <a:r>
              <a:rPr lang="ru-RU" sz="1600" u="sng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191000" y="3562358"/>
            <a:ext cx="3312368" cy="1326105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dirty="0">
                <a:solidFill>
                  <a:srgbClr val="0033CC"/>
                </a:solidFill>
              </a:rPr>
              <a:t> </a:t>
            </a: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Учет количества выданных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ДБО № 2 в аудитории  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ППЭ-12-03=ППЭ-05-02 (</a:t>
            </a:r>
            <a:r>
              <a:rPr lang="ru-RU" sz="1800" b="1" i="1" dirty="0" smtClean="0">
                <a:solidFill>
                  <a:srgbClr val="0033CC"/>
                </a:solidFill>
                <a:latin typeface="Cambria" pitchFamily="18" charset="0"/>
              </a:rPr>
              <a:t>ИТОГО</a:t>
            </a: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)</a:t>
            </a:r>
            <a:endParaRPr lang="ru-RU" sz="16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ППЭ-12-03 «Ведомость использования дополнительных бланков ответов №2»</a:t>
            </a: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2952"/>
            <a:ext cx="3923928" cy="443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29200" y="1203606"/>
            <a:ext cx="3935288" cy="29238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выход участника ЕГЭ из аудитории фиксируется 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организаторами в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ведомости 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учета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времени отсутствия 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ГИА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аудитории (форма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ППЭ-12-04-МАШ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0000CC"/>
              </a:solidFill>
              <a:latin typeface="Cambria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и тот же участник экзамена выходит несколько раз, то </a:t>
            </a:r>
            <a:r>
              <a:rPr lang="ru-RU" sz="1600" u="sng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ЕГО ВЫХОД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фиксируется 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ведомости в новой </a:t>
            </a:r>
            <a:r>
              <a:rPr lang="ru-RU" sz="1600" dirty="0" smtClean="0">
                <a:solidFill>
                  <a:srgbClr val="0000CC"/>
                </a:solidFill>
                <a:latin typeface="Cambr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 flipV="1">
            <a:off x="1691452" y="499306"/>
            <a:ext cx="360040" cy="1152128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3359088" y="1117662"/>
            <a:ext cx="216024" cy="533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1885950"/>
            <a:ext cx="32766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3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Поля формы: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3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аудитории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3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Предмет (код и название)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300" i="1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Номер бланка регистрации</a:t>
            </a:r>
          </a:p>
          <a:p>
            <a:pPr marL="85725" indent="271463">
              <a:buFont typeface="Wingdings" panose="05000000000000000000" pitchFamily="2" charset="2"/>
              <a:buChar char="ü"/>
            </a:pPr>
            <a:r>
              <a:rPr lang="ru-RU" sz="1300" b="1" i="1" u="sng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Покинул аудиторию (время)</a:t>
            </a:r>
            <a:endParaRPr lang="ru-RU" sz="1300" b="1" i="1" dirty="0" smtClean="0">
              <a:solidFill>
                <a:srgbClr val="0070C0"/>
              </a:solidFill>
              <a:latin typeface="Cambria" pitchFamily="18" charset="0"/>
              <a:cs typeface="Times New Roman" panose="02020603050405020304" pitchFamily="18" charset="0"/>
            </a:endParaRPr>
          </a:p>
          <a:p>
            <a:pPr marL="85725" indent="27146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300" b="1" i="1" u="sng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Вернулся в аудиторию (время)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Заполняются СТРОГО </a:t>
            </a:r>
            <a:r>
              <a:rPr lang="ru-RU" sz="1300" b="1" u="sng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печатными буквами (цифрами)</a:t>
            </a:r>
            <a:r>
              <a:rPr lang="ru-RU" sz="13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, т.к. данная форма подлежит автоматизированной обработке</a:t>
            </a:r>
            <a:endParaRPr lang="ru-RU" sz="1300" b="1" dirty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 flipV="1">
            <a:off x="1628568" y="2848186"/>
            <a:ext cx="576064" cy="3528392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ППЭ-12-04-МАШ «</a:t>
            </a:r>
            <a:r>
              <a:rPr lang="ru-RU" sz="2200" b="1" dirty="0" smtClean="0">
                <a:ln w="1905"/>
                <a:solidFill>
                  <a:schemeClr val="bg1"/>
                </a:solidFill>
                <a:latin typeface="Cambria" pitchFamily="18" charset="0"/>
              </a:rPr>
              <a:t>Ведомость учета времени отсутствия участников экзамена в аудитории»</a:t>
            </a:r>
            <a:endParaRPr lang="ru-RU" sz="22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 flipV="1">
            <a:off x="2372688" y="427670"/>
            <a:ext cx="283840" cy="2438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"/>
            <a:ext cx="4716016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Подготовка экзамена: форма ППЭ-16 «Расшифровка кодов образовательных организаций ППЭ</a:t>
            </a:r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»</a:t>
            </a: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457200" y="2114550"/>
            <a:ext cx="8458200" cy="66875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mbria" pitchFamily="18" charset="0"/>
              </a:rPr>
              <a:t>Руководитель ППЭ формы, предназначенные для работы организаторам вне аудитории, </a:t>
            </a: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НЕ ВЫДАЕТ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457200" y="819150"/>
            <a:ext cx="8458200" cy="118893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square" lIns="90000" tIns="144000" rIns="90000" bIns="180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rgbClr val="0033CC"/>
                </a:solidFill>
              </a:rPr>
              <a:t> </a:t>
            </a:r>
            <a:r>
              <a:rPr lang="ru-RU" sz="2800" b="1" i="1" dirty="0">
                <a:solidFill>
                  <a:srgbClr val="0033CC"/>
                </a:solidFill>
                <a:latin typeface="Cambria" pitchFamily="18" charset="0"/>
              </a:rPr>
              <a:t>В ППЭ на дому отсутствуют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rgbClr val="0033CC"/>
                </a:solidFill>
                <a:latin typeface="Cambria" pitchFamily="18" charset="0"/>
              </a:rPr>
              <a:t>организаторы вне </a:t>
            </a:r>
            <a:r>
              <a:rPr lang="ru-RU" sz="2800" b="1" i="1" dirty="0" smtClean="0">
                <a:solidFill>
                  <a:srgbClr val="0033CC"/>
                </a:solidFill>
                <a:latin typeface="Cambria" pitchFamily="18" charset="0"/>
              </a:rPr>
              <a:t>аудитории</a:t>
            </a:r>
            <a:endParaRPr lang="ru-RU" sz="28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838200" y="2952750"/>
            <a:ext cx="7924800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образовательной организации» </a:t>
            </a:r>
          </a:p>
          <a:p>
            <a:pPr marL="261938" indent="-261938" algn="just"/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(ППЭ-06-01)</a:t>
            </a:r>
          </a:p>
          <a:p>
            <a:pPr marL="261938" indent="-261938" algn="just"/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 </a:t>
            </a:r>
          </a:p>
          <a:p>
            <a:pPr marL="261938" indent="-261938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в ППЭ по алфавиту» (ППЭ-06-02)</a:t>
            </a:r>
          </a:p>
          <a:p>
            <a:pPr marL="261938" indent="-261938" algn="just"/>
            <a:endParaRPr lang="ru-RU" sz="2000" dirty="0">
              <a:solidFill>
                <a:srgbClr val="002060"/>
              </a:solidFill>
              <a:latin typeface="Cambria" pitchFamily="18" charset="0"/>
            </a:endParaRPr>
          </a:p>
          <a:p>
            <a:pPr marL="261938" indent="-261938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mbria" pitchFamily="18" charset="0"/>
              </a:rPr>
              <a:t>«Акт об идентификации личности участника ГИА» (ППЭ-20)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Организация ППЭ на дому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Аудитория в ППЭ на дому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295400" y="1123950"/>
          <a:ext cx="7467600" cy="38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圆角矩形 14"/>
          <p:cNvSpPr/>
          <p:nvPr/>
        </p:nvSpPr>
        <p:spPr>
          <a:xfrm>
            <a:off x="1752616" y="666750"/>
            <a:ext cx="5138487" cy="3810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ОРГАНИЗАТОРЫ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Аудитория в ППЭ на дому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33400" y="539752"/>
          <a:ext cx="8382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Проведение экзамена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圆角矩形 14"/>
          <p:cNvSpPr/>
          <p:nvPr/>
        </p:nvSpPr>
        <p:spPr>
          <a:xfrm>
            <a:off x="457200" y="666750"/>
            <a:ext cx="8382000" cy="6096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ОРГАНИЗАТОРУ необходимо помнить, что экзамен  проводится в спокойной и доброжелательной обстановке </a:t>
            </a:r>
            <a:endParaRPr lang="ru-RU" sz="18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52550"/>
            <a:ext cx="1905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</a:rPr>
              <a:t>ЗАПРЕЩАЕТСЯ</a:t>
            </a:r>
            <a:r>
              <a:rPr lang="ru-RU" sz="1800" dirty="0" smtClean="0">
                <a:solidFill>
                  <a:srgbClr val="C00000"/>
                </a:solidFill>
                <a:latin typeface="Cambria" pitchFamily="18" charset="0"/>
              </a:rPr>
              <a:t>:</a:t>
            </a:r>
            <a:endParaRPr lang="ru-RU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24000" y="1428750"/>
          <a:ext cx="75438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971550"/>
            <a:ext cx="4495800" cy="194989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252000" bIns="21600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руководитель </a:t>
            </a:r>
          </a:p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организаторы</a:t>
            </a:r>
          </a:p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ассистенты</a:t>
            </a:r>
          </a:p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технические специалисты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409950"/>
            <a:ext cx="4495800" cy="13959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252000" bIns="21600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могут быть учителями обучающихся, сдающих экзамен в данном ППЭ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971550"/>
            <a:ext cx="3810000" cy="121123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252000" bIns="21600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организаторы</a:t>
            </a:r>
          </a:p>
          <a:p>
            <a:pPr>
              <a:defRPr/>
            </a:pPr>
            <a:r>
              <a:rPr lang="ru-RU" sz="2400" dirty="0">
                <a:solidFill>
                  <a:schemeClr val="accent6"/>
                </a:solidFill>
                <a:latin typeface="Cambria" pitchFamily="18" charset="0"/>
                <a:cs typeface="Times New Roman" pitchFamily="18" charset="0"/>
              </a:rPr>
              <a:t>ассистенты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3409950"/>
            <a:ext cx="3810000" cy="13959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252000" bIns="21600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могут быть специалистами по соответствующему предмету </a:t>
            </a:r>
          </a:p>
        </p:txBody>
      </p:sp>
      <p:sp>
        <p:nvSpPr>
          <p:cNvPr id="6159" name="Line 7"/>
          <p:cNvSpPr>
            <a:spLocks noChangeShapeType="1"/>
          </p:cNvSpPr>
          <p:nvPr/>
        </p:nvSpPr>
        <p:spPr bwMode="gray">
          <a:xfrm rot="5400000" flipV="1">
            <a:off x="2371725" y="3171825"/>
            <a:ext cx="285750" cy="0"/>
          </a:xfrm>
          <a:prstGeom prst="line">
            <a:avLst/>
          </a:prstGeom>
          <a:noFill/>
          <a:ln w="25400">
            <a:solidFill>
              <a:srgbClr val="CC66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6160" name="Line 7"/>
          <p:cNvSpPr>
            <a:spLocks noChangeShapeType="1"/>
          </p:cNvSpPr>
          <p:nvPr/>
        </p:nvSpPr>
        <p:spPr bwMode="gray">
          <a:xfrm rot="5400000" flipV="1">
            <a:off x="6991350" y="2895600"/>
            <a:ext cx="342900" cy="0"/>
          </a:xfrm>
          <a:prstGeom prst="line">
            <a:avLst/>
          </a:prstGeom>
          <a:noFill/>
          <a:ln w="25400">
            <a:solidFill>
              <a:srgbClr val="CC66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Требования к работникам ППЭ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1981200" y="742950"/>
            <a:ext cx="6661964" cy="360040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 участника экзамена в аудиторию</a:t>
            </a:r>
            <a:endParaRPr lang="ru-RU" sz="2400" b="1" i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676400" y="1276350"/>
          <a:ext cx="7288088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圆角矩形 14"/>
          <p:cNvSpPr/>
          <p:nvPr/>
        </p:nvSpPr>
        <p:spPr>
          <a:xfrm>
            <a:off x="76200" y="971550"/>
            <a:ext cx="1549396" cy="324036"/>
          </a:xfrm>
          <a:prstGeom prst="roundRect">
            <a:avLst/>
          </a:prstGeom>
          <a:ln w="1905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09.45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Организация ППЭ на дому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6604926" y="666750"/>
            <a:ext cx="2539074" cy="361020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09.45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191000" y="971550"/>
            <a:ext cx="2667000" cy="388620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22438" y="1403421"/>
            <a:ext cx="554562" cy="2844730"/>
          </a:xfrm>
          <a:prstGeom prst="rightBrace">
            <a:avLst>
              <a:gd name="adj1" fmla="val 78298"/>
              <a:gd name="adj2" fmla="val 50910"/>
            </a:avLst>
          </a:prstGeom>
          <a:noFill/>
          <a:ln w="57150" cap="rnd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ru-RU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4648200" y="14287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15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6" y="1581158"/>
            <a:ext cx="731619" cy="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3" name="组合 38"/>
          <p:cNvGrpSpPr/>
          <p:nvPr/>
        </p:nvGrpSpPr>
        <p:grpSpPr>
          <a:xfrm>
            <a:off x="4191000" y="21145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3" name="Содержимое 2"/>
          <p:cNvSpPr txBox="1">
            <a:spLocks/>
          </p:cNvSpPr>
          <p:nvPr/>
        </p:nvSpPr>
        <p:spPr>
          <a:xfrm>
            <a:off x="6735744" y="1405374"/>
            <a:ext cx="2103456" cy="63298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Руководитель ППЭ</a:t>
            </a:r>
            <a:endParaRPr lang="ru-RU" sz="1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6629400" y="2495550"/>
            <a:ext cx="2209800" cy="119824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ответственному организатору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в аудитории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по форме ППЭ-14-02</a:t>
            </a:r>
            <a:endParaRPr lang="ru-RU" sz="1800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4114800" y="29527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28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14" y="2266958"/>
            <a:ext cx="731619" cy="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5" name="组合 38"/>
          <p:cNvGrpSpPr/>
          <p:nvPr/>
        </p:nvGrpSpPr>
        <p:grpSpPr>
          <a:xfrm>
            <a:off x="4800600" y="37909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16" y="3867151"/>
            <a:ext cx="519729" cy="51713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6" name="组合 38"/>
          <p:cNvGrpSpPr/>
          <p:nvPr/>
        </p:nvGrpSpPr>
        <p:grpSpPr>
          <a:xfrm>
            <a:off x="5791200" y="41719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36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6" y="4324358"/>
            <a:ext cx="731619" cy="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7" name="Содержимое 2"/>
          <p:cNvSpPr txBox="1">
            <a:spLocks/>
          </p:cNvSpPr>
          <p:nvPr/>
        </p:nvSpPr>
        <p:spPr>
          <a:xfrm>
            <a:off x="1143000" y="1504950"/>
            <a:ext cx="3312368" cy="304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ВДП для </a:t>
            </a:r>
            <a:r>
              <a:rPr lang="ru-RU" sz="1800" dirty="0">
                <a:solidFill>
                  <a:srgbClr val="0000CC"/>
                </a:solidFill>
                <a:latin typeface="Cambria" pitchFamily="18" charset="0"/>
              </a:rPr>
              <a:t>упаковки бланков </a:t>
            </a:r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ЕГЭ</a:t>
            </a:r>
            <a:endParaRPr lang="ru-RU" sz="18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10" name="Группа 37"/>
          <p:cNvGrpSpPr/>
          <p:nvPr/>
        </p:nvGrpSpPr>
        <p:grpSpPr>
          <a:xfrm>
            <a:off x="4267200" y="3028950"/>
            <a:ext cx="537802" cy="547146"/>
            <a:chOff x="970628" y="3723618"/>
            <a:chExt cx="655923" cy="85873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73044" y="3925529"/>
              <a:ext cx="453507" cy="65682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9645" y="3837237"/>
              <a:ext cx="453507" cy="65682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0628" y="3723618"/>
              <a:ext cx="453507" cy="656822"/>
            </a:xfrm>
            <a:prstGeom prst="rect">
              <a:avLst/>
            </a:prstGeom>
          </p:spPr>
        </p:pic>
      </p:grpSp>
      <p:sp>
        <p:nvSpPr>
          <p:cNvPr id="42" name="Содержимое 2"/>
          <p:cNvSpPr txBox="1">
            <a:spLocks/>
          </p:cNvSpPr>
          <p:nvPr/>
        </p:nvSpPr>
        <p:spPr>
          <a:xfrm>
            <a:off x="762000" y="1962150"/>
            <a:ext cx="3410364" cy="533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ВДП  для </a:t>
            </a:r>
            <a:r>
              <a:rPr lang="ru-RU" sz="1800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испорченных/бракованных ЭМ</a:t>
            </a:r>
            <a:endParaRPr lang="ru-RU" sz="1800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43" name="Содержимое 2"/>
          <p:cNvSpPr txBox="1">
            <a:spLocks/>
          </p:cNvSpPr>
          <p:nvPr/>
        </p:nvSpPr>
        <p:spPr>
          <a:xfrm>
            <a:off x="762000" y="3028951"/>
            <a:ext cx="3181764" cy="42165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>
                <a:solidFill>
                  <a:srgbClr val="0000CC"/>
                </a:solidFill>
                <a:latin typeface="Cambria" pitchFamily="18" charset="0"/>
              </a:rPr>
              <a:t>дополнительные </a:t>
            </a:r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бланки</a:t>
            </a:r>
          </a:p>
          <a:p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ответов </a:t>
            </a:r>
            <a:r>
              <a:rPr lang="ru-RU" sz="1800" dirty="0">
                <a:solidFill>
                  <a:srgbClr val="0000CC"/>
                </a:solidFill>
                <a:latin typeface="Cambria" pitchFamily="18" charset="0"/>
              </a:rPr>
              <a:t>№ 2</a:t>
            </a:r>
          </a:p>
        </p:txBody>
      </p:sp>
      <p:sp>
        <p:nvSpPr>
          <p:cNvPr id="44" name="Содержимое 2"/>
          <p:cNvSpPr txBox="1">
            <a:spLocks/>
          </p:cNvSpPr>
          <p:nvPr/>
        </p:nvSpPr>
        <p:spPr>
          <a:xfrm>
            <a:off x="990610" y="3867151"/>
            <a:ext cx="3539529" cy="42165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сейф-пакеты для упаковки КИМ</a:t>
            </a:r>
            <a:endParaRPr lang="ru-RU" sz="1800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45" name="Содержимое 2"/>
          <p:cNvSpPr txBox="1">
            <a:spLocks/>
          </p:cNvSpPr>
          <p:nvPr/>
        </p:nvSpPr>
        <p:spPr>
          <a:xfrm>
            <a:off x="1676400" y="4629150"/>
            <a:ext cx="3733800" cy="304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форма ППЭ-11 к </a:t>
            </a:r>
            <a:r>
              <a:rPr lang="ru-RU" sz="1800" dirty="0" err="1" smtClean="0">
                <a:solidFill>
                  <a:srgbClr val="0000CC"/>
                </a:solidFill>
                <a:latin typeface="Cambria" pitchFamily="18" charset="0"/>
              </a:rPr>
              <a:t>сейф-пакету</a:t>
            </a:r>
            <a:endParaRPr lang="ru-RU" sz="18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46" name="组合 38"/>
          <p:cNvGrpSpPr/>
          <p:nvPr/>
        </p:nvGrpSpPr>
        <p:grpSpPr>
          <a:xfrm>
            <a:off x="5638800" y="81915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895350"/>
            <a:ext cx="670376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Содержимое 2"/>
          <p:cNvSpPr txBox="1">
            <a:spLocks/>
          </p:cNvSpPr>
          <p:nvPr/>
        </p:nvSpPr>
        <p:spPr>
          <a:xfrm>
            <a:off x="1981200" y="895350"/>
            <a:ext cx="3312368" cy="304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dirty="0" err="1" smtClean="0">
                <a:solidFill>
                  <a:srgbClr val="0000CC"/>
                </a:solidFill>
                <a:latin typeface="Cambria" pitchFamily="18" charset="0"/>
              </a:rPr>
              <a:t>Спецпакет</a:t>
            </a:r>
            <a:r>
              <a:rPr lang="ru-RU" sz="1800" dirty="0" smtClean="0">
                <a:solidFill>
                  <a:srgbClr val="0000CC"/>
                </a:solidFill>
                <a:latin typeface="Cambria" pitchFamily="18" charset="0"/>
              </a:rPr>
              <a:t> с ИК</a:t>
            </a:r>
            <a:endParaRPr lang="ru-RU" sz="1800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Организация ППЭ на дому</a:t>
            </a: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467544" y="627542"/>
            <a:ext cx="8208912" cy="4001617"/>
            <a:chOff x="467544" y="644690"/>
            <a:chExt cx="8208912" cy="5104527"/>
          </a:xfrm>
        </p:grpSpPr>
        <p:sp>
          <p:nvSpPr>
            <p:cNvPr id="9" name="Содержимое 2"/>
            <p:cNvSpPr txBox="1">
              <a:spLocks/>
            </p:cNvSpPr>
            <p:nvPr/>
          </p:nvSpPr>
          <p:spPr>
            <a:xfrm>
              <a:off x="3276600" y="1471382"/>
              <a:ext cx="5399856" cy="4277835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glow rad="63500">
                <a:schemeClr val="accent5">
                  <a:lumMod val="40000"/>
                  <a:lumOff val="60000"/>
                  <a:alpha val="40000"/>
                </a:schemeClr>
              </a:glow>
            </a:effectLst>
          </p:spPr>
          <p:txBody>
            <a:bodyPr vert="horz" lIns="0" tIns="0" rIns="0" bIns="0" rtlCol="0">
              <a:noAutofit/>
            </a:bodyPr>
            <a:lstStyle>
              <a:lvl1pPr marL="0" indent="447675" algn="just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0" indent="447675" algn="just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0" indent="447675" algn="just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0" indent="447675" algn="just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0" indent="447675" algn="just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порядок проведения экзамена</a:t>
              </a:r>
              <a:endParaRPr lang="ru-RU" sz="1600" dirty="0">
                <a:solidFill>
                  <a:srgbClr val="002060"/>
                </a:solidFill>
                <a:latin typeface="Cambria" pitchFamily="18" charset="0"/>
              </a:endParaRP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правила оформления экзаменационной работы</a:t>
              </a: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продолжительность выполнения экзаменационной работы по соответствующему предмету</a:t>
              </a:r>
              <a:endParaRPr lang="ru-RU" sz="1600" dirty="0">
                <a:solidFill>
                  <a:srgbClr val="002060"/>
                </a:solidFill>
                <a:latin typeface="Cambria" pitchFamily="18" charset="0"/>
              </a:endParaRP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время </a:t>
              </a:r>
              <a:r>
                <a:rPr lang="ru-RU" sz="1600" dirty="0">
                  <a:solidFill>
                    <a:srgbClr val="002060"/>
                  </a:solidFill>
                  <a:latin typeface="Cambria" pitchFamily="18" charset="0"/>
                </a:rPr>
                <a:t>и </a:t>
              </a: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место </a:t>
              </a:r>
              <a:r>
                <a:rPr lang="ru-RU" sz="1600" dirty="0">
                  <a:solidFill>
                    <a:srgbClr val="002060"/>
                  </a:solidFill>
                  <a:latin typeface="Cambria" pitchFamily="18" charset="0"/>
                </a:rPr>
                <a:t>ознакомления с </a:t>
              </a: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результатами</a:t>
              </a: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порядок подачи апелляций о нарушении Порядка и о несогласии с выставленными баллами</a:t>
              </a: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случаи удаления с экзамена</a:t>
              </a: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место ознакомления с результатами ЕГЭ</a:t>
              </a:r>
              <a:endParaRPr lang="ru-RU" sz="1600" dirty="0">
                <a:solidFill>
                  <a:srgbClr val="002060"/>
                </a:solidFill>
                <a:latin typeface="Cambria" pitchFamily="18" charset="0"/>
              </a:endParaRPr>
            </a:p>
            <a:p>
              <a:pPr marL="88900" lvl="2" indent="266700">
                <a:buFont typeface="Wingdings" pitchFamily="2" charset="2"/>
                <a:buChar char="Ø"/>
              </a:pP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записи </a:t>
              </a:r>
              <a:r>
                <a:rPr lang="ru-RU" sz="1600" dirty="0">
                  <a:solidFill>
                    <a:srgbClr val="002060"/>
                  </a:solidFill>
                  <a:latin typeface="Cambria" pitchFamily="18" charset="0"/>
                </a:rPr>
                <a:t>на </a:t>
              </a:r>
              <a:r>
                <a:rPr lang="ru-RU" sz="1600" dirty="0" smtClean="0">
                  <a:solidFill>
                    <a:srgbClr val="002060"/>
                  </a:solidFill>
                  <a:latin typeface="Cambria" pitchFamily="18" charset="0"/>
                </a:rPr>
                <a:t>КИМ, оборотных сторонах бланков, листах бумаги для черновиков </a:t>
              </a:r>
              <a:r>
                <a:rPr lang="ru-RU" sz="1600" dirty="0">
                  <a:solidFill>
                    <a:srgbClr val="002060"/>
                  </a:solidFill>
                  <a:latin typeface="Cambria" pitchFamily="18" charset="0"/>
                </a:rPr>
                <a:t>не обрабатываются и не проверяются</a:t>
              </a:r>
              <a:endParaRPr lang="ru-RU" sz="1600" u="sng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  <p:grpSp>
          <p:nvGrpSpPr>
            <p:cNvPr id="3" name="Группа 20"/>
            <p:cNvGrpSpPr/>
            <p:nvPr/>
          </p:nvGrpSpPr>
          <p:grpSpPr>
            <a:xfrm>
              <a:off x="467544" y="644690"/>
              <a:ext cx="3326288" cy="2132951"/>
              <a:chOff x="467544" y="644690"/>
              <a:chExt cx="3326288" cy="2132951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/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7544" y="2084850"/>
                <a:ext cx="3326288" cy="692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Группа 19"/>
              <p:cNvGrpSpPr/>
              <p:nvPr/>
            </p:nvGrpSpPr>
            <p:grpSpPr>
              <a:xfrm>
                <a:off x="539552" y="644690"/>
                <a:ext cx="2649223" cy="1884883"/>
                <a:chOff x="301466" y="650106"/>
                <a:chExt cx="2649223" cy="1884883"/>
              </a:xfrm>
            </p:grpSpPr>
            <p:sp>
              <p:nvSpPr>
                <p:cNvPr id="13" name="Rectangle 12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" name="Rectangle 13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Rectangle 14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Rectangle 16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" name="Rectangle 17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prstGeom prst="rect">
                  <a:avLst/>
                </a:pr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gray">
                <a:xfrm>
                  <a:off x="2029199" y="1620488"/>
                  <a:ext cx="999" cy="0"/>
                </a:xfrm>
                <a:custGeom>
                  <a:avLst/>
                  <a:gdLst>
                    <a:gd name="T0" fmla="*/ 0 w 1588"/>
                    <a:gd name="T1" fmla="*/ 0 h 1588"/>
                    <a:gd name="T2" fmla="*/ 0 w 1588"/>
                    <a:gd name="T3" fmla="*/ 0 h 1588"/>
                    <a:gd name="T4" fmla="*/ 0 w 1588"/>
                    <a:gd name="T5" fmla="*/ 0 h 1588"/>
                    <a:gd name="T6" fmla="*/ 0 w 1588"/>
                    <a:gd name="T7" fmla="*/ 0 h 1588"/>
                    <a:gd name="T8" fmla="*/ 0 w 1588"/>
                    <a:gd name="T9" fmla="*/ 0 h 1588"/>
                    <a:gd name="T10" fmla="*/ 0 w 1588"/>
                    <a:gd name="T11" fmla="*/ 0 h 15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88"/>
                    <a:gd name="T19" fmla="*/ 0 h 1588"/>
                    <a:gd name="T20" fmla="*/ 1588 w 1588"/>
                    <a:gd name="T21" fmla="*/ 0 h 15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88" h="1588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A2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Oval 4"/>
                <p:cNvSpPr>
                  <a:spLocks noChangeArrowheads="1"/>
                </p:cNvSpPr>
                <p:nvPr/>
              </p:nvSpPr>
              <p:spPr bwMode="gray">
                <a:xfrm>
                  <a:off x="1108709" y="707985"/>
                  <a:ext cx="1841980" cy="1827004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Oval 5"/>
                <p:cNvSpPr>
                  <a:spLocks noChangeArrowheads="1"/>
                </p:cNvSpPr>
                <p:nvPr/>
              </p:nvSpPr>
              <p:spPr bwMode="gray">
                <a:xfrm>
                  <a:off x="1125682" y="724958"/>
                  <a:ext cx="1803044" cy="178906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3500">
                      <a:srgbClr val="E6E6E6"/>
                    </a:gs>
                    <a:gs pos="16000">
                      <a:srgbClr val="7D8496"/>
                    </a:gs>
                    <a:gs pos="23500">
                      <a:srgbClr val="E6E6E6"/>
                    </a:gs>
                    <a:gs pos="42500">
                      <a:srgbClr val="7D8496"/>
                    </a:gs>
                    <a:gs pos="50000">
                      <a:srgbClr val="E6E6E6"/>
                    </a:gs>
                    <a:gs pos="57500">
                      <a:srgbClr val="7D8496"/>
                    </a:gs>
                    <a:gs pos="76500">
                      <a:srgbClr val="E6E6E6"/>
                    </a:gs>
                    <a:gs pos="84000">
                      <a:srgbClr val="7D8496"/>
                    </a:gs>
                    <a:gs pos="96500">
                      <a:srgbClr val="E6E6E6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" name="Oval 6"/>
                <p:cNvSpPr>
                  <a:spLocks noChangeArrowheads="1"/>
                </p:cNvSpPr>
                <p:nvPr/>
              </p:nvSpPr>
              <p:spPr bwMode="gray">
                <a:xfrm>
                  <a:off x="1177595" y="780866"/>
                  <a:ext cx="1697217" cy="167924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50000">
                      <a:srgbClr val="FEFEFE"/>
                    </a:gs>
                    <a:gs pos="100000">
                      <a:srgbClr val="C0C0C0"/>
                    </a:gs>
                  </a:gsLst>
                  <a:lin ang="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Oval 7"/>
                <p:cNvSpPr>
                  <a:spLocks noChangeArrowheads="1"/>
                </p:cNvSpPr>
                <p:nvPr/>
              </p:nvSpPr>
              <p:spPr bwMode="gray">
                <a:xfrm>
                  <a:off x="1288413" y="891683"/>
                  <a:ext cx="1474583" cy="14576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7999">
                      <a:srgbClr val="777777"/>
                    </a:gs>
                    <a:gs pos="31000">
                      <a:srgbClr val="292929"/>
                    </a:gs>
                    <a:gs pos="33000">
                      <a:srgbClr val="B2B2B2"/>
                    </a:gs>
                    <a:gs pos="37000">
                      <a:srgbClr val="FFFFFF"/>
                    </a:gs>
                    <a:gs pos="78999">
                      <a:srgbClr val="5F5F5F"/>
                    </a:gs>
                    <a:gs pos="87000">
                      <a:srgbClr val="5F5F5F"/>
                    </a:gs>
                    <a:gs pos="100000">
                      <a:srgbClr val="CBCBCB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" name="Oval 8"/>
                <p:cNvSpPr>
                  <a:spLocks noChangeArrowheads="1"/>
                </p:cNvSpPr>
                <p:nvPr/>
              </p:nvSpPr>
              <p:spPr bwMode="gray">
                <a:xfrm>
                  <a:off x="1324354" y="926626"/>
                  <a:ext cx="1402700" cy="139071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77777"/>
                    </a:gs>
                    <a:gs pos="100000">
                      <a:srgbClr val="3F3F3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Oval 9"/>
                <p:cNvSpPr>
                  <a:spLocks noChangeArrowheads="1"/>
                </p:cNvSpPr>
                <p:nvPr/>
              </p:nvSpPr>
              <p:spPr bwMode="gray">
                <a:xfrm>
                  <a:off x="1444159" y="1037444"/>
                  <a:ext cx="1167087" cy="115810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65"/>
                    </a:gs>
                    <a:gs pos="100000">
                      <a:srgbClr val="2F2F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00" b="0" i="0" u="none" strike="noStrike" kern="0" cap="none" spc="0" normalizeH="0" baseline="0" noProof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" name="Группа 17"/>
                <p:cNvGrpSpPr/>
                <p:nvPr/>
              </p:nvGrpSpPr>
              <p:grpSpPr>
                <a:xfrm>
                  <a:off x="1466114" y="909599"/>
                  <a:ext cx="728594" cy="583864"/>
                  <a:chOff x="1466114" y="909599"/>
                  <a:chExt cx="728594" cy="583864"/>
                </a:xfrm>
              </p:grpSpPr>
              <p:sp>
                <p:nvSpPr>
                  <p:cNvPr id="115" name="Freeform 29"/>
                  <p:cNvSpPr>
                    <a:spLocks/>
                  </p:cNvSpPr>
                  <p:nvPr/>
                </p:nvSpPr>
                <p:spPr bwMode="gray">
                  <a:xfrm rot="18018687">
                    <a:off x="1636123" y="951132"/>
                    <a:ext cx="346666" cy="686684"/>
                  </a:xfrm>
                  <a:custGeom>
                    <a:avLst/>
                    <a:gdLst>
                      <a:gd name="T0" fmla="*/ 2147483647 w 236"/>
                      <a:gd name="T1" fmla="*/ 2147483647 h 472"/>
                      <a:gd name="T2" fmla="*/ 0 w 236"/>
                      <a:gd name="T3" fmla="*/ 0 h 472"/>
                      <a:gd name="T4" fmla="*/ 0 w 236"/>
                      <a:gd name="T5" fmla="*/ 0 h 472"/>
                      <a:gd name="T6" fmla="*/ 0 w 236"/>
                      <a:gd name="T7" fmla="*/ 2147483647 h 472"/>
                      <a:gd name="T8" fmla="*/ 2147483647 w 236"/>
                      <a:gd name="T9" fmla="*/ 2147483647 h 4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472"/>
                      <a:gd name="T17" fmla="*/ 236 w 236"/>
                      <a:gd name="T18" fmla="*/ 472 h 4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472">
                        <a:moveTo>
                          <a:pt x="236" y="63"/>
                        </a:moveTo>
                        <a:cubicBezTo>
                          <a:pt x="166" y="23"/>
                          <a:pt x="86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72"/>
                          <a:pt x="0" y="472"/>
                          <a:pt x="0" y="472"/>
                        </a:cubicBezTo>
                        <a:lnTo>
                          <a:pt x="236" y="63"/>
                        </a:lnTo>
                        <a:close/>
                      </a:path>
                    </a:pathLst>
                  </a:custGeom>
                  <a:solidFill>
                    <a:srgbClr val="C40505">
                      <a:alpha val="7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zh-C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6" name="Freeform 25"/>
                  <p:cNvSpPr>
                    <a:spLocks/>
                  </p:cNvSpPr>
                  <p:nvPr/>
                </p:nvSpPr>
                <p:spPr bwMode="gray">
                  <a:xfrm rot="18020048">
                    <a:off x="1613640" y="912395"/>
                    <a:ext cx="583864" cy="578272"/>
                  </a:xfrm>
                  <a:custGeom>
                    <a:avLst/>
                    <a:gdLst>
                      <a:gd name="T0" fmla="*/ 0 w 409"/>
                      <a:gd name="T1" fmla="*/ 2147483647 h 409"/>
                      <a:gd name="T2" fmla="*/ 2147483647 w 409"/>
                      <a:gd name="T3" fmla="*/ 2147483647 h 409"/>
                      <a:gd name="T4" fmla="*/ 2147483647 w 409"/>
                      <a:gd name="T5" fmla="*/ 0 h 409"/>
                      <a:gd name="T6" fmla="*/ 0 w 409"/>
                      <a:gd name="T7" fmla="*/ 2147483647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09"/>
                      <a:gd name="T13" fmla="*/ 0 h 409"/>
                      <a:gd name="T14" fmla="*/ 409 w 409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09" h="409">
                        <a:moveTo>
                          <a:pt x="0" y="409"/>
                        </a:moveTo>
                        <a:cubicBezTo>
                          <a:pt x="409" y="173"/>
                          <a:pt x="409" y="173"/>
                          <a:pt x="409" y="173"/>
                        </a:cubicBezTo>
                        <a:cubicBezTo>
                          <a:pt x="368" y="101"/>
                          <a:pt x="308" y="41"/>
                          <a:pt x="236" y="0"/>
                        </a:cubicBezTo>
                        <a:cubicBezTo>
                          <a:pt x="0" y="409"/>
                          <a:pt x="0" y="409"/>
                          <a:pt x="0" y="409"/>
                        </a:cubicBezTo>
                        <a:close/>
                      </a:path>
                    </a:pathLst>
                  </a:custGeom>
                  <a:solidFill>
                    <a:srgbClr val="C40505">
                      <a:alpha val="7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zh-CN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" name="Group 33"/>
                <p:cNvGrpSpPr>
                  <a:grpSpLocks/>
                </p:cNvGrpSpPr>
                <p:nvPr/>
              </p:nvGrpSpPr>
              <p:grpSpPr bwMode="auto">
                <a:xfrm>
                  <a:off x="1374272" y="971553"/>
                  <a:ext cx="1306858" cy="1333283"/>
                  <a:chOff x="3642" y="1678"/>
                  <a:chExt cx="1422" cy="1452"/>
                </a:xfrm>
              </p:grpSpPr>
              <p:grpSp>
                <p:nvGrpSpPr>
                  <p:cNvPr id="7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642" y="1678"/>
                    <a:ext cx="1422" cy="1408"/>
                    <a:chOff x="3642" y="1678"/>
                    <a:chExt cx="1422" cy="1408"/>
                  </a:xfrm>
                </p:grpSpPr>
                <p:sp>
                  <p:nvSpPr>
                    <p:cNvPr id="55" name="Freeform 35"/>
                    <p:cNvSpPr>
                      <a:spLocks/>
                    </p:cNvSpPr>
                    <p:nvPr/>
                  </p:nvSpPr>
                  <p:spPr bwMode="gray">
                    <a:xfrm>
                      <a:off x="3987" y="1762"/>
                      <a:ext cx="49" cy="62"/>
                    </a:xfrm>
                    <a:custGeom>
                      <a:avLst/>
                      <a:gdLst>
                        <a:gd name="T0" fmla="*/ 0 w 35"/>
                        <a:gd name="T1" fmla="*/ 220 h 45"/>
                        <a:gd name="T2" fmla="*/ 413 w 35"/>
                        <a:gd name="T3" fmla="*/ 0 h 45"/>
                        <a:gd name="T4" fmla="*/ 1021 w 35"/>
                        <a:gd name="T5" fmla="*/ 856 h 45"/>
                        <a:gd name="T6" fmla="*/ 560 w 35"/>
                        <a:gd name="T7" fmla="*/ 1102 h 45"/>
                        <a:gd name="T8" fmla="*/ 0 w 35"/>
                        <a:gd name="T9" fmla="*/ 22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5"/>
                        <a:gd name="T17" fmla="*/ 35 w 35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5">
                          <a:moveTo>
                            <a:pt x="0" y="9"/>
                          </a:moveTo>
                          <a:lnTo>
                            <a:pt x="14" y="0"/>
                          </a:lnTo>
                          <a:lnTo>
                            <a:pt x="35" y="35"/>
                          </a:lnTo>
                          <a:lnTo>
                            <a:pt x="19" y="45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6" name="Rectangle 3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4342" y="1678"/>
                      <a:ext cx="22" cy="5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7" name="Freeform 37"/>
                    <p:cNvSpPr>
                      <a:spLocks/>
                    </p:cNvSpPr>
                    <p:nvPr/>
                  </p:nvSpPr>
                  <p:spPr bwMode="gray">
                    <a:xfrm>
                      <a:off x="3728" y="2019"/>
                      <a:ext cx="60" cy="46"/>
                    </a:xfrm>
                    <a:custGeom>
                      <a:avLst/>
                      <a:gdLst>
                        <a:gd name="T0" fmla="*/ 0 w 45"/>
                        <a:gd name="T1" fmla="*/ 216 h 35"/>
                        <a:gd name="T2" fmla="*/ 172 w 45"/>
                        <a:gd name="T3" fmla="*/ 0 h 35"/>
                        <a:gd name="T4" fmla="*/ 805 w 45"/>
                        <a:gd name="T5" fmla="*/ 296 h 35"/>
                        <a:gd name="T6" fmla="*/ 635 w 45"/>
                        <a:gd name="T7" fmla="*/ 538 h 35"/>
                        <a:gd name="T8" fmla="*/ 0 w 45"/>
                        <a:gd name="T9" fmla="*/ 216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5"/>
                        <a:gd name="T17" fmla="*/ 45 w 45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5">
                          <a:moveTo>
                            <a:pt x="0" y="14"/>
                          </a:moveTo>
                          <a:lnTo>
                            <a:pt x="10" y="0"/>
                          </a:lnTo>
                          <a:lnTo>
                            <a:pt x="45" y="19"/>
                          </a:lnTo>
                          <a:lnTo>
                            <a:pt x="36" y="35"/>
                          </a:lnTo>
                          <a:lnTo>
                            <a:pt x="0" y="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8" name="Rectangle 3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3642" y="2367"/>
                      <a:ext cx="55" cy="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9" name="Freeform 39"/>
                    <p:cNvSpPr>
                      <a:spLocks/>
                    </p:cNvSpPr>
                    <p:nvPr/>
                  </p:nvSpPr>
                  <p:spPr bwMode="gray">
                    <a:xfrm>
                      <a:off x="3728" y="2694"/>
                      <a:ext cx="60" cy="49"/>
                    </a:xfrm>
                    <a:custGeom>
                      <a:avLst/>
                      <a:gdLst>
                        <a:gd name="T0" fmla="*/ 172 w 45"/>
                        <a:gd name="T1" fmla="*/ 478 h 38"/>
                        <a:gd name="T2" fmla="*/ 0 w 45"/>
                        <a:gd name="T3" fmla="*/ 269 h 38"/>
                        <a:gd name="T4" fmla="*/ 635 w 45"/>
                        <a:gd name="T5" fmla="*/ 0 h 38"/>
                        <a:gd name="T6" fmla="*/ 805 w 45"/>
                        <a:gd name="T7" fmla="*/ 209 h 38"/>
                        <a:gd name="T8" fmla="*/ 172 w 45"/>
                        <a:gd name="T9" fmla="*/ 478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8"/>
                        <a:gd name="T17" fmla="*/ 45 w 45"/>
                        <a:gd name="T18" fmla="*/ 38 h 3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8">
                          <a:moveTo>
                            <a:pt x="10" y="38"/>
                          </a:moveTo>
                          <a:lnTo>
                            <a:pt x="0" y="22"/>
                          </a:lnTo>
                          <a:lnTo>
                            <a:pt x="36" y="0"/>
                          </a:lnTo>
                          <a:lnTo>
                            <a:pt x="45" y="17"/>
                          </a:lnTo>
                          <a:lnTo>
                            <a:pt x="10" y="3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0" name="Freeform 40"/>
                    <p:cNvSpPr>
                      <a:spLocks/>
                    </p:cNvSpPr>
                    <p:nvPr/>
                  </p:nvSpPr>
                  <p:spPr bwMode="gray">
                    <a:xfrm>
                      <a:off x="3987" y="2936"/>
                      <a:ext cx="49" cy="60"/>
                    </a:xfrm>
                    <a:custGeom>
                      <a:avLst/>
                      <a:gdLst>
                        <a:gd name="T0" fmla="*/ 413 w 35"/>
                        <a:gd name="T1" fmla="*/ 805 h 45"/>
                        <a:gd name="T2" fmla="*/ 0 w 35"/>
                        <a:gd name="T3" fmla="*/ 635 h 45"/>
                        <a:gd name="T4" fmla="*/ 560 w 35"/>
                        <a:gd name="T5" fmla="*/ 0 h 45"/>
                        <a:gd name="T6" fmla="*/ 1021 w 35"/>
                        <a:gd name="T7" fmla="*/ 172 h 45"/>
                        <a:gd name="T8" fmla="*/ 413 w 35"/>
                        <a:gd name="T9" fmla="*/ 805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5"/>
                        <a:gd name="T17" fmla="*/ 35 w 35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5">
                          <a:moveTo>
                            <a:pt x="14" y="45"/>
                          </a:moveTo>
                          <a:lnTo>
                            <a:pt x="0" y="36"/>
                          </a:lnTo>
                          <a:lnTo>
                            <a:pt x="19" y="0"/>
                          </a:lnTo>
                          <a:lnTo>
                            <a:pt x="35" y="10"/>
                          </a:lnTo>
                          <a:lnTo>
                            <a:pt x="14" y="4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1" name="Rectangle 4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4342" y="3033"/>
                      <a:ext cx="26" cy="5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2" name="Freeform 42"/>
                    <p:cNvSpPr>
                      <a:spLocks/>
                    </p:cNvSpPr>
                    <p:nvPr/>
                  </p:nvSpPr>
                  <p:spPr bwMode="gray">
                    <a:xfrm>
                      <a:off x="4671" y="2936"/>
                      <a:ext cx="49" cy="60"/>
                    </a:xfrm>
                    <a:custGeom>
                      <a:avLst/>
                      <a:gdLst>
                        <a:gd name="T0" fmla="*/ 789 w 36"/>
                        <a:gd name="T1" fmla="*/ 635 h 45"/>
                        <a:gd name="T2" fmla="*/ 411 w 36"/>
                        <a:gd name="T3" fmla="*/ 805 h 45"/>
                        <a:gd name="T4" fmla="*/ 0 w 36"/>
                        <a:gd name="T5" fmla="*/ 172 h 45"/>
                        <a:gd name="T6" fmla="*/ 302 w 36"/>
                        <a:gd name="T7" fmla="*/ 0 h 45"/>
                        <a:gd name="T8" fmla="*/ 789 w 36"/>
                        <a:gd name="T9" fmla="*/ 635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5"/>
                        <a:gd name="T17" fmla="*/ 36 w 36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5">
                          <a:moveTo>
                            <a:pt x="36" y="36"/>
                          </a:moveTo>
                          <a:lnTo>
                            <a:pt x="19" y="45"/>
                          </a:lnTo>
                          <a:lnTo>
                            <a:pt x="0" y="10"/>
                          </a:lnTo>
                          <a:lnTo>
                            <a:pt x="14" y="0"/>
                          </a:lnTo>
                          <a:lnTo>
                            <a:pt x="36" y="3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3" name="Freeform 43"/>
                    <p:cNvSpPr>
                      <a:spLocks/>
                    </p:cNvSpPr>
                    <p:nvPr/>
                  </p:nvSpPr>
                  <p:spPr bwMode="gray">
                    <a:xfrm>
                      <a:off x="4914" y="2697"/>
                      <a:ext cx="61" cy="46"/>
                    </a:xfrm>
                    <a:custGeom>
                      <a:avLst/>
                      <a:gdLst>
                        <a:gd name="T0" fmla="*/ 948 w 45"/>
                        <a:gd name="T1" fmla="*/ 296 h 35"/>
                        <a:gd name="T2" fmla="*/ 733 w 45"/>
                        <a:gd name="T3" fmla="*/ 538 h 35"/>
                        <a:gd name="T4" fmla="*/ 0 w 45"/>
                        <a:gd name="T5" fmla="*/ 216 h 35"/>
                        <a:gd name="T6" fmla="*/ 190 w 45"/>
                        <a:gd name="T7" fmla="*/ 0 h 35"/>
                        <a:gd name="T8" fmla="*/ 948 w 45"/>
                        <a:gd name="T9" fmla="*/ 296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5"/>
                        <a:gd name="T17" fmla="*/ 45 w 45"/>
                        <a:gd name="T18" fmla="*/ 35 h 3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5">
                          <a:moveTo>
                            <a:pt x="45" y="19"/>
                          </a:moveTo>
                          <a:lnTo>
                            <a:pt x="35" y="35"/>
                          </a:lnTo>
                          <a:lnTo>
                            <a:pt x="0" y="14"/>
                          </a:lnTo>
                          <a:lnTo>
                            <a:pt x="9" y="0"/>
                          </a:lnTo>
                          <a:lnTo>
                            <a:pt x="45" y="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4" name="Rectangle 4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010" y="2367"/>
                      <a:ext cx="54" cy="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5" name="Freeform 45"/>
                    <p:cNvSpPr>
                      <a:spLocks/>
                    </p:cNvSpPr>
                    <p:nvPr/>
                  </p:nvSpPr>
                  <p:spPr bwMode="gray">
                    <a:xfrm>
                      <a:off x="4918" y="2017"/>
                      <a:ext cx="57" cy="48"/>
                    </a:xfrm>
                    <a:custGeom>
                      <a:avLst/>
                      <a:gdLst>
                        <a:gd name="T0" fmla="*/ 551 w 43"/>
                        <a:gd name="T1" fmla="*/ 0 h 37"/>
                        <a:gd name="T2" fmla="*/ 729 w 43"/>
                        <a:gd name="T3" fmla="*/ 211 h 37"/>
                        <a:gd name="T4" fmla="*/ 114 w 43"/>
                        <a:gd name="T5" fmla="*/ 494 h 37"/>
                        <a:gd name="T6" fmla="*/ 0 w 43"/>
                        <a:gd name="T7" fmla="*/ 274 h 37"/>
                        <a:gd name="T8" fmla="*/ 551 w 4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37"/>
                        <a:gd name="T17" fmla="*/ 43 w 43"/>
                        <a:gd name="T18" fmla="*/ 37 h 3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37">
                          <a:moveTo>
                            <a:pt x="33" y="0"/>
                          </a:moveTo>
                          <a:lnTo>
                            <a:pt x="43" y="16"/>
                          </a:lnTo>
                          <a:lnTo>
                            <a:pt x="7" y="37"/>
                          </a:lnTo>
                          <a:lnTo>
                            <a:pt x="0" y="21"/>
                          </a:lnTo>
                          <a:lnTo>
                            <a:pt x="3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6" name="Freeform 46"/>
                    <p:cNvSpPr>
                      <a:spLocks/>
                    </p:cNvSpPr>
                    <p:nvPr/>
                  </p:nvSpPr>
                  <p:spPr bwMode="gray">
                    <a:xfrm>
                      <a:off x="4671" y="1766"/>
                      <a:ext cx="49" cy="58"/>
                    </a:xfrm>
                    <a:custGeom>
                      <a:avLst/>
                      <a:gdLst>
                        <a:gd name="T0" fmla="*/ 411 w 36"/>
                        <a:gd name="T1" fmla="*/ 0 h 43"/>
                        <a:gd name="T2" fmla="*/ 789 w 36"/>
                        <a:gd name="T3" fmla="*/ 132 h 43"/>
                        <a:gd name="T4" fmla="*/ 302 w 36"/>
                        <a:gd name="T5" fmla="*/ 857 h 43"/>
                        <a:gd name="T6" fmla="*/ 0 w 36"/>
                        <a:gd name="T7" fmla="*/ 668 h 43"/>
                        <a:gd name="T8" fmla="*/ 411 w 36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3"/>
                        <a:gd name="T17" fmla="*/ 36 w 36"/>
                        <a:gd name="T18" fmla="*/ 43 h 4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3">
                          <a:moveTo>
                            <a:pt x="19" y="0"/>
                          </a:moveTo>
                          <a:lnTo>
                            <a:pt x="36" y="7"/>
                          </a:lnTo>
                          <a:lnTo>
                            <a:pt x="14" y="43"/>
                          </a:lnTo>
                          <a:lnTo>
                            <a:pt x="0" y="3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7" name="Freeform 47"/>
                    <p:cNvSpPr>
                      <a:spLocks/>
                    </p:cNvSpPr>
                    <p:nvPr/>
                  </p:nvSpPr>
                  <p:spPr bwMode="gray">
                    <a:xfrm>
                      <a:off x="4626" y="1733"/>
                      <a:ext cx="23" cy="29"/>
                    </a:xfrm>
                    <a:custGeom>
                      <a:avLst/>
                      <a:gdLst>
                        <a:gd name="T0" fmla="*/ 135 w 17"/>
                        <a:gd name="T1" fmla="*/ 0 h 22"/>
                        <a:gd name="T2" fmla="*/ 349 w 17"/>
                        <a:gd name="T3" fmla="*/ 49 h 22"/>
                        <a:gd name="T4" fmla="*/ 135 w 17"/>
                        <a:gd name="T5" fmla="*/ 348 h 22"/>
                        <a:gd name="T6" fmla="*/ 0 w 17"/>
                        <a:gd name="T7" fmla="*/ 302 h 22"/>
                        <a:gd name="T8" fmla="*/ 135 w 17"/>
                        <a:gd name="T9" fmla="*/ 0 h 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22"/>
                        <a:gd name="T17" fmla="*/ 17 w 17"/>
                        <a:gd name="T18" fmla="*/ 22 h 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22">
                          <a:moveTo>
                            <a:pt x="7" y="0"/>
                          </a:moveTo>
                          <a:lnTo>
                            <a:pt x="17" y="3"/>
                          </a:lnTo>
                          <a:lnTo>
                            <a:pt x="7" y="22"/>
                          </a:lnTo>
                          <a:lnTo>
                            <a:pt x="0" y="19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8" name="Freeform 48"/>
                    <p:cNvSpPr>
                      <a:spLocks/>
                    </p:cNvSpPr>
                    <p:nvPr/>
                  </p:nvSpPr>
                  <p:spPr bwMode="gray">
                    <a:xfrm>
                      <a:off x="4559" y="1709"/>
                      <a:ext cx="20" cy="28"/>
                    </a:xfrm>
                    <a:custGeom>
                      <a:avLst/>
                      <a:gdLst>
                        <a:gd name="T0" fmla="*/ 151 w 15"/>
                        <a:gd name="T1" fmla="*/ 0 h 22"/>
                        <a:gd name="T2" fmla="*/ 268 w 15"/>
                        <a:gd name="T3" fmla="*/ 36 h 22"/>
                        <a:gd name="T4" fmla="*/ 151 w 15"/>
                        <a:gd name="T5" fmla="*/ 249 h 22"/>
                        <a:gd name="T6" fmla="*/ 0 w 15"/>
                        <a:gd name="T7" fmla="*/ 213 h 22"/>
                        <a:gd name="T8" fmla="*/ 151 w 15"/>
                        <a:gd name="T9" fmla="*/ 0 h 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"/>
                        <a:gd name="T16" fmla="*/ 0 h 22"/>
                        <a:gd name="T17" fmla="*/ 15 w 15"/>
                        <a:gd name="T18" fmla="*/ 22 h 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" h="22">
                          <a:moveTo>
                            <a:pt x="8" y="0"/>
                          </a:moveTo>
                          <a:lnTo>
                            <a:pt x="15" y="3"/>
                          </a:lnTo>
                          <a:lnTo>
                            <a:pt x="8" y="22"/>
                          </a:lnTo>
                          <a:lnTo>
                            <a:pt x="0" y="19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69" name="Freeform 49"/>
                    <p:cNvSpPr>
                      <a:spLocks/>
                    </p:cNvSpPr>
                    <p:nvPr/>
                  </p:nvSpPr>
                  <p:spPr bwMode="gray">
                    <a:xfrm>
                      <a:off x="4491" y="1689"/>
                      <a:ext cx="14" cy="31"/>
                    </a:xfrm>
                    <a:custGeom>
                      <a:avLst/>
                      <a:gdLst>
                        <a:gd name="T0" fmla="*/ 46 w 11"/>
                        <a:gd name="T1" fmla="*/ 0 h 22"/>
                        <a:gd name="T2" fmla="*/ 123 w 11"/>
                        <a:gd name="T3" fmla="*/ 89 h 22"/>
                        <a:gd name="T4" fmla="*/ 76 w 11"/>
                        <a:gd name="T5" fmla="*/ 683 h 22"/>
                        <a:gd name="T6" fmla="*/ 0 w 11"/>
                        <a:gd name="T7" fmla="*/ 596 h 22"/>
                        <a:gd name="T8" fmla="*/ 46 w 11"/>
                        <a:gd name="T9" fmla="*/ 0 h 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"/>
                        <a:gd name="T16" fmla="*/ 0 h 22"/>
                        <a:gd name="T17" fmla="*/ 11 w 11"/>
                        <a:gd name="T18" fmla="*/ 22 h 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" h="22">
                          <a:moveTo>
                            <a:pt x="4" y="0"/>
                          </a:moveTo>
                          <a:lnTo>
                            <a:pt x="11" y="3"/>
                          </a:lnTo>
                          <a:lnTo>
                            <a:pt x="7" y="22"/>
                          </a:lnTo>
                          <a:lnTo>
                            <a:pt x="0" y="19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0" name="Freeform 50"/>
                    <p:cNvSpPr>
                      <a:spLocks/>
                    </p:cNvSpPr>
                    <p:nvPr/>
                  </p:nvSpPr>
                  <p:spPr bwMode="gray">
                    <a:xfrm>
                      <a:off x="4420" y="1680"/>
                      <a:ext cx="10" cy="29"/>
                    </a:xfrm>
                    <a:custGeom>
                      <a:avLst/>
                      <a:gdLst>
                        <a:gd name="T0" fmla="*/ 2 w 9"/>
                        <a:gd name="T1" fmla="*/ 0 h 21"/>
                        <a:gd name="T2" fmla="*/ 24 w 9"/>
                        <a:gd name="T3" fmla="*/ 0 h 21"/>
                        <a:gd name="T4" fmla="*/ 20 w 9"/>
                        <a:gd name="T5" fmla="*/ 526 h 21"/>
                        <a:gd name="T6" fmla="*/ 0 w 9"/>
                        <a:gd name="T7" fmla="*/ 476 h 21"/>
                        <a:gd name="T8" fmla="*/ 2 w 9"/>
                        <a:gd name="T9" fmla="*/ 0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"/>
                        <a:gd name="T16" fmla="*/ 0 h 21"/>
                        <a:gd name="T17" fmla="*/ 9 w 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" h="21">
                          <a:moveTo>
                            <a:pt x="2" y="0"/>
                          </a:moveTo>
                          <a:lnTo>
                            <a:pt x="9" y="0"/>
                          </a:lnTo>
                          <a:lnTo>
                            <a:pt x="7" y="21"/>
                          </a:lnTo>
                          <a:lnTo>
                            <a:pt x="0" y="19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1" name="Freeform 51"/>
                    <p:cNvSpPr>
                      <a:spLocks/>
                    </p:cNvSpPr>
                    <p:nvPr/>
                  </p:nvSpPr>
                  <p:spPr bwMode="gray">
                    <a:xfrm>
                      <a:off x="4902" y="1961"/>
                      <a:ext cx="27" cy="25"/>
                    </a:xfrm>
                    <a:custGeom>
                      <a:avLst/>
                      <a:gdLst>
                        <a:gd name="T0" fmla="*/ 208 w 21"/>
                        <a:gd name="T1" fmla="*/ 0 h 19"/>
                        <a:gd name="T2" fmla="*/ 261 w 21"/>
                        <a:gd name="T3" fmla="*/ 125 h 19"/>
                        <a:gd name="T4" fmla="*/ 85 w 21"/>
                        <a:gd name="T5" fmla="*/ 296 h 19"/>
                        <a:gd name="T6" fmla="*/ 0 w 21"/>
                        <a:gd name="T7" fmla="*/ 192 h 19"/>
                        <a:gd name="T8" fmla="*/ 208 w 21"/>
                        <a:gd name="T9" fmla="*/ 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9"/>
                        <a:gd name="T17" fmla="*/ 21 w 21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9">
                          <a:moveTo>
                            <a:pt x="17" y="0"/>
                          </a:moveTo>
                          <a:lnTo>
                            <a:pt x="21" y="8"/>
                          </a:lnTo>
                          <a:lnTo>
                            <a:pt x="7" y="19"/>
                          </a:lnTo>
                          <a:lnTo>
                            <a:pt x="0" y="12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2" name="Freeform 52"/>
                    <p:cNvSpPr>
                      <a:spLocks/>
                    </p:cNvSpPr>
                    <p:nvPr/>
                  </p:nvSpPr>
                  <p:spPr bwMode="gray">
                    <a:xfrm>
                      <a:off x="4857" y="1905"/>
                      <a:ext cx="28" cy="26"/>
                    </a:xfrm>
                    <a:custGeom>
                      <a:avLst/>
                      <a:gdLst>
                        <a:gd name="T0" fmla="*/ 305 w 21"/>
                        <a:gd name="T1" fmla="*/ 0 h 19"/>
                        <a:gd name="T2" fmla="*/ 368 w 21"/>
                        <a:gd name="T3" fmla="*/ 172 h 19"/>
                        <a:gd name="T4" fmla="*/ 116 w 21"/>
                        <a:gd name="T5" fmla="*/ 441 h 19"/>
                        <a:gd name="T6" fmla="*/ 0 w 21"/>
                        <a:gd name="T7" fmla="*/ 322 h 19"/>
                        <a:gd name="T8" fmla="*/ 305 w 21"/>
                        <a:gd name="T9" fmla="*/ 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9"/>
                        <a:gd name="T17" fmla="*/ 21 w 21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9">
                          <a:moveTo>
                            <a:pt x="17" y="0"/>
                          </a:moveTo>
                          <a:lnTo>
                            <a:pt x="21" y="7"/>
                          </a:lnTo>
                          <a:lnTo>
                            <a:pt x="7" y="19"/>
                          </a:lnTo>
                          <a:lnTo>
                            <a:pt x="0" y="14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3" name="Freeform 53"/>
                    <p:cNvSpPr>
                      <a:spLocks/>
                    </p:cNvSpPr>
                    <p:nvPr/>
                  </p:nvSpPr>
                  <p:spPr bwMode="gray">
                    <a:xfrm>
                      <a:off x="4804" y="1850"/>
                      <a:ext cx="31" cy="30"/>
                    </a:xfrm>
                    <a:custGeom>
                      <a:avLst/>
                      <a:gdLst>
                        <a:gd name="T0" fmla="*/ 431 w 22"/>
                        <a:gd name="T1" fmla="*/ 0 h 21"/>
                        <a:gd name="T2" fmla="*/ 683 w 22"/>
                        <a:gd name="T3" fmla="*/ 244 h 21"/>
                        <a:gd name="T4" fmla="*/ 217 w 22"/>
                        <a:gd name="T5" fmla="*/ 737 h 21"/>
                        <a:gd name="T6" fmla="*/ 0 w 22"/>
                        <a:gd name="T7" fmla="*/ 571 h 21"/>
                        <a:gd name="T8" fmla="*/ 431 w 22"/>
                        <a:gd name="T9" fmla="*/ 0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21"/>
                        <a:gd name="T17" fmla="*/ 22 w 22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21">
                          <a:moveTo>
                            <a:pt x="14" y="0"/>
                          </a:moveTo>
                          <a:lnTo>
                            <a:pt x="22" y="7"/>
                          </a:lnTo>
                          <a:lnTo>
                            <a:pt x="7" y="21"/>
                          </a:lnTo>
                          <a:lnTo>
                            <a:pt x="0" y="16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4" name="Freeform 54"/>
                    <p:cNvSpPr>
                      <a:spLocks/>
                    </p:cNvSpPr>
                    <p:nvPr/>
                  </p:nvSpPr>
                  <p:spPr bwMode="gray">
                    <a:xfrm>
                      <a:off x="4748" y="1808"/>
                      <a:ext cx="25" cy="27"/>
                    </a:xfrm>
                    <a:custGeom>
                      <a:avLst/>
                      <a:gdLst>
                        <a:gd name="T0" fmla="*/ 192 w 19"/>
                        <a:gd name="T1" fmla="*/ 0 h 21"/>
                        <a:gd name="T2" fmla="*/ 296 w 19"/>
                        <a:gd name="T3" fmla="*/ 46 h 21"/>
                        <a:gd name="T4" fmla="*/ 111 w 19"/>
                        <a:gd name="T5" fmla="*/ 261 h 21"/>
                        <a:gd name="T6" fmla="*/ 0 w 19"/>
                        <a:gd name="T7" fmla="*/ 203 h 21"/>
                        <a:gd name="T8" fmla="*/ 192 w 19"/>
                        <a:gd name="T9" fmla="*/ 0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21"/>
                        <a:gd name="T17" fmla="*/ 19 w 1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21">
                          <a:moveTo>
                            <a:pt x="12" y="0"/>
                          </a:moveTo>
                          <a:lnTo>
                            <a:pt x="19" y="4"/>
                          </a:lnTo>
                          <a:lnTo>
                            <a:pt x="7" y="21"/>
                          </a:lnTo>
                          <a:lnTo>
                            <a:pt x="0" y="16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5" name="Freeform 55"/>
                    <p:cNvSpPr>
                      <a:spLocks/>
                    </p:cNvSpPr>
                    <p:nvPr/>
                  </p:nvSpPr>
                  <p:spPr bwMode="gray">
                    <a:xfrm>
                      <a:off x="5032" y="2300"/>
                      <a:ext cx="29" cy="16"/>
                    </a:xfrm>
                    <a:custGeom>
                      <a:avLst/>
                      <a:gdLst>
                        <a:gd name="T0" fmla="*/ 476 w 21"/>
                        <a:gd name="T1" fmla="*/ 0 h 12"/>
                        <a:gd name="T2" fmla="*/ 526 w 21"/>
                        <a:gd name="T3" fmla="*/ 172 h 12"/>
                        <a:gd name="T4" fmla="*/ 0 w 21"/>
                        <a:gd name="T5" fmla="*/ 207 h 12"/>
                        <a:gd name="T6" fmla="*/ 0 w 21"/>
                        <a:gd name="T7" fmla="*/ 49 h 12"/>
                        <a:gd name="T8" fmla="*/ 476 w 21"/>
                        <a:gd name="T9" fmla="*/ 0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2"/>
                        <a:gd name="T17" fmla="*/ 21 w 21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2">
                          <a:moveTo>
                            <a:pt x="19" y="0"/>
                          </a:moveTo>
                          <a:lnTo>
                            <a:pt x="21" y="10"/>
                          </a:lnTo>
                          <a:lnTo>
                            <a:pt x="0" y="12"/>
                          </a:lnTo>
                          <a:lnTo>
                            <a:pt x="0" y="3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6" name="Freeform 56"/>
                    <p:cNvSpPr>
                      <a:spLocks/>
                    </p:cNvSpPr>
                    <p:nvPr/>
                  </p:nvSpPr>
                  <p:spPr bwMode="gray">
                    <a:xfrm>
                      <a:off x="5022" y="2228"/>
                      <a:ext cx="30" cy="16"/>
                    </a:xfrm>
                    <a:custGeom>
                      <a:avLst/>
                      <a:gdLst>
                        <a:gd name="T0" fmla="*/ 680 w 21"/>
                        <a:gd name="T1" fmla="*/ 0 h 12"/>
                        <a:gd name="T2" fmla="*/ 737 w 21"/>
                        <a:gd name="T3" fmla="*/ 155 h 12"/>
                        <a:gd name="T4" fmla="*/ 0 w 21"/>
                        <a:gd name="T5" fmla="*/ 207 h 12"/>
                        <a:gd name="T6" fmla="*/ 0 w 21"/>
                        <a:gd name="T7" fmla="*/ 87 h 12"/>
                        <a:gd name="T8" fmla="*/ 680 w 21"/>
                        <a:gd name="T9" fmla="*/ 0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2"/>
                        <a:gd name="T17" fmla="*/ 21 w 21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2">
                          <a:moveTo>
                            <a:pt x="19" y="0"/>
                          </a:moveTo>
                          <a:lnTo>
                            <a:pt x="21" y="9"/>
                          </a:lnTo>
                          <a:lnTo>
                            <a:pt x="0" y="12"/>
                          </a:lnTo>
                          <a:lnTo>
                            <a:pt x="0" y="5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7" name="Freeform 57"/>
                    <p:cNvSpPr>
                      <a:spLocks/>
                    </p:cNvSpPr>
                    <p:nvPr/>
                  </p:nvSpPr>
                  <p:spPr bwMode="gray">
                    <a:xfrm>
                      <a:off x="4999" y="2158"/>
                      <a:ext cx="31" cy="19"/>
                    </a:xfrm>
                    <a:custGeom>
                      <a:avLst/>
                      <a:gdLst>
                        <a:gd name="T0" fmla="*/ 596 w 22"/>
                        <a:gd name="T1" fmla="*/ 0 h 14"/>
                        <a:gd name="T2" fmla="*/ 683 w 22"/>
                        <a:gd name="T3" fmla="*/ 161 h 14"/>
                        <a:gd name="T4" fmla="*/ 89 w 22"/>
                        <a:gd name="T5" fmla="*/ 297 h 14"/>
                        <a:gd name="T6" fmla="*/ 0 w 22"/>
                        <a:gd name="T7" fmla="*/ 119 h 14"/>
                        <a:gd name="T8" fmla="*/ 596 w 22"/>
                        <a:gd name="T9" fmla="*/ 0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4"/>
                        <a:gd name="T17" fmla="*/ 22 w 22"/>
                        <a:gd name="T18" fmla="*/ 14 h 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4">
                          <a:moveTo>
                            <a:pt x="19" y="0"/>
                          </a:moveTo>
                          <a:lnTo>
                            <a:pt x="22" y="7"/>
                          </a:lnTo>
                          <a:lnTo>
                            <a:pt x="3" y="14"/>
                          </a:lnTo>
                          <a:lnTo>
                            <a:pt x="0" y="5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8" name="Freeform 58"/>
                    <p:cNvSpPr>
                      <a:spLocks/>
                    </p:cNvSpPr>
                    <p:nvPr/>
                  </p:nvSpPr>
                  <p:spPr bwMode="gray">
                    <a:xfrm>
                      <a:off x="4975" y="2089"/>
                      <a:ext cx="29" cy="22"/>
                    </a:xfrm>
                    <a:custGeom>
                      <a:avLst/>
                      <a:gdLst>
                        <a:gd name="T0" fmla="*/ 457 w 21"/>
                        <a:gd name="T1" fmla="*/ 0 h 17"/>
                        <a:gd name="T2" fmla="*/ 526 w 21"/>
                        <a:gd name="T3" fmla="*/ 97 h 17"/>
                        <a:gd name="T4" fmla="*/ 55 w 21"/>
                        <a:gd name="T5" fmla="*/ 221 h 17"/>
                        <a:gd name="T6" fmla="*/ 0 w 21"/>
                        <a:gd name="T7" fmla="*/ 97 h 17"/>
                        <a:gd name="T8" fmla="*/ 457 w 21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7"/>
                        <a:gd name="T17" fmla="*/ 21 w 21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7">
                          <a:moveTo>
                            <a:pt x="18" y="0"/>
                          </a:moveTo>
                          <a:lnTo>
                            <a:pt x="21" y="7"/>
                          </a:lnTo>
                          <a:lnTo>
                            <a:pt x="2" y="17"/>
                          </a:lnTo>
                          <a:lnTo>
                            <a:pt x="0" y="7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9" name="Freeform 59"/>
                    <p:cNvSpPr>
                      <a:spLocks/>
                    </p:cNvSpPr>
                    <p:nvPr/>
                  </p:nvSpPr>
                  <p:spPr bwMode="gray">
                    <a:xfrm>
                      <a:off x="4975" y="2653"/>
                      <a:ext cx="31" cy="20"/>
                    </a:xfrm>
                    <a:custGeom>
                      <a:avLst/>
                      <a:gdLst>
                        <a:gd name="T0" fmla="*/ 464 w 23"/>
                        <a:gd name="T1" fmla="*/ 62 h 16"/>
                        <a:gd name="T2" fmla="*/ 346 w 23"/>
                        <a:gd name="T3" fmla="*/ 149 h 16"/>
                        <a:gd name="T4" fmla="*/ 0 w 23"/>
                        <a:gd name="T5" fmla="*/ 62 h 16"/>
                        <a:gd name="T6" fmla="*/ 73 w 23"/>
                        <a:gd name="T7" fmla="*/ 0 h 16"/>
                        <a:gd name="T8" fmla="*/ 464 w 23"/>
                        <a:gd name="T9" fmla="*/ 62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"/>
                        <a:gd name="T16" fmla="*/ 0 h 16"/>
                        <a:gd name="T17" fmla="*/ 23 w 23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" h="16">
                          <a:moveTo>
                            <a:pt x="23" y="7"/>
                          </a:moveTo>
                          <a:lnTo>
                            <a:pt x="18" y="16"/>
                          </a:lnTo>
                          <a:lnTo>
                            <a:pt x="0" y="7"/>
                          </a:lnTo>
                          <a:lnTo>
                            <a:pt x="4" y="0"/>
                          </a:lnTo>
                          <a:lnTo>
                            <a:pt x="23" y="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0" name="Freeform 60"/>
                    <p:cNvSpPr>
                      <a:spLocks/>
                    </p:cNvSpPr>
                    <p:nvPr/>
                  </p:nvSpPr>
                  <p:spPr bwMode="gray">
                    <a:xfrm>
                      <a:off x="4999" y="2585"/>
                      <a:ext cx="31" cy="20"/>
                    </a:xfrm>
                    <a:custGeom>
                      <a:avLst/>
                      <a:gdLst>
                        <a:gd name="T0" fmla="*/ 683 w 22"/>
                        <a:gd name="T1" fmla="*/ 171 h 14"/>
                        <a:gd name="T2" fmla="*/ 596 w 22"/>
                        <a:gd name="T3" fmla="*/ 499 h 14"/>
                        <a:gd name="T4" fmla="*/ 0 w 22"/>
                        <a:gd name="T5" fmla="*/ 244 h 14"/>
                        <a:gd name="T6" fmla="*/ 89 w 22"/>
                        <a:gd name="T7" fmla="*/ 0 h 14"/>
                        <a:gd name="T8" fmla="*/ 683 w 22"/>
                        <a:gd name="T9" fmla="*/ 171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4"/>
                        <a:gd name="T17" fmla="*/ 22 w 22"/>
                        <a:gd name="T18" fmla="*/ 14 h 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4">
                          <a:moveTo>
                            <a:pt x="22" y="5"/>
                          </a:moveTo>
                          <a:lnTo>
                            <a:pt x="19" y="14"/>
                          </a:lnTo>
                          <a:lnTo>
                            <a:pt x="0" y="7"/>
                          </a:lnTo>
                          <a:lnTo>
                            <a:pt x="3" y="0"/>
                          </a:lnTo>
                          <a:lnTo>
                            <a:pt x="22" y="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1" name="Freeform 61"/>
                    <p:cNvSpPr>
                      <a:spLocks/>
                    </p:cNvSpPr>
                    <p:nvPr/>
                  </p:nvSpPr>
                  <p:spPr bwMode="gray">
                    <a:xfrm>
                      <a:off x="5022" y="2516"/>
                      <a:ext cx="30" cy="17"/>
                    </a:xfrm>
                    <a:custGeom>
                      <a:avLst/>
                      <a:gdLst>
                        <a:gd name="T0" fmla="*/ 737 w 21"/>
                        <a:gd name="T1" fmla="*/ 163 h 12"/>
                        <a:gd name="T2" fmla="*/ 680 w 21"/>
                        <a:gd name="T3" fmla="*/ 387 h 12"/>
                        <a:gd name="T4" fmla="*/ 0 w 21"/>
                        <a:gd name="T5" fmla="*/ 231 h 12"/>
                        <a:gd name="T6" fmla="*/ 0 w 21"/>
                        <a:gd name="T7" fmla="*/ 0 h 12"/>
                        <a:gd name="T8" fmla="*/ 737 w 21"/>
                        <a:gd name="T9" fmla="*/ 163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2"/>
                        <a:gd name="T17" fmla="*/ 21 w 21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2">
                          <a:moveTo>
                            <a:pt x="21" y="5"/>
                          </a:moveTo>
                          <a:lnTo>
                            <a:pt x="19" y="12"/>
                          </a:lnTo>
                          <a:lnTo>
                            <a:pt x="0" y="7"/>
                          </a:lnTo>
                          <a:lnTo>
                            <a:pt x="0" y="0"/>
                          </a:lnTo>
                          <a:lnTo>
                            <a:pt x="21" y="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2" name="Freeform 62"/>
                    <p:cNvSpPr>
                      <a:spLocks/>
                    </p:cNvSpPr>
                    <p:nvPr/>
                  </p:nvSpPr>
                  <p:spPr bwMode="gray">
                    <a:xfrm>
                      <a:off x="5032" y="2446"/>
                      <a:ext cx="29" cy="13"/>
                    </a:xfrm>
                    <a:custGeom>
                      <a:avLst/>
                      <a:gdLst>
                        <a:gd name="T0" fmla="*/ 526 w 21"/>
                        <a:gd name="T1" fmla="*/ 81 h 9"/>
                        <a:gd name="T2" fmla="*/ 476 w 21"/>
                        <a:gd name="T3" fmla="*/ 352 h 9"/>
                        <a:gd name="T4" fmla="*/ 0 w 21"/>
                        <a:gd name="T5" fmla="*/ 264 h 9"/>
                        <a:gd name="T6" fmla="*/ 0 w 21"/>
                        <a:gd name="T7" fmla="*/ 0 h 9"/>
                        <a:gd name="T8" fmla="*/ 526 w 21"/>
                        <a:gd name="T9" fmla="*/ 81 h 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9"/>
                        <a:gd name="T17" fmla="*/ 21 w 21"/>
                        <a:gd name="T18" fmla="*/ 9 h 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9">
                          <a:moveTo>
                            <a:pt x="21" y="2"/>
                          </a:moveTo>
                          <a:lnTo>
                            <a:pt x="19" y="9"/>
                          </a:lnTo>
                          <a:lnTo>
                            <a:pt x="0" y="7"/>
                          </a:lnTo>
                          <a:lnTo>
                            <a:pt x="0" y="0"/>
                          </a:lnTo>
                          <a:lnTo>
                            <a:pt x="21" y="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3" name="Freeform 63"/>
                    <p:cNvSpPr>
                      <a:spLocks/>
                    </p:cNvSpPr>
                    <p:nvPr/>
                  </p:nvSpPr>
                  <p:spPr bwMode="gray">
                    <a:xfrm>
                      <a:off x="4748" y="2924"/>
                      <a:ext cx="25" cy="29"/>
                    </a:xfrm>
                    <a:custGeom>
                      <a:avLst/>
                      <a:gdLst>
                        <a:gd name="T0" fmla="*/ 296 w 19"/>
                        <a:gd name="T1" fmla="*/ 399 h 21"/>
                        <a:gd name="T2" fmla="*/ 192 w 19"/>
                        <a:gd name="T3" fmla="*/ 526 h 21"/>
                        <a:gd name="T4" fmla="*/ 0 w 19"/>
                        <a:gd name="T5" fmla="*/ 181 h 21"/>
                        <a:gd name="T6" fmla="*/ 111 w 19"/>
                        <a:gd name="T7" fmla="*/ 0 h 21"/>
                        <a:gd name="T8" fmla="*/ 296 w 19"/>
                        <a:gd name="T9" fmla="*/ 399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21"/>
                        <a:gd name="T17" fmla="*/ 19 w 1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21">
                          <a:moveTo>
                            <a:pt x="19" y="16"/>
                          </a:moveTo>
                          <a:lnTo>
                            <a:pt x="12" y="21"/>
                          </a:lnTo>
                          <a:lnTo>
                            <a:pt x="0" y="7"/>
                          </a:lnTo>
                          <a:lnTo>
                            <a:pt x="7" y="0"/>
                          </a:lnTo>
                          <a:lnTo>
                            <a:pt x="19" y="1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4" name="Freeform 64"/>
                    <p:cNvSpPr>
                      <a:spLocks/>
                    </p:cNvSpPr>
                    <p:nvPr/>
                  </p:nvSpPr>
                  <p:spPr bwMode="gray">
                    <a:xfrm>
                      <a:off x="4804" y="2881"/>
                      <a:ext cx="31" cy="27"/>
                    </a:xfrm>
                    <a:custGeom>
                      <a:avLst/>
                      <a:gdLst>
                        <a:gd name="T0" fmla="*/ 683 w 22"/>
                        <a:gd name="T1" fmla="*/ 203 h 21"/>
                        <a:gd name="T2" fmla="*/ 431 w 22"/>
                        <a:gd name="T3" fmla="*/ 261 h 21"/>
                        <a:gd name="T4" fmla="*/ 0 w 22"/>
                        <a:gd name="T5" fmla="*/ 85 h 21"/>
                        <a:gd name="T6" fmla="*/ 217 w 22"/>
                        <a:gd name="T7" fmla="*/ 0 h 21"/>
                        <a:gd name="T8" fmla="*/ 683 w 22"/>
                        <a:gd name="T9" fmla="*/ 203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21"/>
                        <a:gd name="T17" fmla="*/ 22 w 22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21">
                          <a:moveTo>
                            <a:pt x="22" y="16"/>
                          </a:moveTo>
                          <a:lnTo>
                            <a:pt x="14" y="21"/>
                          </a:lnTo>
                          <a:lnTo>
                            <a:pt x="0" y="7"/>
                          </a:lnTo>
                          <a:lnTo>
                            <a:pt x="7" y="0"/>
                          </a:lnTo>
                          <a:lnTo>
                            <a:pt x="22" y="1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5" name="Freeform 65"/>
                    <p:cNvSpPr>
                      <a:spLocks/>
                    </p:cNvSpPr>
                    <p:nvPr/>
                  </p:nvSpPr>
                  <p:spPr bwMode="gray">
                    <a:xfrm>
                      <a:off x="4857" y="2830"/>
                      <a:ext cx="28" cy="27"/>
                    </a:xfrm>
                    <a:custGeom>
                      <a:avLst/>
                      <a:gdLst>
                        <a:gd name="T0" fmla="*/ 368 w 21"/>
                        <a:gd name="T1" fmla="*/ 174 h 21"/>
                        <a:gd name="T2" fmla="*/ 249 w 21"/>
                        <a:gd name="T3" fmla="*/ 261 h 21"/>
                        <a:gd name="T4" fmla="*/ 0 w 21"/>
                        <a:gd name="T5" fmla="*/ 85 h 21"/>
                        <a:gd name="T6" fmla="*/ 116 w 21"/>
                        <a:gd name="T7" fmla="*/ 0 h 21"/>
                        <a:gd name="T8" fmla="*/ 368 w 21"/>
                        <a:gd name="T9" fmla="*/ 174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21"/>
                        <a:gd name="T17" fmla="*/ 21 w 21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21">
                          <a:moveTo>
                            <a:pt x="21" y="14"/>
                          </a:moveTo>
                          <a:lnTo>
                            <a:pt x="14" y="21"/>
                          </a:lnTo>
                          <a:lnTo>
                            <a:pt x="0" y="7"/>
                          </a:lnTo>
                          <a:lnTo>
                            <a:pt x="7" y="0"/>
                          </a:lnTo>
                          <a:lnTo>
                            <a:pt x="21" y="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6" name="Freeform 66"/>
                    <p:cNvSpPr>
                      <a:spLocks/>
                    </p:cNvSpPr>
                    <p:nvPr/>
                  </p:nvSpPr>
                  <p:spPr bwMode="gray">
                    <a:xfrm>
                      <a:off x="4905" y="2776"/>
                      <a:ext cx="29" cy="26"/>
                    </a:xfrm>
                    <a:custGeom>
                      <a:avLst/>
                      <a:gdLst>
                        <a:gd name="T0" fmla="*/ 526 w 21"/>
                        <a:gd name="T1" fmla="*/ 270 h 19"/>
                        <a:gd name="T2" fmla="*/ 345 w 21"/>
                        <a:gd name="T3" fmla="*/ 441 h 19"/>
                        <a:gd name="T4" fmla="*/ 0 w 21"/>
                        <a:gd name="T5" fmla="*/ 172 h 19"/>
                        <a:gd name="T6" fmla="*/ 105 w 21"/>
                        <a:gd name="T7" fmla="*/ 0 h 19"/>
                        <a:gd name="T8" fmla="*/ 526 w 21"/>
                        <a:gd name="T9" fmla="*/ 27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9"/>
                        <a:gd name="T17" fmla="*/ 21 w 21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9">
                          <a:moveTo>
                            <a:pt x="21" y="12"/>
                          </a:moveTo>
                          <a:lnTo>
                            <a:pt x="14" y="19"/>
                          </a:lnTo>
                          <a:lnTo>
                            <a:pt x="0" y="7"/>
                          </a:lnTo>
                          <a:lnTo>
                            <a:pt x="4" y="0"/>
                          </a:lnTo>
                          <a:lnTo>
                            <a:pt x="21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7" name="Freeform 67"/>
                    <p:cNvSpPr>
                      <a:spLocks/>
                    </p:cNvSpPr>
                    <p:nvPr/>
                  </p:nvSpPr>
                  <p:spPr bwMode="gray">
                    <a:xfrm>
                      <a:off x="4420" y="3054"/>
                      <a:ext cx="10" cy="29"/>
                    </a:xfrm>
                    <a:custGeom>
                      <a:avLst/>
                      <a:gdLst>
                        <a:gd name="T0" fmla="*/ 24 w 9"/>
                        <a:gd name="T1" fmla="*/ 476 h 21"/>
                        <a:gd name="T2" fmla="*/ 2 w 9"/>
                        <a:gd name="T3" fmla="*/ 526 h 21"/>
                        <a:gd name="T4" fmla="*/ 0 w 9"/>
                        <a:gd name="T5" fmla="*/ 0 h 21"/>
                        <a:gd name="T6" fmla="*/ 20 w 9"/>
                        <a:gd name="T7" fmla="*/ 0 h 21"/>
                        <a:gd name="T8" fmla="*/ 24 w 9"/>
                        <a:gd name="T9" fmla="*/ 476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"/>
                        <a:gd name="T16" fmla="*/ 0 h 21"/>
                        <a:gd name="T17" fmla="*/ 9 w 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" h="21">
                          <a:moveTo>
                            <a:pt x="9" y="19"/>
                          </a:moveTo>
                          <a:lnTo>
                            <a:pt x="2" y="21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lnTo>
                            <a:pt x="9" y="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8" name="Freeform 68"/>
                    <p:cNvSpPr>
                      <a:spLocks/>
                    </p:cNvSpPr>
                    <p:nvPr/>
                  </p:nvSpPr>
                  <p:spPr bwMode="gray">
                    <a:xfrm>
                      <a:off x="4491" y="3045"/>
                      <a:ext cx="14" cy="29"/>
                    </a:xfrm>
                    <a:custGeom>
                      <a:avLst/>
                      <a:gdLst>
                        <a:gd name="T0" fmla="*/ 123 w 11"/>
                        <a:gd name="T1" fmla="*/ 457 h 21"/>
                        <a:gd name="T2" fmla="*/ 46 w 11"/>
                        <a:gd name="T3" fmla="*/ 526 h 21"/>
                        <a:gd name="T4" fmla="*/ 0 w 11"/>
                        <a:gd name="T5" fmla="*/ 0 h 21"/>
                        <a:gd name="T6" fmla="*/ 97 w 11"/>
                        <a:gd name="T7" fmla="*/ 0 h 21"/>
                        <a:gd name="T8" fmla="*/ 123 w 11"/>
                        <a:gd name="T9" fmla="*/ 457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"/>
                        <a:gd name="T16" fmla="*/ 0 h 21"/>
                        <a:gd name="T17" fmla="*/ 11 w 11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" h="21">
                          <a:moveTo>
                            <a:pt x="11" y="18"/>
                          </a:moveTo>
                          <a:lnTo>
                            <a:pt x="4" y="21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11" y="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9" name="Freeform 69"/>
                    <p:cNvSpPr>
                      <a:spLocks/>
                    </p:cNvSpPr>
                    <p:nvPr/>
                  </p:nvSpPr>
                  <p:spPr bwMode="gray">
                    <a:xfrm>
                      <a:off x="4559" y="3024"/>
                      <a:ext cx="20" cy="26"/>
                    </a:xfrm>
                    <a:custGeom>
                      <a:avLst/>
                      <a:gdLst>
                        <a:gd name="T0" fmla="*/ 268 w 15"/>
                        <a:gd name="T1" fmla="*/ 167 h 21"/>
                        <a:gd name="T2" fmla="*/ 87 w 15"/>
                        <a:gd name="T3" fmla="*/ 181 h 21"/>
                        <a:gd name="T4" fmla="*/ 0 w 15"/>
                        <a:gd name="T5" fmla="*/ 2 h 21"/>
                        <a:gd name="T6" fmla="*/ 151 w 15"/>
                        <a:gd name="T7" fmla="*/ 0 h 21"/>
                        <a:gd name="T8" fmla="*/ 268 w 15"/>
                        <a:gd name="T9" fmla="*/ 167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"/>
                        <a:gd name="T16" fmla="*/ 0 h 21"/>
                        <a:gd name="T17" fmla="*/ 15 w 15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" h="21">
                          <a:moveTo>
                            <a:pt x="15" y="19"/>
                          </a:moveTo>
                          <a:lnTo>
                            <a:pt x="5" y="21"/>
                          </a:lnTo>
                          <a:lnTo>
                            <a:pt x="0" y="2"/>
                          </a:lnTo>
                          <a:lnTo>
                            <a:pt x="8" y="0"/>
                          </a:lnTo>
                          <a:lnTo>
                            <a:pt x="15" y="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0" name="Freeform 70"/>
                    <p:cNvSpPr>
                      <a:spLocks/>
                    </p:cNvSpPr>
                    <p:nvPr/>
                  </p:nvSpPr>
                  <p:spPr bwMode="gray">
                    <a:xfrm>
                      <a:off x="4626" y="2996"/>
                      <a:ext cx="23" cy="29"/>
                    </a:xfrm>
                    <a:custGeom>
                      <a:avLst/>
                      <a:gdLst>
                        <a:gd name="T0" fmla="*/ 349 w 17"/>
                        <a:gd name="T1" fmla="*/ 476 h 21"/>
                        <a:gd name="T2" fmla="*/ 135 w 17"/>
                        <a:gd name="T3" fmla="*/ 526 h 21"/>
                        <a:gd name="T4" fmla="*/ 0 w 17"/>
                        <a:gd name="T5" fmla="*/ 55 h 21"/>
                        <a:gd name="T6" fmla="*/ 135 w 17"/>
                        <a:gd name="T7" fmla="*/ 0 h 21"/>
                        <a:gd name="T8" fmla="*/ 349 w 17"/>
                        <a:gd name="T9" fmla="*/ 476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21"/>
                        <a:gd name="T17" fmla="*/ 17 w 17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21">
                          <a:moveTo>
                            <a:pt x="17" y="19"/>
                          </a:moveTo>
                          <a:lnTo>
                            <a:pt x="7" y="21"/>
                          </a:lnTo>
                          <a:lnTo>
                            <a:pt x="0" y="2"/>
                          </a:lnTo>
                          <a:lnTo>
                            <a:pt x="7" y="0"/>
                          </a:lnTo>
                          <a:lnTo>
                            <a:pt x="17" y="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1" name="Freeform 71"/>
                    <p:cNvSpPr>
                      <a:spLocks/>
                    </p:cNvSpPr>
                    <p:nvPr/>
                  </p:nvSpPr>
                  <p:spPr bwMode="gray">
                    <a:xfrm>
                      <a:off x="4058" y="2996"/>
                      <a:ext cx="21" cy="33"/>
                    </a:xfrm>
                    <a:custGeom>
                      <a:avLst/>
                      <a:gdLst>
                        <a:gd name="T0" fmla="*/ 110 w 16"/>
                        <a:gd name="T1" fmla="*/ 575 h 24"/>
                        <a:gd name="T2" fmla="*/ 0 w 16"/>
                        <a:gd name="T3" fmla="*/ 469 h 24"/>
                        <a:gd name="T4" fmla="*/ 110 w 16"/>
                        <a:gd name="T5" fmla="*/ 0 h 24"/>
                        <a:gd name="T6" fmla="*/ 248 w 16"/>
                        <a:gd name="T7" fmla="*/ 131 h 24"/>
                        <a:gd name="T8" fmla="*/ 110 w 16"/>
                        <a:gd name="T9" fmla="*/ 575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"/>
                        <a:gd name="T16" fmla="*/ 0 h 24"/>
                        <a:gd name="T17" fmla="*/ 16 w 16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" h="24">
                          <a:moveTo>
                            <a:pt x="7" y="24"/>
                          </a:moveTo>
                          <a:lnTo>
                            <a:pt x="0" y="19"/>
                          </a:lnTo>
                          <a:lnTo>
                            <a:pt x="7" y="0"/>
                          </a:lnTo>
                          <a:lnTo>
                            <a:pt x="16" y="5"/>
                          </a:lnTo>
                          <a:lnTo>
                            <a:pt x="7" y="2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2" name="Freeform 72"/>
                    <p:cNvSpPr>
                      <a:spLocks/>
                    </p:cNvSpPr>
                    <p:nvPr/>
                  </p:nvSpPr>
                  <p:spPr bwMode="gray">
                    <a:xfrm>
                      <a:off x="4124" y="3024"/>
                      <a:ext cx="24" cy="26"/>
                    </a:xfrm>
                    <a:custGeom>
                      <a:avLst/>
                      <a:gdLst>
                        <a:gd name="T0" fmla="*/ 315 w 17"/>
                        <a:gd name="T1" fmla="*/ 181 h 21"/>
                        <a:gd name="T2" fmla="*/ 0 w 17"/>
                        <a:gd name="T3" fmla="*/ 167 h 21"/>
                        <a:gd name="T4" fmla="*/ 223 w 17"/>
                        <a:gd name="T5" fmla="*/ 0 h 21"/>
                        <a:gd name="T6" fmla="*/ 541 w 17"/>
                        <a:gd name="T7" fmla="*/ 2 h 21"/>
                        <a:gd name="T8" fmla="*/ 315 w 17"/>
                        <a:gd name="T9" fmla="*/ 181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21"/>
                        <a:gd name="T17" fmla="*/ 17 w 17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21">
                          <a:moveTo>
                            <a:pt x="10" y="21"/>
                          </a:moveTo>
                          <a:lnTo>
                            <a:pt x="0" y="19"/>
                          </a:lnTo>
                          <a:lnTo>
                            <a:pt x="7" y="0"/>
                          </a:lnTo>
                          <a:lnTo>
                            <a:pt x="17" y="2"/>
                          </a:lnTo>
                          <a:lnTo>
                            <a:pt x="10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3" name="Freeform 73"/>
                    <p:cNvSpPr>
                      <a:spLocks/>
                    </p:cNvSpPr>
                    <p:nvPr/>
                  </p:nvSpPr>
                  <p:spPr bwMode="gray">
                    <a:xfrm>
                      <a:off x="4198" y="3045"/>
                      <a:ext cx="20" cy="29"/>
                    </a:xfrm>
                    <a:custGeom>
                      <a:avLst/>
                      <a:gdLst>
                        <a:gd name="T0" fmla="*/ 333 w 14"/>
                        <a:gd name="T1" fmla="*/ 526 h 21"/>
                        <a:gd name="T2" fmla="*/ 0 w 14"/>
                        <a:gd name="T3" fmla="*/ 457 h 21"/>
                        <a:gd name="T4" fmla="*/ 163 w 14"/>
                        <a:gd name="T5" fmla="*/ 0 h 21"/>
                        <a:gd name="T6" fmla="*/ 499 w 14"/>
                        <a:gd name="T7" fmla="*/ 0 h 21"/>
                        <a:gd name="T8" fmla="*/ 333 w 14"/>
                        <a:gd name="T9" fmla="*/ 526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"/>
                        <a:gd name="T16" fmla="*/ 0 h 21"/>
                        <a:gd name="T17" fmla="*/ 14 w 14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" h="21">
                          <a:moveTo>
                            <a:pt x="9" y="21"/>
                          </a:moveTo>
                          <a:lnTo>
                            <a:pt x="0" y="18"/>
                          </a:lnTo>
                          <a:lnTo>
                            <a:pt x="4" y="0"/>
                          </a:lnTo>
                          <a:lnTo>
                            <a:pt x="14" y="0"/>
                          </a:lnTo>
                          <a:lnTo>
                            <a:pt x="9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4" name="Freeform 74"/>
                    <p:cNvSpPr>
                      <a:spLocks/>
                    </p:cNvSpPr>
                    <p:nvPr/>
                  </p:nvSpPr>
                  <p:spPr bwMode="gray">
                    <a:xfrm>
                      <a:off x="4272" y="3054"/>
                      <a:ext cx="17" cy="29"/>
                    </a:xfrm>
                    <a:custGeom>
                      <a:avLst/>
                      <a:gdLst>
                        <a:gd name="T0" fmla="*/ 299 w 12"/>
                        <a:gd name="T1" fmla="*/ 526 h 21"/>
                        <a:gd name="T2" fmla="*/ 0 w 12"/>
                        <a:gd name="T3" fmla="*/ 476 h 21"/>
                        <a:gd name="T4" fmla="*/ 74 w 12"/>
                        <a:gd name="T5" fmla="*/ 0 h 21"/>
                        <a:gd name="T6" fmla="*/ 387 w 12"/>
                        <a:gd name="T7" fmla="*/ 0 h 21"/>
                        <a:gd name="T8" fmla="*/ 299 w 12"/>
                        <a:gd name="T9" fmla="*/ 526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"/>
                        <a:gd name="T16" fmla="*/ 0 h 21"/>
                        <a:gd name="T17" fmla="*/ 12 w 12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" h="21">
                          <a:moveTo>
                            <a:pt x="9" y="21"/>
                          </a:moveTo>
                          <a:lnTo>
                            <a:pt x="0" y="19"/>
                          </a:lnTo>
                          <a:lnTo>
                            <a:pt x="2" y="0"/>
                          </a:lnTo>
                          <a:lnTo>
                            <a:pt x="12" y="0"/>
                          </a:lnTo>
                          <a:lnTo>
                            <a:pt x="9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5" name="Freeform 75"/>
                    <p:cNvSpPr>
                      <a:spLocks/>
                    </p:cNvSpPr>
                    <p:nvPr/>
                  </p:nvSpPr>
                  <p:spPr bwMode="gray">
                    <a:xfrm>
                      <a:off x="3772" y="2773"/>
                      <a:ext cx="31" cy="25"/>
                    </a:xfrm>
                    <a:custGeom>
                      <a:avLst/>
                      <a:gdLst>
                        <a:gd name="T0" fmla="*/ 154 w 22"/>
                        <a:gd name="T1" fmla="*/ 296 h 19"/>
                        <a:gd name="T2" fmla="*/ 0 w 22"/>
                        <a:gd name="T3" fmla="*/ 192 h 19"/>
                        <a:gd name="T4" fmla="*/ 533 w 22"/>
                        <a:gd name="T5" fmla="*/ 0 h 19"/>
                        <a:gd name="T6" fmla="*/ 683 w 22"/>
                        <a:gd name="T7" fmla="*/ 111 h 19"/>
                        <a:gd name="T8" fmla="*/ 154 w 22"/>
                        <a:gd name="T9" fmla="*/ 296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9"/>
                        <a:gd name="T17" fmla="*/ 22 w 22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9">
                          <a:moveTo>
                            <a:pt x="5" y="19"/>
                          </a:moveTo>
                          <a:lnTo>
                            <a:pt x="0" y="12"/>
                          </a:lnTo>
                          <a:lnTo>
                            <a:pt x="17" y="0"/>
                          </a:lnTo>
                          <a:lnTo>
                            <a:pt x="22" y="7"/>
                          </a:lnTo>
                          <a:lnTo>
                            <a:pt x="5" y="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6" name="Freeform 76"/>
                    <p:cNvSpPr>
                      <a:spLocks/>
                    </p:cNvSpPr>
                    <p:nvPr/>
                  </p:nvSpPr>
                  <p:spPr bwMode="gray">
                    <a:xfrm>
                      <a:off x="3819" y="2830"/>
                      <a:ext cx="28" cy="27"/>
                    </a:xfrm>
                    <a:custGeom>
                      <a:avLst/>
                      <a:gdLst>
                        <a:gd name="T0" fmla="*/ 116 w 21"/>
                        <a:gd name="T1" fmla="*/ 261 h 21"/>
                        <a:gd name="T2" fmla="*/ 0 w 21"/>
                        <a:gd name="T3" fmla="*/ 174 h 21"/>
                        <a:gd name="T4" fmla="*/ 276 w 21"/>
                        <a:gd name="T5" fmla="*/ 0 h 21"/>
                        <a:gd name="T6" fmla="*/ 368 w 21"/>
                        <a:gd name="T7" fmla="*/ 85 h 21"/>
                        <a:gd name="T8" fmla="*/ 116 w 21"/>
                        <a:gd name="T9" fmla="*/ 261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21"/>
                        <a:gd name="T17" fmla="*/ 21 w 21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21">
                          <a:moveTo>
                            <a:pt x="7" y="21"/>
                          </a:moveTo>
                          <a:lnTo>
                            <a:pt x="0" y="14"/>
                          </a:lnTo>
                          <a:lnTo>
                            <a:pt x="16" y="0"/>
                          </a:lnTo>
                          <a:lnTo>
                            <a:pt x="21" y="7"/>
                          </a:lnTo>
                          <a:lnTo>
                            <a:pt x="7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7" name="Freeform 77"/>
                    <p:cNvSpPr>
                      <a:spLocks/>
                    </p:cNvSpPr>
                    <p:nvPr/>
                  </p:nvSpPr>
                  <p:spPr bwMode="gray">
                    <a:xfrm>
                      <a:off x="3873" y="2881"/>
                      <a:ext cx="26" cy="27"/>
                    </a:xfrm>
                    <a:custGeom>
                      <a:avLst/>
                      <a:gdLst>
                        <a:gd name="T0" fmla="*/ 172 w 19"/>
                        <a:gd name="T1" fmla="*/ 261 h 21"/>
                        <a:gd name="T2" fmla="*/ 0 w 19"/>
                        <a:gd name="T3" fmla="*/ 174 h 21"/>
                        <a:gd name="T4" fmla="*/ 322 w 19"/>
                        <a:gd name="T5" fmla="*/ 0 h 21"/>
                        <a:gd name="T6" fmla="*/ 441 w 19"/>
                        <a:gd name="T7" fmla="*/ 85 h 21"/>
                        <a:gd name="T8" fmla="*/ 172 w 19"/>
                        <a:gd name="T9" fmla="*/ 261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21"/>
                        <a:gd name="T17" fmla="*/ 19 w 1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21">
                          <a:moveTo>
                            <a:pt x="7" y="21"/>
                          </a:moveTo>
                          <a:lnTo>
                            <a:pt x="0" y="14"/>
                          </a:lnTo>
                          <a:lnTo>
                            <a:pt x="14" y="0"/>
                          </a:lnTo>
                          <a:lnTo>
                            <a:pt x="19" y="7"/>
                          </a:lnTo>
                          <a:lnTo>
                            <a:pt x="7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8" name="Freeform 78"/>
                    <p:cNvSpPr>
                      <a:spLocks/>
                    </p:cNvSpPr>
                    <p:nvPr/>
                  </p:nvSpPr>
                  <p:spPr bwMode="gray">
                    <a:xfrm>
                      <a:off x="3929" y="2928"/>
                      <a:ext cx="30" cy="26"/>
                    </a:xfrm>
                    <a:custGeom>
                      <a:avLst/>
                      <a:gdLst>
                        <a:gd name="T0" fmla="*/ 244 w 21"/>
                        <a:gd name="T1" fmla="*/ 181 h 21"/>
                        <a:gd name="T2" fmla="*/ 0 w 21"/>
                        <a:gd name="T3" fmla="*/ 118 h 21"/>
                        <a:gd name="T4" fmla="*/ 416 w 21"/>
                        <a:gd name="T5" fmla="*/ 0 h 21"/>
                        <a:gd name="T6" fmla="*/ 737 w 21"/>
                        <a:gd name="T7" fmla="*/ 40 h 21"/>
                        <a:gd name="T8" fmla="*/ 244 w 21"/>
                        <a:gd name="T9" fmla="*/ 181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21"/>
                        <a:gd name="T17" fmla="*/ 21 w 21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21">
                          <a:moveTo>
                            <a:pt x="7" y="21"/>
                          </a:moveTo>
                          <a:lnTo>
                            <a:pt x="0" y="14"/>
                          </a:lnTo>
                          <a:lnTo>
                            <a:pt x="12" y="0"/>
                          </a:lnTo>
                          <a:lnTo>
                            <a:pt x="21" y="5"/>
                          </a:lnTo>
                          <a:lnTo>
                            <a:pt x="7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9" name="Freeform 79"/>
                    <p:cNvSpPr>
                      <a:spLocks/>
                    </p:cNvSpPr>
                    <p:nvPr/>
                  </p:nvSpPr>
                  <p:spPr bwMode="gray">
                    <a:xfrm>
                      <a:off x="3646" y="2446"/>
                      <a:ext cx="27" cy="13"/>
                    </a:xfrm>
                    <a:custGeom>
                      <a:avLst/>
                      <a:gdLst>
                        <a:gd name="T0" fmla="*/ 0 w 21"/>
                        <a:gd name="T1" fmla="*/ 352 h 9"/>
                        <a:gd name="T2" fmla="*/ 0 w 21"/>
                        <a:gd name="T3" fmla="*/ 81 h 9"/>
                        <a:gd name="T4" fmla="*/ 231 w 21"/>
                        <a:gd name="T5" fmla="*/ 0 h 9"/>
                        <a:gd name="T6" fmla="*/ 261 w 21"/>
                        <a:gd name="T7" fmla="*/ 264 h 9"/>
                        <a:gd name="T8" fmla="*/ 0 w 21"/>
                        <a:gd name="T9" fmla="*/ 352 h 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9"/>
                        <a:gd name="T17" fmla="*/ 21 w 21"/>
                        <a:gd name="T18" fmla="*/ 9 h 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9">
                          <a:moveTo>
                            <a:pt x="0" y="9"/>
                          </a:moveTo>
                          <a:lnTo>
                            <a:pt x="0" y="2"/>
                          </a:lnTo>
                          <a:lnTo>
                            <a:pt x="19" y="0"/>
                          </a:lnTo>
                          <a:lnTo>
                            <a:pt x="21" y="7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0" name="Freeform 80"/>
                    <p:cNvSpPr>
                      <a:spLocks/>
                    </p:cNvSpPr>
                    <p:nvPr/>
                  </p:nvSpPr>
                  <p:spPr bwMode="gray">
                    <a:xfrm>
                      <a:off x="3655" y="2516"/>
                      <a:ext cx="29" cy="17"/>
                    </a:xfrm>
                    <a:custGeom>
                      <a:avLst/>
                      <a:gdLst>
                        <a:gd name="T0" fmla="*/ 55 w 21"/>
                        <a:gd name="T1" fmla="*/ 387 h 12"/>
                        <a:gd name="T2" fmla="*/ 0 w 21"/>
                        <a:gd name="T3" fmla="*/ 163 h 12"/>
                        <a:gd name="T4" fmla="*/ 476 w 21"/>
                        <a:gd name="T5" fmla="*/ 0 h 12"/>
                        <a:gd name="T6" fmla="*/ 526 w 21"/>
                        <a:gd name="T7" fmla="*/ 299 h 12"/>
                        <a:gd name="T8" fmla="*/ 55 w 21"/>
                        <a:gd name="T9" fmla="*/ 387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2"/>
                        <a:gd name="T17" fmla="*/ 21 w 21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2">
                          <a:moveTo>
                            <a:pt x="2" y="12"/>
                          </a:moveTo>
                          <a:lnTo>
                            <a:pt x="0" y="5"/>
                          </a:lnTo>
                          <a:lnTo>
                            <a:pt x="19" y="0"/>
                          </a:lnTo>
                          <a:lnTo>
                            <a:pt x="21" y="9"/>
                          </a:lnTo>
                          <a:lnTo>
                            <a:pt x="2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1" name="Freeform 81"/>
                    <p:cNvSpPr>
                      <a:spLocks/>
                    </p:cNvSpPr>
                    <p:nvPr/>
                  </p:nvSpPr>
                  <p:spPr bwMode="gray">
                    <a:xfrm>
                      <a:off x="3673" y="2585"/>
                      <a:ext cx="31" cy="20"/>
                    </a:xfrm>
                    <a:custGeom>
                      <a:avLst/>
                      <a:gdLst>
                        <a:gd name="T0" fmla="*/ 89 w 22"/>
                        <a:gd name="T1" fmla="*/ 499 h 14"/>
                        <a:gd name="T2" fmla="*/ 0 w 22"/>
                        <a:gd name="T3" fmla="*/ 171 h 14"/>
                        <a:gd name="T4" fmla="*/ 596 w 22"/>
                        <a:gd name="T5" fmla="*/ 0 h 14"/>
                        <a:gd name="T6" fmla="*/ 683 w 22"/>
                        <a:gd name="T7" fmla="*/ 244 h 14"/>
                        <a:gd name="T8" fmla="*/ 89 w 22"/>
                        <a:gd name="T9" fmla="*/ 499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4"/>
                        <a:gd name="T17" fmla="*/ 22 w 22"/>
                        <a:gd name="T18" fmla="*/ 14 h 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4">
                          <a:moveTo>
                            <a:pt x="3" y="14"/>
                          </a:moveTo>
                          <a:lnTo>
                            <a:pt x="0" y="5"/>
                          </a:lnTo>
                          <a:lnTo>
                            <a:pt x="19" y="0"/>
                          </a:lnTo>
                          <a:lnTo>
                            <a:pt x="22" y="7"/>
                          </a:lnTo>
                          <a:lnTo>
                            <a:pt x="3" y="1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2" name="Freeform 82"/>
                    <p:cNvSpPr>
                      <a:spLocks/>
                    </p:cNvSpPr>
                    <p:nvPr/>
                  </p:nvSpPr>
                  <p:spPr bwMode="gray">
                    <a:xfrm>
                      <a:off x="3700" y="2653"/>
                      <a:ext cx="33" cy="20"/>
                    </a:xfrm>
                    <a:custGeom>
                      <a:avLst/>
                      <a:gdLst>
                        <a:gd name="T0" fmla="*/ 131 w 24"/>
                        <a:gd name="T1" fmla="*/ 149 h 16"/>
                        <a:gd name="T2" fmla="*/ 0 w 24"/>
                        <a:gd name="T3" fmla="*/ 62 h 16"/>
                        <a:gd name="T4" fmla="*/ 469 w 24"/>
                        <a:gd name="T5" fmla="*/ 0 h 16"/>
                        <a:gd name="T6" fmla="*/ 575 w 24"/>
                        <a:gd name="T7" fmla="*/ 62 h 16"/>
                        <a:gd name="T8" fmla="*/ 131 w 24"/>
                        <a:gd name="T9" fmla="*/ 149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"/>
                        <a:gd name="T16" fmla="*/ 0 h 16"/>
                        <a:gd name="T17" fmla="*/ 24 w 24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" h="16">
                          <a:moveTo>
                            <a:pt x="5" y="16"/>
                          </a:moveTo>
                          <a:lnTo>
                            <a:pt x="0" y="7"/>
                          </a:lnTo>
                          <a:lnTo>
                            <a:pt x="19" y="0"/>
                          </a:lnTo>
                          <a:lnTo>
                            <a:pt x="24" y="7"/>
                          </a:lnTo>
                          <a:lnTo>
                            <a:pt x="5" y="1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3" name="Freeform 83"/>
                    <p:cNvSpPr>
                      <a:spLocks/>
                    </p:cNvSpPr>
                    <p:nvPr/>
                  </p:nvSpPr>
                  <p:spPr bwMode="gray">
                    <a:xfrm>
                      <a:off x="3700" y="2089"/>
                      <a:ext cx="28" cy="22"/>
                    </a:xfrm>
                    <a:custGeom>
                      <a:avLst/>
                      <a:gdLst>
                        <a:gd name="T0" fmla="*/ 0 w 21"/>
                        <a:gd name="T1" fmla="*/ 97 h 17"/>
                        <a:gd name="T2" fmla="*/ 49 w 21"/>
                        <a:gd name="T3" fmla="*/ 0 h 17"/>
                        <a:gd name="T4" fmla="*/ 368 w 21"/>
                        <a:gd name="T5" fmla="*/ 97 h 17"/>
                        <a:gd name="T6" fmla="*/ 332 w 21"/>
                        <a:gd name="T7" fmla="*/ 221 h 17"/>
                        <a:gd name="T8" fmla="*/ 0 w 21"/>
                        <a:gd name="T9" fmla="*/ 97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7"/>
                        <a:gd name="T17" fmla="*/ 21 w 21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7">
                          <a:moveTo>
                            <a:pt x="0" y="7"/>
                          </a:moveTo>
                          <a:lnTo>
                            <a:pt x="3" y="0"/>
                          </a:lnTo>
                          <a:lnTo>
                            <a:pt x="21" y="7"/>
                          </a:lnTo>
                          <a:lnTo>
                            <a:pt x="19" y="17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4" name="Freeform 84"/>
                    <p:cNvSpPr>
                      <a:spLocks/>
                    </p:cNvSpPr>
                    <p:nvPr/>
                  </p:nvSpPr>
                  <p:spPr bwMode="gray">
                    <a:xfrm>
                      <a:off x="3673" y="2156"/>
                      <a:ext cx="31" cy="21"/>
                    </a:xfrm>
                    <a:custGeom>
                      <a:avLst/>
                      <a:gdLst>
                        <a:gd name="T0" fmla="*/ 0 w 22"/>
                        <a:gd name="T1" fmla="*/ 144 h 16"/>
                        <a:gd name="T2" fmla="*/ 89 w 22"/>
                        <a:gd name="T3" fmla="*/ 0 h 16"/>
                        <a:gd name="T4" fmla="*/ 683 w 22"/>
                        <a:gd name="T5" fmla="*/ 110 h 16"/>
                        <a:gd name="T6" fmla="*/ 596 w 22"/>
                        <a:gd name="T7" fmla="*/ 248 h 16"/>
                        <a:gd name="T8" fmla="*/ 0 w 22"/>
                        <a:gd name="T9" fmla="*/ 144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6"/>
                        <a:gd name="T17" fmla="*/ 22 w 22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6">
                          <a:moveTo>
                            <a:pt x="0" y="9"/>
                          </a:moveTo>
                          <a:lnTo>
                            <a:pt x="3" y="0"/>
                          </a:lnTo>
                          <a:lnTo>
                            <a:pt x="22" y="7"/>
                          </a:lnTo>
                          <a:lnTo>
                            <a:pt x="19" y="16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5" name="Freeform 85"/>
                    <p:cNvSpPr>
                      <a:spLocks/>
                    </p:cNvSpPr>
                    <p:nvPr/>
                  </p:nvSpPr>
                  <p:spPr bwMode="gray">
                    <a:xfrm>
                      <a:off x="3655" y="2228"/>
                      <a:ext cx="29" cy="18"/>
                    </a:xfrm>
                    <a:custGeom>
                      <a:avLst/>
                      <a:gdLst>
                        <a:gd name="T0" fmla="*/ 0 w 21"/>
                        <a:gd name="T1" fmla="*/ 109 h 14"/>
                        <a:gd name="T2" fmla="*/ 55 w 21"/>
                        <a:gd name="T3" fmla="*/ 0 h 14"/>
                        <a:gd name="T4" fmla="*/ 526 w 21"/>
                        <a:gd name="T5" fmla="*/ 59 h 14"/>
                        <a:gd name="T6" fmla="*/ 476 w 21"/>
                        <a:gd name="T7" fmla="*/ 174 h 14"/>
                        <a:gd name="T8" fmla="*/ 0 w 21"/>
                        <a:gd name="T9" fmla="*/ 109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4"/>
                        <a:gd name="T17" fmla="*/ 21 w 21"/>
                        <a:gd name="T18" fmla="*/ 14 h 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4">
                          <a:moveTo>
                            <a:pt x="0" y="9"/>
                          </a:moveTo>
                          <a:lnTo>
                            <a:pt x="2" y="0"/>
                          </a:lnTo>
                          <a:lnTo>
                            <a:pt x="21" y="5"/>
                          </a:lnTo>
                          <a:lnTo>
                            <a:pt x="19" y="14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6" name="Freeform 86"/>
                    <p:cNvSpPr>
                      <a:spLocks/>
                    </p:cNvSpPr>
                    <p:nvPr/>
                  </p:nvSpPr>
                  <p:spPr bwMode="gray">
                    <a:xfrm>
                      <a:off x="3646" y="2300"/>
                      <a:ext cx="27" cy="16"/>
                    </a:xfrm>
                    <a:custGeom>
                      <a:avLst/>
                      <a:gdLst>
                        <a:gd name="T0" fmla="*/ 0 w 21"/>
                        <a:gd name="T1" fmla="*/ 172 h 12"/>
                        <a:gd name="T2" fmla="*/ 0 w 21"/>
                        <a:gd name="T3" fmla="*/ 0 h 12"/>
                        <a:gd name="T4" fmla="*/ 261 w 21"/>
                        <a:gd name="T5" fmla="*/ 49 h 12"/>
                        <a:gd name="T6" fmla="*/ 231 w 21"/>
                        <a:gd name="T7" fmla="*/ 207 h 12"/>
                        <a:gd name="T8" fmla="*/ 0 w 21"/>
                        <a:gd name="T9" fmla="*/ 172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2"/>
                        <a:gd name="T17" fmla="*/ 21 w 21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2">
                          <a:moveTo>
                            <a:pt x="0" y="10"/>
                          </a:moveTo>
                          <a:lnTo>
                            <a:pt x="0" y="0"/>
                          </a:lnTo>
                          <a:lnTo>
                            <a:pt x="21" y="3"/>
                          </a:lnTo>
                          <a:lnTo>
                            <a:pt x="19" y="12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7" name="Freeform 87"/>
                    <p:cNvSpPr>
                      <a:spLocks/>
                    </p:cNvSpPr>
                    <p:nvPr/>
                  </p:nvSpPr>
                  <p:spPr bwMode="gray">
                    <a:xfrm>
                      <a:off x="3929" y="1808"/>
                      <a:ext cx="26" cy="27"/>
                    </a:xfrm>
                    <a:custGeom>
                      <a:avLst/>
                      <a:gdLst>
                        <a:gd name="T0" fmla="*/ 0 w 19"/>
                        <a:gd name="T1" fmla="*/ 46 h 21"/>
                        <a:gd name="T2" fmla="*/ 172 w 19"/>
                        <a:gd name="T3" fmla="*/ 0 h 21"/>
                        <a:gd name="T4" fmla="*/ 441 w 19"/>
                        <a:gd name="T5" fmla="*/ 203 h 21"/>
                        <a:gd name="T6" fmla="*/ 270 w 19"/>
                        <a:gd name="T7" fmla="*/ 261 h 21"/>
                        <a:gd name="T8" fmla="*/ 0 w 19"/>
                        <a:gd name="T9" fmla="*/ 46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21"/>
                        <a:gd name="T17" fmla="*/ 19 w 1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21">
                          <a:moveTo>
                            <a:pt x="0" y="4"/>
                          </a:moveTo>
                          <a:lnTo>
                            <a:pt x="7" y="0"/>
                          </a:lnTo>
                          <a:lnTo>
                            <a:pt x="19" y="16"/>
                          </a:lnTo>
                          <a:lnTo>
                            <a:pt x="12" y="21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8" name="Freeform 88"/>
                    <p:cNvSpPr>
                      <a:spLocks/>
                    </p:cNvSpPr>
                    <p:nvPr/>
                  </p:nvSpPr>
                  <p:spPr bwMode="gray">
                    <a:xfrm>
                      <a:off x="3873" y="1850"/>
                      <a:ext cx="26" cy="30"/>
                    </a:xfrm>
                    <a:custGeom>
                      <a:avLst/>
                      <a:gdLst>
                        <a:gd name="T0" fmla="*/ 0 w 19"/>
                        <a:gd name="T1" fmla="*/ 244 h 21"/>
                        <a:gd name="T2" fmla="*/ 172 w 19"/>
                        <a:gd name="T3" fmla="*/ 0 h 21"/>
                        <a:gd name="T4" fmla="*/ 441 w 19"/>
                        <a:gd name="T5" fmla="*/ 571 h 21"/>
                        <a:gd name="T6" fmla="*/ 322 w 19"/>
                        <a:gd name="T7" fmla="*/ 737 h 21"/>
                        <a:gd name="T8" fmla="*/ 0 w 19"/>
                        <a:gd name="T9" fmla="*/ 244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21"/>
                        <a:gd name="T17" fmla="*/ 19 w 19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21">
                          <a:moveTo>
                            <a:pt x="0" y="7"/>
                          </a:moveTo>
                          <a:lnTo>
                            <a:pt x="7" y="0"/>
                          </a:lnTo>
                          <a:lnTo>
                            <a:pt x="19" y="16"/>
                          </a:lnTo>
                          <a:lnTo>
                            <a:pt x="14" y="21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9" name="Freeform 89"/>
                    <p:cNvSpPr>
                      <a:spLocks/>
                    </p:cNvSpPr>
                    <p:nvPr/>
                  </p:nvSpPr>
                  <p:spPr bwMode="gray">
                    <a:xfrm>
                      <a:off x="3821" y="1905"/>
                      <a:ext cx="26" cy="26"/>
                    </a:xfrm>
                    <a:custGeom>
                      <a:avLst/>
                      <a:gdLst>
                        <a:gd name="T0" fmla="*/ 0 w 19"/>
                        <a:gd name="T1" fmla="*/ 172 h 19"/>
                        <a:gd name="T2" fmla="*/ 126 w 19"/>
                        <a:gd name="T3" fmla="*/ 0 h 19"/>
                        <a:gd name="T4" fmla="*/ 441 w 19"/>
                        <a:gd name="T5" fmla="*/ 322 h 19"/>
                        <a:gd name="T6" fmla="*/ 322 w 19"/>
                        <a:gd name="T7" fmla="*/ 441 h 19"/>
                        <a:gd name="T8" fmla="*/ 0 w 19"/>
                        <a:gd name="T9" fmla="*/ 172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19"/>
                        <a:gd name="T17" fmla="*/ 19 w 19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19">
                          <a:moveTo>
                            <a:pt x="0" y="7"/>
                          </a:moveTo>
                          <a:lnTo>
                            <a:pt x="5" y="0"/>
                          </a:lnTo>
                          <a:lnTo>
                            <a:pt x="19" y="14"/>
                          </a:lnTo>
                          <a:lnTo>
                            <a:pt x="14" y="19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0" name="Freeform 90"/>
                    <p:cNvSpPr>
                      <a:spLocks/>
                    </p:cNvSpPr>
                    <p:nvPr/>
                  </p:nvSpPr>
                  <p:spPr bwMode="gray">
                    <a:xfrm>
                      <a:off x="3772" y="1961"/>
                      <a:ext cx="31" cy="25"/>
                    </a:xfrm>
                    <a:custGeom>
                      <a:avLst/>
                      <a:gdLst>
                        <a:gd name="T0" fmla="*/ 0 w 22"/>
                        <a:gd name="T1" fmla="*/ 125 h 19"/>
                        <a:gd name="T2" fmla="*/ 154 w 22"/>
                        <a:gd name="T3" fmla="*/ 0 h 19"/>
                        <a:gd name="T4" fmla="*/ 683 w 22"/>
                        <a:gd name="T5" fmla="*/ 192 h 19"/>
                        <a:gd name="T6" fmla="*/ 533 w 22"/>
                        <a:gd name="T7" fmla="*/ 296 h 19"/>
                        <a:gd name="T8" fmla="*/ 0 w 22"/>
                        <a:gd name="T9" fmla="*/ 125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19"/>
                        <a:gd name="T17" fmla="*/ 22 w 22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19">
                          <a:moveTo>
                            <a:pt x="0" y="8"/>
                          </a:moveTo>
                          <a:lnTo>
                            <a:pt x="5" y="0"/>
                          </a:lnTo>
                          <a:lnTo>
                            <a:pt x="22" y="12"/>
                          </a:lnTo>
                          <a:lnTo>
                            <a:pt x="17" y="19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1" name="Freeform 91"/>
                    <p:cNvSpPr>
                      <a:spLocks/>
                    </p:cNvSpPr>
                    <p:nvPr/>
                  </p:nvSpPr>
                  <p:spPr bwMode="gray">
                    <a:xfrm>
                      <a:off x="4272" y="1680"/>
                      <a:ext cx="17" cy="29"/>
                    </a:xfrm>
                    <a:custGeom>
                      <a:avLst/>
                      <a:gdLst>
                        <a:gd name="T0" fmla="*/ 0 w 12"/>
                        <a:gd name="T1" fmla="*/ 0 h 21"/>
                        <a:gd name="T2" fmla="*/ 299 w 12"/>
                        <a:gd name="T3" fmla="*/ 0 h 21"/>
                        <a:gd name="T4" fmla="*/ 387 w 12"/>
                        <a:gd name="T5" fmla="*/ 476 h 21"/>
                        <a:gd name="T6" fmla="*/ 74 w 12"/>
                        <a:gd name="T7" fmla="*/ 526 h 21"/>
                        <a:gd name="T8" fmla="*/ 0 w 12"/>
                        <a:gd name="T9" fmla="*/ 0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"/>
                        <a:gd name="T16" fmla="*/ 0 h 21"/>
                        <a:gd name="T17" fmla="*/ 12 w 12"/>
                        <a:gd name="T18" fmla="*/ 21 h 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" h="21">
                          <a:moveTo>
                            <a:pt x="0" y="0"/>
                          </a:moveTo>
                          <a:lnTo>
                            <a:pt x="9" y="0"/>
                          </a:lnTo>
                          <a:lnTo>
                            <a:pt x="12" y="19"/>
                          </a:lnTo>
                          <a:lnTo>
                            <a:pt x="2" y="2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2" name="Freeform 92"/>
                    <p:cNvSpPr>
                      <a:spLocks/>
                    </p:cNvSpPr>
                    <p:nvPr/>
                  </p:nvSpPr>
                  <p:spPr bwMode="gray">
                    <a:xfrm>
                      <a:off x="4198" y="1689"/>
                      <a:ext cx="16" cy="31"/>
                    </a:xfrm>
                    <a:custGeom>
                      <a:avLst/>
                      <a:gdLst>
                        <a:gd name="T0" fmla="*/ 0 w 11"/>
                        <a:gd name="T1" fmla="*/ 89 h 22"/>
                        <a:gd name="T2" fmla="*/ 391 w 11"/>
                        <a:gd name="T3" fmla="*/ 0 h 22"/>
                        <a:gd name="T4" fmla="*/ 455 w 11"/>
                        <a:gd name="T5" fmla="*/ 596 h 22"/>
                        <a:gd name="T6" fmla="*/ 185 w 11"/>
                        <a:gd name="T7" fmla="*/ 683 h 22"/>
                        <a:gd name="T8" fmla="*/ 0 w 11"/>
                        <a:gd name="T9" fmla="*/ 89 h 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"/>
                        <a:gd name="T16" fmla="*/ 0 h 22"/>
                        <a:gd name="T17" fmla="*/ 11 w 11"/>
                        <a:gd name="T18" fmla="*/ 22 h 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" h="22">
                          <a:moveTo>
                            <a:pt x="0" y="3"/>
                          </a:moveTo>
                          <a:lnTo>
                            <a:pt x="9" y="0"/>
                          </a:lnTo>
                          <a:lnTo>
                            <a:pt x="11" y="19"/>
                          </a:lnTo>
                          <a:lnTo>
                            <a:pt x="4" y="22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3" name="Freeform 93"/>
                    <p:cNvSpPr>
                      <a:spLocks/>
                    </p:cNvSpPr>
                    <p:nvPr/>
                  </p:nvSpPr>
                  <p:spPr bwMode="gray">
                    <a:xfrm>
                      <a:off x="4128" y="1709"/>
                      <a:ext cx="20" cy="28"/>
                    </a:xfrm>
                    <a:custGeom>
                      <a:avLst/>
                      <a:gdLst>
                        <a:gd name="T0" fmla="*/ 0 w 14"/>
                        <a:gd name="T1" fmla="*/ 36 h 22"/>
                        <a:gd name="T2" fmla="*/ 244 w 14"/>
                        <a:gd name="T3" fmla="*/ 0 h 22"/>
                        <a:gd name="T4" fmla="*/ 499 w 14"/>
                        <a:gd name="T5" fmla="*/ 213 h 22"/>
                        <a:gd name="T6" fmla="*/ 163 w 14"/>
                        <a:gd name="T7" fmla="*/ 249 h 22"/>
                        <a:gd name="T8" fmla="*/ 0 w 14"/>
                        <a:gd name="T9" fmla="*/ 36 h 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"/>
                        <a:gd name="T16" fmla="*/ 0 h 22"/>
                        <a:gd name="T17" fmla="*/ 14 w 14"/>
                        <a:gd name="T18" fmla="*/ 22 h 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" h="22">
                          <a:moveTo>
                            <a:pt x="0" y="3"/>
                          </a:moveTo>
                          <a:lnTo>
                            <a:pt x="7" y="0"/>
                          </a:lnTo>
                          <a:lnTo>
                            <a:pt x="14" y="19"/>
                          </a:lnTo>
                          <a:lnTo>
                            <a:pt x="4" y="22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4" name="Freeform 94"/>
                    <p:cNvSpPr>
                      <a:spLocks/>
                    </p:cNvSpPr>
                    <p:nvPr/>
                  </p:nvSpPr>
                  <p:spPr bwMode="gray">
                    <a:xfrm>
                      <a:off x="4058" y="1733"/>
                      <a:ext cx="21" cy="33"/>
                    </a:xfrm>
                    <a:custGeom>
                      <a:avLst/>
                      <a:gdLst>
                        <a:gd name="T0" fmla="*/ 0 w 16"/>
                        <a:gd name="T1" fmla="*/ 131 h 24"/>
                        <a:gd name="T2" fmla="*/ 110 w 16"/>
                        <a:gd name="T3" fmla="*/ 0 h 24"/>
                        <a:gd name="T4" fmla="*/ 248 w 16"/>
                        <a:gd name="T5" fmla="*/ 469 h 24"/>
                        <a:gd name="T6" fmla="*/ 110 w 16"/>
                        <a:gd name="T7" fmla="*/ 575 h 24"/>
                        <a:gd name="T8" fmla="*/ 0 w 16"/>
                        <a:gd name="T9" fmla="*/ 131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"/>
                        <a:gd name="T16" fmla="*/ 0 h 24"/>
                        <a:gd name="T17" fmla="*/ 16 w 16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" h="24">
                          <a:moveTo>
                            <a:pt x="0" y="5"/>
                          </a:moveTo>
                          <a:lnTo>
                            <a:pt x="7" y="0"/>
                          </a:lnTo>
                          <a:lnTo>
                            <a:pt x="16" y="19"/>
                          </a:lnTo>
                          <a:lnTo>
                            <a:pt x="7" y="24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zh-CN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0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653" y="1694"/>
                    <a:ext cx="1334" cy="1436"/>
                    <a:chOff x="3653" y="1694"/>
                    <a:chExt cx="1334" cy="1436"/>
                  </a:xfrm>
                </p:grpSpPr>
                <p:sp>
                  <p:nvSpPr>
                    <p:cNvPr id="43" name="Text Box 96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229" y="2809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6</a:t>
                      </a:r>
                    </a:p>
                  </p:txBody>
                </p:sp>
                <p:sp>
                  <p:nvSpPr>
                    <p:cNvPr id="44" name="Text Box 97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3934" y="2736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7</a:t>
                      </a:r>
                    </a:p>
                  </p:txBody>
                </p:sp>
                <p:sp>
                  <p:nvSpPr>
                    <p:cNvPr id="45" name="Text Box 98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3743" y="2527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8</a:t>
                      </a:r>
                    </a:p>
                  </p:txBody>
                </p:sp>
                <p:sp>
                  <p:nvSpPr>
                    <p:cNvPr id="46" name="Text Box 99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179" y="1694"/>
                      <a:ext cx="340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12</a:t>
                      </a:r>
                    </a:p>
                  </p:txBody>
                </p:sp>
                <p:sp>
                  <p:nvSpPr>
                    <p:cNvPr id="47" name="Text Box 100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508" y="1767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1</a:t>
                      </a:r>
                    </a:p>
                  </p:txBody>
                </p:sp>
                <p:sp>
                  <p:nvSpPr>
                    <p:cNvPr id="48" name="Text Box 101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736" y="1964"/>
                      <a:ext cx="153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2</a:t>
                      </a:r>
                    </a:p>
                  </p:txBody>
                </p:sp>
                <p:sp>
                  <p:nvSpPr>
                    <p:cNvPr id="49" name="Text Box 102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818" y="2264"/>
                      <a:ext cx="169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3</a:t>
                      </a:r>
                    </a:p>
                  </p:txBody>
                </p:sp>
                <p:sp>
                  <p:nvSpPr>
                    <p:cNvPr id="50" name="Text Box 103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714" y="2535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4</a:t>
                      </a:r>
                    </a:p>
                  </p:txBody>
                </p:sp>
                <p:sp>
                  <p:nvSpPr>
                    <p:cNvPr id="51" name="Text Box 104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4511" y="2745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5</a:t>
                      </a:r>
                    </a:p>
                  </p:txBody>
                </p:sp>
                <p:sp>
                  <p:nvSpPr>
                    <p:cNvPr id="52" name="Text Box 105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3653" y="2259"/>
                      <a:ext cx="271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9</a:t>
                      </a:r>
                    </a:p>
                  </p:txBody>
                </p:sp>
                <p:sp>
                  <p:nvSpPr>
                    <p:cNvPr id="53" name="Text Box 106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3706" y="1982"/>
                      <a:ext cx="340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10</a:t>
                      </a:r>
                    </a:p>
                  </p:txBody>
                </p:sp>
                <p:sp>
                  <p:nvSpPr>
                    <p:cNvPr id="54" name="Text Box 107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3894" y="1773"/>
                      <a:ext cx="340" cy="3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CN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Arial" charset="0"/>
                          <a:ea typeface="宋体" charset="-122"/>
                        </a:rPr>
                        <a:t>11</a:t>
                      </a:r>
                    </a:p>
                  </p:txBody>
                </p:sp>
              </p:grpSp>
            </p:grpSp>
            <p:grpSp>
              <p:nvGrpSpPr>
                <p:cNvPr id="12" name="Gruppieren 128"/>
                <p:cNvGrpSpPr>
                  <a:grpSpLocks/>
                </p:cNvGrpSpPr>
                <p:nvPr/>
              </p:nvGrpSpPr>
              <p:grpSpPr bwMode="auto">
                <a:xfrm>
                  <a:off x="1984272" y="1204171"/>
                  <a:ext cx="83862" cy="828641"/>
                  <a:chOff x="2776538" y="2833688"/>
                  <a:chExt cx="133350" cy="1317625"/>
                </a:xfrm>
                <a:scene3d>
                  <a:camera prst="orthographicFront">
                    <a:rot lat="0" lon="0" rev="4200000"/>
                  </a:camera>
                  <a:lightRig rig="threePt" dir="t"/>
                </a:scene3d>
              </p:grpSpPr>
              <p:sp>
                <p:nvSpPr>
                  <p:cNvPr id="39" name="Rectangle 108"/>
                  <p:cNvSpPr>
                    <a:spLocks noChangeAspect="1" noChangeArrowheads="1"/>
                  </p:cNvSpPr>
                  <p:nvPr/>
                </p:nvSpPr>
                <p:spPr bwMode="gray">
                  <a:xfrm>
                    <a:off x="2776538" y="2833688"/>
                    <a:ext cx="133350" cy="1317625"/>
                  </a:xfrm>
                  <a:prstGeom prst="rect">
                    <a:avLst/>
                  </a:prstGeom>
                  <a:solidFill>
                    <a:srgbClr val="DDDDDD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" name="Rectangle 109"/>
                  <p:cNvSpPr>
                    <a:spLocks noChangeAspect="1" noChangeArrowheads="1"/>
                  </p:cNvSpPr>
                  <p:nvPr/>
                </p:nvSpPr>
                <p:spPr bwMode="gray">
                  <a:xfrm flipH="1">
                    <a:off x="2813510" y="2834504"/>
                    <a:ext cx="53080" cy="666672"/>
                  </a:xfrm>
                  <a:prstGeom prst="rect">
                    <a:avLst/>
                  </a:prstGeom>
                  <a:solidFill>
                    <a:srgbClr val="0000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9" name="Group 110"/>
                <p:cNvGrpSpPr>
                  <a:grpSpLocks/>
                </p:cNvGrpSpPr>
                <p:nvPr/>
              </p:nvGrpSpPr>
              <p:grpSpPr bwMode="auto">
                <a:xfrm rot="16200000" flipH="1">
                  <a:off x="1922260" y="970430"/>
                  <a:ext cx="206896" cy="1159100"/>
                  <a:chOff x="3486" y="14"/>
                  <a:chExt cx="225" cy="1262"/>
                </a:xfrm>
              </p:grpSpPr>
              <p:sp>
                <p:nvSpPr>
                  <p:cNvPr id="34" name="Rectangle 111"/>
                  <p:cNvSpPr>
                    <a:spLocks noChangeArrowheads="1"/>
                  </p:cNvSpPr>
                  <p:nvPr/>
                </p:nvSpPr>
                <p:spPr bwMode="gray">
                  <a:xfrm rot="19860000">
                    <a:off x="3635" y="14"/>
                    <a:ext cx="76" cy="1262"/>
                  </a:xfrm>
                  <a:prstGeom prst="rect">
                    <a:avLst/>
                  </a:prstGeom>
                  <a:solidFill>
                    <a:srgbClr val="DDDDDD">
                      <a:alpha val="0"/>
                    </a:srgbClr>
                  </a:solidFill>
                  <a:ln>
                    <a:noFill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Rectangle 112"/>
                  <p:cNvSpPr>
                    <a:spLocks noChangeArrowheads="1"/>
                  </p:cNvSpPr>
                  <p:nvPr/>
                </p:nvSpPr>
                <p:spPr bwMode="gray">
                  <a:xfrm rot="19920000" flipH="1">
                    <a:off x="3486" y="14"/>
                    <a:ext cx="30" cy="63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" name="Oval 113"/>
                  <p:cNvSpPr>
                    <a:spLocks noChangeArrowheads="1"/>
                  </p:cNvSpPr>
                  <p:nvPr/>
                </p:nvSpPr>
                <p:spPr bwMode="gray">
                  <a:xfrm>
                    <a:off x="3635" y="606"/>
                    <a:ext cx="76" cy="7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" name="Oval 114"/>
                  <p:cNvSpPr>
                    <a:spLocks noChangeArrowheads="1"/>
                  </p:cNvSpPr>
                  <p:nvPr/>
                </p:nvSpPr>
                <p:spPr bwMode="gray">
                  <a:xfrm>
                    <a:off x="3650" y="622"/>
                    <a:ext cx="45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" name="Oval 115"/>
                  <p:cNvSpPr>
                    <a:spLocks noChangeArrowheads="1"/>
                  </p:cNvSpPr>
                  <p:nvPr/>
                </p:nvSpPr>
                <p:spPr bwMode="gray">
                  <a:xfrm>
                    <a:off x="3664" y="634"/>
                    <a:ext cx="19" cy="19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00" b="0" i="0" u="none" strike="noStrike" kern="0" cap="none" spc="0" normalizeH="0" baseline="0" noProof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3" name="矩形标注 159"/>
                <p:cNvSpPr/>
                <p:nvPr/>
              </p:nvSpPr>
              <p:spPr bwMode="auto">
                <a:xfrm>
                  <a:off x="301466" y="650106"/>
                  <a:ext cx="1251805" cy="265703"/>
                </a:xfrm>
                <a:prstGeom prst="wedgeRectCallout">
                  <a:avLst>
                    <a:gd name="adj1" fmla="val 37679"/>
                    <a:gd name="adj2" fmla="val 134769"/>
                  </a:avLst>
                </a:prstGeom>
                <a:solidFill>
                  <a:srgbClr val="C40505">
                    <a:lumMod val="75000"/>
                  </a:srgbClr>
                </a:solidFill>
                <a:ln w="9525" cap="flat" cmpd="sng" algn="ctr">
                  <a:solidFill>
                    <a:srgbClr val="C40505">
                      <a:lumMod val="7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itchFamily="18" charset="0"/>
                      <a:ea typeface="微软雅黑" pitchFamily="34" charset="-122"/>
                    </a:rPr>
                    <a:t>1 часть</a:t>
                  </a:r>
                  <a:endParaRPr kumimoji="0" lang="zh-CN" alt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itchFamily="18" charset="0"/>
                    <a:ea typeface="微软雅黑" pitchFamily="34" charset="-122"/>
                  </a:endParaRPr>
                </a:p>
              </p:txBody>
            </p:sp>
          </p:grpSp>
        </p:grpSp>
      </p:grpSp>
      <p:sp>
        <p:nvSpPr>
          <p:cNvPr id="291" name="圆角矩形 14"/>
          <p:cNvSpPr/>
          <p:nvPr/>
        </p:nvSpPr>
        <p:spPr>
          <a:xfrm>
            <a:off x="7772400" y="666750"/>
            <a:ext cx="1080120" cy="324036"/>
          </a:xfrm>
          <a:prstGeom prst="roundRect">
            <a:avLst/>
          </a:prstGeom>
          <a:ln w="127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09.50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3" name="圆角矩形 14"/>
          <p:cNvSpPr/>
          <p:nvPr/>
        </p:nvSpPr>
        <p:spPr>
          <a:xfrm>
            <a:off x="457200" y="4705350"/>
            <a:ext cx="8534400" cy="360040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продемонстрировать целостность упаковки доставочного </a:t>
            </a:r>
            <a:r>
              <a:rPr lang="ru-RU" sz="1600" b="1" i="1" dirty="0" err="1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спецпакета</a:t>
            </a:r>
            <a:r>
              <a:rPr lang="ru-RU" sz="16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ИК</a:t>
            </a:r>
            <a:endParaRPr lang="ru-RU" sz="1600" b="1" i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4" name="Прямоугольник 18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Содержимое 2"/>
          <p:cNvSpPr txBox="1">
            <a:spLocks/>
          </p:cNvSpPr>
          <p:nvPr/>
        </p:nvSpPr>
        <p:spPr>
          <a:xfrm>
            <a:off x="4114800" y="666750"/>
            <a:ext cx="4124990" cy="32403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Проведение инструктажа</a:t>
            </a:r>
            <a:endParaRPr lang="ru-RU" sz="2400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16" name="Группа 18"/>
          <p:cNvGrpSpPr/>
          <p:nvPr/>
        </p:nvGrpSpPr>
        <p:grpSpPr>
          <a:xfrm>
            <a:off x="228616" y="666750"/>
            <a:ext cx="2565947" cy="1845568"/>
            <a:chOff x="5340891" y="2037391"/>
            <a:chExt cx="2826867" cy="2794010"/>
          </a:xfrm>
        </p:grpSpPr>
        <p:pic>
          <p:nvPicPr>
            <p:cNvPr id="185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/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340891" y="4242629"/>
              <a:ext cx="2826867" cy="58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ectangle 12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Rectangle 13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Rectangle 14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Rectangle 15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Rectangle 16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Rectangle 17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Rectangle 18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Rectangle 19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Rectangle 20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21"/>
            <p:cNvSpPr>
              <a:spLocks/>
            </p:cNvSpPr>
            <p:nvPr/>
          </p:nvSpPr>
          <p:spPr bwMode="gray">
            <a:xfrm>
              <a:off x="6737158" y="3459295"/>
              <a:ext cx="1272" cy="0"/>
            </a:xfrm>
            <a:custGeom>
              <a:avLst/>
              <a:gdLst>
                <a:gd name="T0" fmla="*/ 0 w 1588"/>
                <a:gd name="T1" fmla="*/ 0 h 1588"/>
                <a:gd name="T2" fmla="*/ 0 w 1588"/>
                <a:gd name="T3" fmla="*/ 0 h 1588"/>
                <a:gd name="T4" fmla="*/ 0 w 1588"/>
                <a:gd name="T5" fmla="*/ 0 h 1588"/>
                <a:gd name="T6" fmla="*/ 0 w 1588"/>
                <a:gd name="T7" fmla="*/ 0 h 1588"/>
                <a:gd name="T8" fmla="*/ 0 w 1588"/>
                <a:gd name="T9" fmla="*/ 0 h 1588"/>
                <a:gd name="T10" fmla="*/ 0 w 1588"/>
                <a:gd name="T11" fmla="*/ 0 h 15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8"/>
                <a:gd name="T19" fmla="*/ 0 h 1588"/>
                <a:gd name="T20" fmla="*/ 1588 w 1588"/>
                <a:gd name="T21" fmla="*/ 0 h 15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8" h="1588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Oval 4"/>
            <p:cNvSpPr>
              <a:spLocks noChangeArrowheads="1"/>
            </p:cNvSpPr>
            <p:nvPr/>
          </p:nvSpPr>
          <p:spPr bwMode="gray">
            <a:xfrm>
              <a:off x="5564702" y="2297013"/>
              <a:ext cx="2346185" cy="2327110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Oval 5"/>
            <p:cNvSpPr>
              <a:spLocks noChangeArrowheads="1"/>
            </p:cNvSpPr>
            <p:nvPr/>
          </p:nvSpPr>
          <p:spPr bwMode="gray">
            <a:xfrm>
              <a:off x="5586321" y="2318632"/>
              <a:ext cx="2296590" cy="22787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3500">
                  <a:srgbClr val="E6E6E6"/>
                </a:gs>
                <a:gs pos="16000">
                  <a:srgbClr val="7D8496"/>
                </a:gs>
                <a:gs pos="23500">
                  <a:srgbClr val="E6E6E6"/>
                </a:gs>
                <a:gs pos="42500">
                  <a:srgbClr val="7D8496"/>
                </a:gs>
                <a:gs pos="50000">
                  <a:srgbClr val="E6E6E6"/>
                </a:gs>
                <a:gs pos="57500">
                  <a:srgbClr val="7D8496"/>
                </a:gs>
                <a:gs pos="76500">
                  <a:srgbClr val="E6E6E6"/>
                </a:gs>
                <a:gs pos="84000">
                  <a:srgbClr val="7D8496"/>
                </a:gs>
                <a:gs pos="96500">
                  <a:srgbClr val="E6E6E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Oval 6"/>
            <p:cNvSpPr>
              <a:spLocks noChangeArrowheads="1"/>
            </p:cNvSpPr>
            <p:nvPr/>
          </p:nvSpPr>
          <p:spPr bwMode="gray">
            <a:xfrm>
              <a:off x="5652444" y="2389844"/>
              <a:ext cx="2161797" cy="2138905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EFEFE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Oval 7"/>
            <p:cNvSpPr>
              <a:spLocks noChangeArrowheads="1"/>
            </p:cNvSpPr>
            <p:nvPr/>
          </p:nvSpPr>
          <p:spPr bwMode="gray">
            <a:xfrm>
              <a:off x="5793597" y="2530995"/>
              <a:ext cx="1878220" cy="1856601"/>
            </a:xfrm>
            <a:prstGeom prst="ellipse">
              <a:avLst/>
            </a:prstGeom>
            <a:gradFill rotWithShape="1">
              <a:gsLst>
                <a:gs pos="0">
                  <a:srgbClr val="EAEAEA"/>
                </a:gs>
                <a:gs pos="17999">
                  <a:srgbClr val="777777"/>
                </a:gs>
                <a:gs pos="31000">
                  <a:srgbClr val="292929"/>
                </a:gs>
                <a:gs pos="33000">
                  <a:srgbClr val="B2B2B2"/>
                </a:gs>
                <a:gs pos="37000">
                  <a:srgbClr val="FFFFFF"/>
                </a:gs>
                <a:gs pos="78999">
                  <a:srgbClr val="5F5F5F"/>
                </a:gs>
                <a:gs pos="87000">
                  <a:srgbClr val="5F5F5F"/>
                </a:gs>
                <a:gs pos="100000">
                  <a:srgbClr val="CBCBC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Oval 8"/>
            <p:cNvSpPr>
              <a:spLocks noChangeArrowheads="1"/>
            </p:cNvSpPr>
            <p:nvPr/>
          </p:nvSpPr>
          <p:spPr bwMode="gray">
            <a:xfrm>
              <a:off x="5839376" y="2575502"/>
              <a:ext cx="1786661" cy="1771401"/>
            </a:xfrm>
            <a:prstGeom prst="ellipse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3F3F3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Oval 9"/>
            <p:cNvSpPr>
              <a:spLocks noChangeArrowheads="1"/>
            </p:cNvSpPr>
            <p:nvPr/>
          </p:nvSpPr>
          <p:spPr bwMode="gray">
            <a:xfrm>
              <a:off x="5991975" y="2716654"/>
              <a:ext cx="1486553" cy="1475108"/>
            </a:xfrm>
            <a:prstGeom prst="ellipse">
              <a:avLst/>
            </a:prstGeom>
            <a:gradFill rotWithShape="1">
              <a:gsLst>
                <a:gs pos="0">
                  <a:srgbClr val="666665"/>
                </a:gs>
                <a:gs pos="100000">
                  <a:srgbClr val="2F2F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25"/>
            <p:cNvSpPr>
              <a:spLocks/>
            </p:cNvSpPr>
            <p:nvPr/>
          </p:nvSpPr>
          <p:spPr bwMode="gray">
            <a:xfrm>
              <a:off x="6737160" y="2692495"/>
              <a:ext cx="770616" cy="766802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1"/>
            <p:cNvSpPr>
              <a:spLocks/>
            </p:cNvSpPr>
            <p:nvPr/>
          </p:nvSpPr>
          <p:spPr bwMode="gray">
            <a:xfrm>
              <a:off x="6773366" y="3005776"/>
              <a:ext cx="846545" cy="423821"/>
            </a:xfrm>
            <a:custGeom>
              <a:avLst/>
              <a:gdLst>
                <a:gd name="T0" fmla="*/ 0 w 472"/>
                <a:gd name="T1" fmla="*/ 2147483647 h 236"/>
                <a:gd name="T2" fmla="*/ 0 w 472"/>
                <a:gd name="T3" fmla="*/ 2147483647 h 236"/>
                <a:gd name="T4" fmla="*/ 2147483647 w 472"/>
                <a:gd name="T5" fmla="*/ 2147483647 h 236"/>
                <a:gd name="T6" fmla="*/ 2147483647 w 472"/>
                <a:gd name="T7" fmla="*/ 0 h 236"/>
                <a:gd name="T8" fmla="*/ 0 w 472"/>
                <a:gd name="T9" fmla="*/ 2147483647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236"/>
                <a:gd name="T17" fmla="*/ 472 w 472"/>
                <a:gd name="T18" fmla="*/ 236 h 2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236">
                  <a:moveTo>
                    <a:pt x="0" y="236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472" y="236"/>
                    <a:pt x="472" y="236"/>
                    <a:pt x="472" y="236"/>
                  </a:cubicBezTo>
                  <a:cubicBezTo>
                    <a:pt x="472" y="150"/>
                    <a:pt x="449" y="70"/>
                    <a:pt x="409" y="0"/>
                  </a:cubicBezTo>
                  <a:cubicBezTo>
                    <a:pt x="0" y="236"/>
                    <a:pt x="0" y="236"/>
                    <a:pt x="0" y="236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" name="Group 33"/>
            <p:cNvGrpSpPr>
              <a:grpSpLocks/>
            </p:cNvGrpSpPr>
            <p:nvPr/>
          </p:nvGrpSpPr>
          <p:grpSpPr bwMode="auto">
            <a:xfrm>
              <a:off x="5902958" y="2632730"/>
              <a:ext cx="1664584" cy="1802333"/>
              <a:chOff x="3642" y="1678"/>
              <a:chExt cx="1422" cy="1541"/>
            </a:xfrm>
          </p:grpSpPr>
          <p:grpSp>
            <p:nvGrpSpPr>
              <p:cNvPr id="18" name="Group 34"/>
              <p:cNvGrpSpPr>
                <a:grpSpLocks/>
              </p:cNvGrpSpPr>
              <p:nvPr/>
            </p:nvGrpSpPr>
            <p:grpSpPr bwMode="auto">
              <a:xfrm>
                <a:off x="3642" y="1678"/>
                <a:ext cx="1422" cy="1408"/>
                <a:chOff x="3642" y="1678"/>
                <a:chExt cx="1422" cy="1408"/>
              </a:xfrm>
            </p:grpSpPr>
            <p:sp>
              <p:nvSpPr>
                <p:cNvPr id="230" name="Freeform 35"/>
                <p:cNvSpPr>
                  <a:spLocks/>
                </p:cNvSpPr>
                <p:nvPr/>
              </p:nvSpPr>
              <p:spPr bwMode="gray">
                <a:xfrm>
                  <a:off x="3987" y="1762"/>
                  <a:ext cx="49" cy="62"/>
                </a:xfrm>
                <a:custGeom>
                  <a:avLst/>
                  <a:gdLst>
                    <a:gd name="T0" fmla="*/ 0 w 35"/>
                    <a:gd name="T1" fmla="*/ 220 h 45"/>
                    <a:gd name="T2" fmla="*/ 413 w 35"/>
                    <a:gd name="T3" fmla="*/ 0 h 45"/>
                    <a:gd name="T4" fmla="*/ 1021 w 35"/>
                    <a:gd name="T5" fmla="*/ 856 h 45"/>
                    <a:gd name="T6" fmla="*/ 560 w 35"/>
                    <a:gd name="T7" fmla="*/ 1102 h 45"/>
                    <a:gd name="T8" fmla="*/ 0 w 35"/>
                    <a:gd name="T9" fmla="*/ 22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5" y="35"/>
                      </a:lnTo>
                      <a:lnTo>
                        <a:pt x="19" y="4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1" name="Rectangle 36"/>
                <p:cNvSpPr>
                  <a:spLocks noChangeArrowheads="1"/>
                </p:cNvSpPr>
                <p:nvPr/>
              </p:nvSpPr>
              <p:spPr bwMode="gray">
                <a:xfrm>
                  <a:off x="4342" y="1678"/>
                  <a:ext cx="22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1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2" name="Freeform 37"/>
                <p:cNvSpPr>
                  <a:spLocks/>
                </p:cNvSpPr>
                <p:nvPr/>
              </p:nvSpPr>
              <p:spPr bwMode="gray">
                <a:xfrm>
                  <a:off x="3728" y="2019"/>
                  <a:ext cx="60" cy="46"/>
                </a:xfrm>
                <a:custGeom>
                  <a:avLst/>
                  <a:gdLst>
                    <a:gd name="T0" fmla="*/ 0 w 45"/>
                    <a:gd name="T1" fmla="*/ 216 h 35"/>
                    <a:gd name="T2" fmla="*/ 172 w 45"/>
                    <a:gd name="T3" fmla="*/ 0 h 35"/>
                    <a:gd name="T4" fmla="*/ 805 w 45"/>
                    <a:gd name="T5" fmla="*/ 296 h 35"/>
                    <a:gd name="T6" fmla="*/ 635 w 45"/>
                    <a:gd name="T7" fmla="*/ 538 h 35"/>
                    <a:gd name="T8" fmla="*/ 0 w 45"/>
                    <a:gd name="T9" fmla="*/ 21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45" y="19"/>
                      </a:lnTo>
                      <a:lnTo>
                        <a:pt x="36" y="3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3" name="Rectangle 38"/>
                <p:cNvSpPr>
                  <a:spLocks noChangeArrowheads="1"/>
                </p:cNvSpPr>
                <p:nvPr/>
              </p:nvSpPr>
              <p:spPr bwMode="gray">
                <a:xfrm>
                  <a:off x="3642" y="2367"/>
                  <a:ext cx="55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1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4" name="Freeform 39"/>
                <p:cNvSpPr>
                  <a:spLocks/>
                </p:cNvSpPr>
                <p:nvPr/>
              </p:nvSpPr>
              <p:spPr bwMode="gray">
                <a:xfrm>
                  <a:off x="3728" y="2694"/>
                  <a:ext cx="60" cy="49"/>
                </a:xfrm>
                <a:custGeom>
                  <a:avLst/>
                  <a:gdLst>
                    <a:gd name="T0" fmla="*/ 172 w 45"/>
                    <a:gd name="T1" fmla="*/ 478 h 38"/>
                    <a:gd name="T2" fmla="*/ 0 w 45"/>
                    <a:gd name="T3" fmla="*/ 269 h 38"/>
                    <a:gd name="T4" fmla="*/ 635 w 45"/>
                    <a:gd name="T5" fmla="*/ 0 h 38"/>
                    <a:gd name="T6" fmla="*/ 805 w 45"/>
                    <a:gd name="T7" fmla="*/ 209 h 38"/>
                    <a:gd name="T8" fmla="*/ 172 w 45"/>
                    <a:gd name="T9" fmla="*/ 47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8"/>
                    <a:gd name="T17" fmla="*/ 45 w 45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8">
                      <a:moveTo>
                        <a:pt x="10" y="38"/>
                      </a:moveTo>
                      <a:lnTo>
                        <a:pt x="0" y="22"/>
                      </a:lnTo>
                      <a:lnTo>
                        <a:pt x="36" y="0"/>
                      </a:lnTo>
                      <a:lnTo>
                        <a:pt x="45" y="17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5" name="Freeform 40"/>
                <p:cNvSpPr>
                  <a:spLocks/>
                </p:cNvSpPr>
                <p:nvPr/>
              </p:nvSpPr>
              <p:spPr bwMode="gray">
                <a:xfrm>
                  <a:off x="3987" y="2936"/>
                  <a:ext cx="49" cy="60"/>
                </a:xfrm>
                <a:custGeom>
                  <a:avLst/>
                  <a:gdLst>
                    <a:gd name="T0" fmla="*/ 413 w 35"/>
                    <a:gd name="T1" fmla="*/ 805 h 45"/>
                    <a:gd name="T2" fmla="*/ 0 w 35"/>
                    <a:gd name="T3" fmla="*/ 635 h 45"/>
                    <a:gd name="T4" fmla="*/ 560 w 35"/>
                    <a:gd name="T5" fmla="*/ 0 h 45"/>
                    <a:gd name="T6" fmla="*/ 1021 w 35"/>
                    <a:gd name="T7" fmla="*/ 172 h 45"/>
                    <a:gd name="T8" fmla="*/ 413 w 35"/>
                    <a:gd name="T9" fmla="*/ 80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14" y="45"/>
                      </a:moveTo>
                      <a:lnTo>
                        <a:pt x="0" y="36"/>
                      </a:lnTo>
                      <a:lnTo>
                        <a:pt x="19" y="0"/>
                      </a:lnTo>
                      <a:lnTo>
                        <a:pt x="35" y="10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6" name="Rectangle 41"/>
                <p:cNvSpPr>
                  <a:spLocks noChangeArrowheads="1"/>
                </p:cNvSpPr>
                <p:nvPr/>
              </p:nvSpPr>
              <p:spPr bwMode="gray">
                <a:xfrm>
                  <a:off x="4342" y="3033"/>
                  <a:ext cx="26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1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7" name="Freeform 42"/>
                <p:cNvSpPr>
                  <a:spLocks/>
                </p:cNvSpPr>
                <p:nvPr/>
              </p:nvSpPr>
              <p:spPr bwMode="gray">
                <a:xfrm>
                  <a:off x="4671" y="2936"/>
                  <a:ext cx="49" cy="60"/>
                </a:xfrm>
                <a:custGeom>
                  <a:avLst/>
                  <a:gdLst>
                    <a:gd name="T0" fmla="*/ 789 w 36"/>
                    <a:gd name="T1" fmla="*/ 635 h 45"/>
                    <a:gd name="T2" fmla="*/ 411 w 36"/>
                    <a:gd name="T3" fmla="*/ 805 h 45"/>
                    <a:gd name="T4" fmla="*/ 0 w 36"/>
                    <a:gd name="T5" fmla="*/ 172 h 45"/>
                    <a:gd name="T6" fmla="*/ 302 w 36"/>
                    <a:gd name="T7" fmla="*/ 0 h 45"/>
                    <a:gd name="T8" fmla="*/ 789 w 36"/>
                    <a:gd name="T9" fmla="*/ 63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5"/>
                    <a:gd name="T17" fmla="*/ 36 w 3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5">
                      <a:moveTo>
                        <a:pt x="36" y="36"/>
                      </a:moveTo>
                      <a:lnTo>
                        <a:pt x="19" y="45"/>
                      </a:lnTo>
                      <a:lnTo>
                        <a:pt x="0" y="10"/>
                      </a:lnTo>
                      <a:lnTo>
                        <a:pt x="14" y="0"/>
                      </a:lnTo>
                      <a:lnTo>
                        <a:pt x="36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8" name="Freeform 43"/>
                <p:cNvSpPr>
                  <a:spLocks/>
                </p:cNvSpPr>
                <p:nvPr/>
              </p:nvSpPr>
              <p:spPr bwMode="gray">
                <a:xfrm>
                  <a:off x="4914" y="2697"/>
                  <a:ext cx="61" cy="46"/>
                </a:xfrm>
                <a:custGeom>
                  <a:avLst/>
                  <a:gdLst>
                    <a:gd name="T0" fmla="*/ 948 w 45"/>
                    <a:gd name="T1" fmla="*/ 296 h 35"/>
                    <a:gd name="T2" fmla="*/ 733 w 45"/>
                    <a:gd name="T3" fmla="*/ 538 h 35"/>
                    <a:gd name="T4" fmla="*/ 0 w 45"/>
                    <a:gd name="T5" fmla="*/ 216 h 35"/>
                    <a:gd name="T6" fmla="*/ 190 w 45"/>
                    <a:gd name="T7" fmla="*/ 0 h 35"/>
                    <a:gd name="T8" fmla="*/ 948 w 45"/>
                    <a:gd name="T9" fmla="*/ 29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45" y="19"/>
                      </a:moveTo>
                      <a:lnTo>
                        <a:pt x="35" y="35"/>
                      </a:lnTo>
                      <a:lnTo>
                        <a:pt x="0" y="14"/>
                      </a:lnTo>
                      <a:lnTo>
                        <a:pt x="9" y="0"/>
                      </a:lnTo>
                      <a:lnTo>
                        <a:pt x="4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9" name="Rectangle 44"/>
                <p:cNvSpPr>
                  <a:spLocks noChangeArrowheads="1"/>
                </p:cNvSpPr>
                <p:nvPr/>
              </p:nvSpPr>
              <p:spPr bwMode="gray">
                <a:xfrm>
                  <a:off x="5010" y="2367"/>
                  <a:ext cx="54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0" cap="none" spc="0" normalizeH="0" baseline="0" noProof="1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0" name="Freeform 45"/>
                <p:cNvSpPr>
                  <a:spLocks/>
                </p:cNvSpPr>
                <p:nvPr/>
              </p:nvSpPr>
              <p:spPr bwMode="gray">
                <a:xfrm>
                  <a:off x="4918" y="2017"/>
                  <a:ext cx="57" cy="48"/>
                </a:xfrm>
                <a:custGeom>
                  <a:avLst/>
                  <a:gdLst>
                    <a:gd name="T0" fmla="*/ 551 w 43"/>
                    <a:gd name="T1" fmla="*/ 0 h 37"/>
                    <a:gd name="T2" fmla="*/ 729 w 43"/>
                    <a:gd name="T3" fmla="*/ 211 h 37"/>
                    <a:gd name="T4" fmla="*/ 114 w 43"/>
                    <a:gd name="T5" fmla="*/ 494 h 37"/>
                    <a:gd name="T6" fmla="*/ 0 w 43"/>
                    <a:gd name="T7" fmla="*/ 274 h 37"/>
                    <a:gd name="T8" fmla="*/ 551 w 43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37"/>
                    <a:gd name="T17" fmla="*/ 43 w 43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37">
                      <a:moveTo>
                        <a:pt x="33" y="0"/>
                      </a:moveTo>
                      <a:lnTo>
                        <a:pt x="43" y="16"/>
                      </a:lnTo>
                      <a:lnTo>
                        <a:pt x="7" y="37"/>
                      </a:lnTo>
                      <a:lnTo>
                        <a:pt x="0" y="21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1" name="Freeform 46"/>
                <p:cNvSpPr>
                  <a:spLocks/>
                </p:cNvSpPr>
                <p:nvPr/>
              </p:nvSpPr>
              <p:spPr bwMode="gray">
                <a:xfrm>
                  <a:off x="4671" y="1766"/>
                  <a:ext cx="49" cy="58"/>
                </a:xfrm>
                <a:custGeom>
                  <a:avLst/>
                  <a:gdLst>
                    <a:gd name="T0" fmla="*/ 411 w 36"/>
                    <a:gd name="T1" fmla="*/ 0 h 43"/>
                    <a:gd name="T2" fmla="*/ 789 w 36"/>
                    <a:gd name="T3" fmla="*/ 132 h 43"/>
                    <a:gd name="T4" fmla="*/ 302 w 36"/>
                    <a:gd name="T5" fmla="*/ 857 h 43"/>
                    <a:gd name="T6" fmla="*/ 0 w 36"/>
                    <a:gd name="T7" fmla="*/ 668 h 43"/>
                    <a:gd name="T8" fmla="*/ 411 w 36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3"/>
                    <a:gd name="T17" fmla="*/ 36 w 36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3">
                      <a:moveTo>
                        <a:pt x="19" y="0"/>
                      </a:moveTo>
                      <a:lnTo>
                        <a:pt x="36" y="7"/>
                      </a:lnTo>
                      <a:lnTo>
                        <a:pt x="14" y="43"/>
                      </a:lnTo>
                      <a:lnTo>
                        <a:pt x="0" y="3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Freeform 47"/>
                <p:cNvSpPr>
                  <a:spLocks/>
                </p:cNvSpPr>
                <p:nvPr/>
              </p:nvSpPr>
              <p:spPr bwMode="gray">
                <a:xfrm>
                  <a:off x="4626" y="1733"/>
                  <a:ext cx="23" cy="29"/>
                </a:xfrm>
                <a:custGeom>
                  <a:avLst/>
                  <a:gdLst>
                    <a:gd name="T0" fmla="*/ 135 w 17"/>
                    <a:gd name="T1" fmla="*/ 0 h 22"/>
                    <a:gd name="T2" fmla="*/ 349 w 17"/>
                    <a:gd name="T3" fmla="*/ 49 h 22"/>
                    <a:gd name="T4" fmla="*/ 135 w 17"/>
                    <a:gd name="T5" fmla="*/ 348 h 22"/>
                    <a:gd name="T6" fmla="*/ 0 w 17"/>
                    <a:gd name="T7" fmla="*/ 302 h 22"/>
                    <a:gd name="T8" fmla="*/ 135 w 17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2"/>
                    <a:gd name="T17" fmla="*/ 17 w 17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2">
                      <a:moveTo>
                        <a:pt x="7" y="0"/>
                      </a:moveTo>
                      <a:lnTo>
                        <a:pt x="17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Freeform 48"/>
                <p:cNvSpPr>
                  <a:spLocks/>
                </p:cNvSpPr>
                <p:nvPr/>
              </p:nvSpPr>
              <p:spPr bwMode="gray">
                <a:xfrm>
                  <a:off x="4559" y="1709"/>
                  <a:ext cx="20" cy="28"/>
                </a:xfrm>
                <a:custGeom>
                  <a:avLst/>
                  <a:gdLst>
                    <a:gd name="T0" fmla="*/ 151 w 15"/>
                    <a:gd name="T1" fmla="*/ 0 h 22"/>
                    <a:gd name="T2" fmla="*/ 268 w 15"/>
                    <a:gd name="T3" fmla="*/ 36 h 22"/>
                    <a:gd name="T4" fmla="*/ 151 w 15"/>
                    <a:gd name="T5" fmla="*/ 249 h 22"/>
                    <a:gd name="T6" fmla="*/ 0 w 15"/>
                    <a:gd name="T7" fmla="*/ 213 h 22"/>
                    <a:gd name="T8" fmla="*/ 151 w 15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2"/>
                    <a:gd name="T17" fmla="*/ 15 w 15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2">
                      <a:moveTo>
                        <a:pt x="8" y="0"/>
                      </a:moveTo>
                      <a:lnTo>
                        <a:pt x="15" y="3"/>
                      </a:lnTo>
                      <a:lnTo>
                        <a:pt x="8" y="22"/>
                      </a:lnTo>
                      <a:lnTo>
                        <a:pt x="0" y="1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Freeform 49"/>
                <p:cNvSpPr>
                  <a:spLocks/>
                </p:cNvSpPr>
                <p:nvPr/>
              </p:nvSpPr>
              <p:spPr bwMode="gray">
                <a:xfrm>
                  <a:off x="4491" y="1689"/>
                  <a:ext cx="14" cy="31"/>
                </a:xfrm>
                <a:custGeom>
                  <a:avLst/>
                  <a:gdLst>
                    <a:gd name="T0" fmla="*/ 46 w 11"/>
                    <a:gd name="T1" fmla="*/ 0 h 22"/>
                    <a:gd name="T2" fmla="*/ 123 w 11"/>
                    <a:gd name="T3" fmla="*/ 89 h 22"/>
                    <a:gd name="T4" fmla="*/ 76 w 11"/>
                    <a:gd name="T5" fmla="*/ 683 h 22"/>
                    <a:gd name="T6" fmla="*/ 0 w 11"/>
                    <a:gd name="T7" fmla="*/ 596 h 22"/>
                    <a:gd name="T8" fmla="*/ 46 w 11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4" y="0"/>
                      </a:moveTo>
                      <a:lnTo>
                        <a:pt x="11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" name="Freeform 50"/>
                <p:cNvSpPr>
                  <a:spLocks/>
                </p:cNvSpPr>
                <p:nvPr/>
              </p:nvSpPr>
              <p:spPr bwMode="gray">
                <a:xfrm>
                  <a:off x="4420" y="1680"/>
                  <a:ext cx="10" cy="29"/>
                </a:xfrm>
                <a:custGeom>
                  <a:avLst/>
                  <a:gdLst>
                    <a:gd name="T0" fmla="*/ 2 w 9"/>
                    <a:gd name="T1" fmla="*/ 0 h 21"/>
                    <a:gd name="T2" fmla="*/ 24 w 9"/>
                    <a:gd name="T3" fmla="*/ 0 h 21"/>
                    <a:gd name="T4" fmla="*/ 20 w 9"/>
                    <a:gd name="T5" fmla="*/ 526 h 21"/>
                    <a:gd name="T6" fmla="*/ 0 w 9"/>
                    <a:gd name="T7" fmla="*/ 476 h 21"/>
                    <a:gd name="T8" fmla="*/ 2 w 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2" y="0"/>
                      </a:moveTo>
                      <a:lnTo>
                        <a:pt x="9" y="0"/>
                      </a:lnTo>
                      <a:lnTo>
                        <a:pt x="7" y="21"/>
                      </a:lnTo>
                      <a:lnTo>
                        <a:pt x="0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Freeform 51"/>
                <p:cNvSpPr>
                  <a:spLocks/>
                </p:cNvSpPr>
                <p:nvPr/>
              </p:nvSpPr>
              <p:spPr bwMode="gray">
                <a:xfrm>
                  <a:off x="4902" y="1961"/>
                  <a:ext cx="27" cy="25"/>
                </a:xfrm>
                <a:custGeom>
                  <a:avLst/>
                  <a:gdLst>
                    <a:gd name="T0" fmla="*/ 208 w 21"/>
                    <a:gd name="T1" fmla="*/ 0 h 19"/>
                    <a:gd name="T2" fmla="*/ 261 w 21"/>
                    <a:gd name="T3" fmla="*/ 125 h 19"/>
                    <a:gd name="T4" fmla="*/ 85 w 21"/>
                    <a:gd name="T5" fmla="*/ 296 h 19"/>
                    <a:gd name="T6" fmla="*/ 0 w 21"/>
                    <a:gd name="T7" fmla="*/ 192 h 19"/>
                    <a:gd name="T8" fmla="*/ 208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8"/>
                      </a:lnTo>
                      <a:lnTo>
                        <a:pt x="7" y="19"/>
                      </a:lnTo>
                      <a:lnTo>
                        <a:pt x="0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Freeform 52"/>
                <p:cNvSpPr>
                  <a:spLocks/>
                </p:cNvSpPr>
                <p:nvPr/>
              </p:nvSpPr>
              <p:spPr bwMode="gray">
                <a:xfrm>
                  <a:off x="4857" y="1905"/>
                  <a:ext cx="28" cy="26"/>
                </a:xfrm>
                <a:custGeom>
                  <a:avLst/>
                  <a:gdLst>
                    <a:gd name="T0" fmla="*/ 305 w 21"/>
                    <a:gd name="T1" fmla="*/ 0 h 19"/>
                    <a:gd name="T2" fmla="*/ 368 w 21"/>
                    <a:gd name="T3" fmla="*/ 172 h 19"/>
                    <a:gd name="T4" fmla="*/ 116 w 21"/>
                    <a:gd name="T5" fmla="*/ 441 h 19"/>
                    <a:gd name="T6" fmla="*/ 0 w 21"/>
                    <a:gd name="T7" fmla="*/ 322 h 19"/>
                    <a:gd name="T8" fmla="*/ 305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7"/>
                      </a:lnTo>
                      <a:lnTo>
                        <a:pt x="7" y="19"/>
                      </a:lnTo>
                      <a:lnTo>
                        <a:pt x="0" y="1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Freeform 53"/>
                <p:cNvSpPr>
                  <a:spLocks/>
                </p:cNvSpPr>
                <p:nvPr/>
              </p:nvSpPr>
              <p:spPr bwMode="gray">
                <a:xfrm>
                  <a:off x="4804" y="1850"/>
                  <a:ext cx="31" cy="30"/>
                </a:xfrm>
                <a:custGeom>
                  <a:avLst/>
                  <a:gdLst>
                    <a:gd name="T0" fmla="*/ 431 w 22"/>
                    <a:gd name="T1" fmla="*/ 0 h 21"/>
                    <a:gd name="T2" fmla="*/ 683 w 22"/>
                    <a:gd name="T3" fmla="*/ 244 h 21"/>
                    <a:gd name="T4" fmla="*/ 217 w 22"/>
                    <a:gd name="T5" fmla="*/ 737 h 21"/>
                    <a:gd name="T6" fmla="*/ 0 w 22"/>
                    <a:gd name="T7" fmla="*/ 571 h 21"/>
                    <a:gd name="T8" fmla="*/ 431 w 2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14" y="0"/>
                      </a:moveTo>
                      <a:lnTo>
                        <a:pt x="22" y="7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Freeform 54"/>
                <p:cNvSpPr>
                  <a:spLocks/>
                </p:cNvSpPr>
                <p:nvPr/>
              </p:nvSpPr>
              <p:spPr bwMode="gray">
                <a:xfrm>
                  <a:off x="4748" y="1808"/>
                  <a:ext cx="25" cy="27"/>
                </a:xfrm>
                <a:custGeom>
                  <a:avLst/>
                  <a:gdLst>
                    <a:gd name="T0" fmla="*/ 192 w 19"/>
                    <a:gd name="T1" fmla="*/ 0 h 21"/>
                    <a:gd name="T2" fmla="*/ 296 w 19"/>
                    <a:gd name="T3" fmla="*/ 46 h 21"/>
                    <a:gd name="T4" fmla="*/ 111 w 19"/>
                    <a:gd name="T5" fmla="*/ 261 h 21"/>
                    <a:gd name="T6" fmla="*/ 0 w 19"/>
                    <a:gd name="T7" fmla="*/ 203 h 21"/>
                    <a:gd name="T8" fmla="*/ 192 w 1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2" y="0"/>
                      </a:moveTo>
                      <a:lnTo>
                        <a:pt x="19" y="4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" name="Freeform 55"/>
                <p:cNvSpPr>
                  <a:spLocks/>
                </p:cNvSpPr>
                <p:nvPr/>
              </p:nvSpPr>
              <p:spPr bwMode="gray">
                <a:xfrm>
                  <a:off x="5032" y="2300"/>
                  <a:ext cx="29" cy="16"/>
                </a:xfrm>
                <a:custGeom>
                  <a:avLst/>
                  <a:gdLst>
                    <a:gd name="T0" fmla="*/ 476 w 21"/>
                    <a:gd name="T1" fmla="*/ 0 h 12"/>
                    <a:gd name="T2" fmla="*/ 526 w 21"/>
                    <a:gd name="T3" fmla="*/ 172 h 12"/>
                    <a:gd name="T4" fmla="*/ 0 w 21"/>
                    <a:gd name="T5" fmla="*/ 207 h 12"/>
                    <a:gd name="T6" fmla="*/ 0 w 21"/>
                    <a:gd name="T7" fmla="*/ 49 h 12"/>
                    <a:gd name="T8" fmla="*/ 476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10"/>
                      </a:lnTo>
                      <a:lnTo>
                        <a:pt x="0" y="12"/>
                      </a:lnTo>
                      <a:lnTo>
                        <a:pt x="0" y="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" name="Freeform 56"/>
                <p:cNvSpPr>
                  <a:spLocks/>
                </p:cNvSpPr>
                <p:nvPr/>
              </p:nvSpPr>
              <p:spPr bwMode="gray">
                <a:xfrm>
                  <a:off x="5022" y="2228"/>
                  <a:ext cx="30" cy="16"/>
                </a:xfrm>
                <a:custGeom>
                  <a:avLst/>
                  <a:gdLst>
                    <a:gd name="T0" fmla="*/ 680 w 21"/>
                    <a:gd name="T1" fmla="*/ 0 h 12"/>
                    <a:gd name="T2" fmla="*/ 737 w 21"/>
                    <a:gd name="T3" fmla="*/ 155 h 12"/>
                    <a:gd name="T4" fmla="*/ 0 w 21"/>
                    <a:gd name="T5" fmla="*/ 207 h 12"/>
                    <a:gd name="T6" fmla="*/ 0 w 21"/>
                    <a:gd name="T7" fmla="*/ 87 h 12"/>
                    <a:gd name="T8" fmla="*/ 680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9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" name="Freeform 57"/>
                <p:cNvSpPr>
                  <a:spLocks/>
                </p:cNvSpPr>
                <p:nvPr/>
              </p:nvSpPr>
              <p:spPr bwMode="gray">
                <a:xfrm>
                  <a:off x="4999" y="2158"/>
                  <a:ext cx="31" cy="19"/>
                </a:xfrm>
                <a:custGeom>
                  <a:avLst/>
                  <a:gdLst>
                    <a:gd name="T0" fmla="*/ 596 w 22"/>
                    <a:gd name="T1" fmla="*/ 0 h 14"/>
                    <a:gd name="T2" fmla="*/ 683 w 22"/>
                    <a:gd name="T3" fmla="*/ 161 h 14"/>
                    <a:gd name="T4" fmla="*/ 89 w 22"/>
                    <a:gd name="T5" fmla="*/ 297 h 14"/>
                    <a:gd name="T6" fmla="*/ 0 w 22"/>
                    <a:gd name="T7" fmla="*/ 119 h 14"/>
                    <a:gd name="T8" fmla="*/ 596 w 2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19" y="0"/>
                      </a:moveTo>
                      <a:lnTo>
                        <a:pt x="22" y="7"/>
                      </a:lnTo>
                      <a:lnTo>
                        <a:pt x="3" y="14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Freeform 58"/>
                <p:cNvSpPr>
                  <a:spLocks/>
                </p:cNvSpPr>
                <p:nvPr/>
              </p:nvSpPr>
              <p:spPr bwMode="gray">
                <a:xfrm>
                  <a:off x="4975" y="2089"/>
                  <a:ext cx="29" cy="22"/>
                </a:xfrm>
                <a:custGeom>
                  <a:avLst/>
                  <a:gdLst>
                    <a:gd name="T0" fmla="*/ 457 w 21"/>
                    <a:gd name="T1" fmla="*/ 0 h 17"/>
                    <a:gd name="T2" fmla="*/ 526 w 21"/>
                    <a:gd name="T3" fmla="*/ 97 h 17"/>
                    <a:gd name="T4" fmla="*/ 55 w 21"/>
                    <a:gd name="T5" fmla="*/ 221 h 17"/>
                    <a:gd name="T6" fmla="*/ 0 w 21"/>
                    <a:gd name="T7" fmla="*/ 97 h 17"/>
                    <a:gd name="T8" fmla="*/ 457 w 21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18" y="0"/>
                      </a:moveTo>
                      <a:lnTo>
                        <a:pt x="21" y="7"/>
                      </a:lnTo>
                      <a:lnTo>
                        <a:pt x="2" y="17"/>
                      </a:lnTo>
                      <a:lnTo>
                        <a:pt x="0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Freeform 59"/>
                <p:cNvSpPr>
                  <a:spLocks/>
                </p:cNvSpPr>
                <p:nvPr/>
              </p:nvSpPr>
              <p:spPr bwMode="gray">
                <a:xfrm>
                  <a:off x="4975" y="2653"/>
                  <a:ext cx="31" cy="20"/>
                </a:xfrm>
                <a:custGeom>
                  <a:avLst/>
                  <a:gdLst>
                    <a:gd name="T0" fmla="*/ 464 w 23"/>
                    <a:gd name="T1" fmla="*/ 62 h 16"/>
                    <a:gd name="T2" fmla="*/ 346 w 23"/>
                    <a:gd name="T3" fmla="*/ 149 h 16"/>
                    <a:gd name="T4" fmla="*/ 0 w 23"/>
                    <a:gd name="T5" fmla="*/ 62 h 16"/>
                    <a:gd name="T6" fmla="*/ 73 w 23"/>
                    <a:gd name="T7" fmla="*/ 0 h 16"/>
                    <a:gd name="T8" fmla="*/ 464 w 23"/>
                    <a:gd name="T9" fmla="*/ 6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16"/>
                    <a:gd name="T17" fmla="*/ 23 w 23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16">
                      <a:moveTo>
                        <a:pt x="23" y="7"/>
                      </a:moveTo>
                      <a:lnTo>
                        <a:pt x="18" y="16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5" name="Freeform 60"/>
                <p:cNvSpPr>
                  <a:spLocks/>
                </p:cNvSpPr>
                <p:nvPr/>
              </p:nvSpPr>
              <p:spPr bwMode="gray">
                <a:xfrm>
                  <a:off x="4999" y="2585"/>
                  <a:ext cx="31" cy="20"/>
                </a:xfrm>
                <a:custGeom>
                  <a:avLst/>
                  <a:gdLst>
                    <a:gd name="T0" fmla="*/ 683 w 22"/>
                    <a:gd name="T1" fmla="*/ 171 h 14"/>
                    <a:gd name="T2" fmla="*/ 596 w 22"/>
                    <a:gd name="T3" fmla="*/ 499 h 14"/>
                    <a:gd name="T4" fmla="*/ 0 w 22"/>
                    <a:gd name="T5" fmla="*/ 244 h 14"/>
                    <a:gd name="T6" fmla="*/ 89 w 22"/>
                    <a:gd name="T7" fmla="*/ 0 h 14"/>
                    <a:gd name="T8" fmla="*/ 683 w 22"/>
                    <a:gd name="T9" fmla="*/ 17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22" y="5"/>
                      </a:moveTo>
                      <a:lnTo>
                        <a:pt x="19" y="14"/>
                      </a:lnTo>
                      <a:lnTo>
                        <a:pt x="0" y="7"/>
                      </a:lnTo>
                      <a:lnTo>
                        <a:pt x="3" y="0"/>
                      </a:lnTo>
                      <a:lnTo>
                        <a:pt x="22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Freeform 61"/>
                <p:cNvSpPr>
                  <a:spLocks/>
                </p:cNvSpPr>
                <p:nvPr/>
              </p:nvSpPr>
              <p:spPr bwMode="gray">
                <a:xfrm>
                  <a:off x="5022" y="2516"/>
                  <a:ext cx="30" cy="17"/>
                </a:xfrm>
                <a:custGeom>
                  <a:avLst/>
                  <a:gdLst>
                    <a:gd name="T0" fmla="*/ 737 w 21"/>
                    <a:gd name="T1" fmla="*/ 163 h 12"/>
                    <a:gd name="T2" fmla="*/ 680 w 21"/>
                    <a:gd name="T3" fmla="*/ 387 h 12"/>
                    <a:gd name="T4" fmla="*/ 0 w 21"/>
                    <a:gd name="T5" fmla="*/ 231 h 12"/>
                    <a:gd name="T6" fmla="*/ 0 w 21"/>
                    <a:gd name="T7" fmla="*/ 0 h 12"/>
                    <a:gd name="T8" fmla="*/ 737 w 21"/>
                    <a:gd name="T9" fmla="*/ 163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1" y="5"/>
                      </a:moveTo>
                      <a:lnTo>
                        <a:pt x="19" y="12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Freeform 62"/>
                <p:cNvSpPr>
                  <a:spLocks/>
                </p:cNvSpPr>
                <p:nvPr/>
              </p:nvSpPr>
              <p:spPr bwMode="gray">
                <a:xfrm>
                  <a:off x="5032" y="2446"/>
                  <a:ext cx="29" cy="13"/>
                </a:xfrm>
                <a:custGeom>
                  <a:avLst/>
                  <a:gdLst>
                    <a:gd name="T0" fmla="*/ 526 w 21"/>
                    <a:gd name="T1" fmla="*/ 81 h 9"/>
                    <a:gd name="T2" fmla="*/ 476 w 21"/>
                    <a:gd name="T3" fmla="*/ 352 h 9"/>
                    <a:gd name="T4" fmla="*/ 0 w 21"/>
                    <a:gd name="T5" fmla="*/ 264 h 9"/>
                    <a:gd name="T6" fmla="*/ 0 w 21"/>
                    <a:gd name="T7" fmla="*/ 0 h 9"/>
                    <a:gd name="T8" fmla="*/ 526 w 21"/>
                    <a:gd name="T9" fmla="*/ 81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21" y="2"/>
                      </a:moveTo>
                      <a:lnTo>
                        <a:pt x="19" y="9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Freeform 63"/>
                <p:cNvSpPr>
                  <a:spLocks/>
                </p:cNvSpPr>
                <p:nvPr/>
              </p:nvSpPr>
              <p:spPr bwMode="gray">
                <a:xfrm>
                  <a:off x="4748" y="2924"/>
                  <a:ext cx="25" cy="29"/>
                </a:xfrm>
                <a:custGeom>
                  <a:avLst/>
                  <a:gdLst>
                    <a:gd name="T0" fmla="*/ 296 w 19"/>
                    <a:gd name="T1" fmla="*/ 399 h 21"/>
                    <a:gd name="T2" fmla="*/ 192 w 19"/>
                    <a:gd name="T3" fmla="*/ 526 h 21"/>
                    <a:gd name="T4" fmla="*/ 0 w 19"/>
                    <a:gd name="T5" fmla="*/ 181 h 21"/>
                    <a:gd name="T6" fmla="*/ 111 w 19"/>
                    <a:gd name="T7" fmla="*/ 0 h 21"/>
                    <a:gd name="T8" fmla="*/ 296 w 19"/>
                    <a:gd name="T9" fmla="*/ 39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9" y="16"/>
                      </a:moveTo>
                      <a:lnTo>
                        <a:pt x="12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9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Freeform 64"/>
                <p:cNvSpPr>
                  <a:spLocks/>
                </p:cNvSpPr>
                <p:nvPr/>
              </p:nvSpPr>
              <p:spPr bwMode="gray">
                <a:xfrm>
                  <a:off x="4804" y="2881"/>
                  <a:ext cx="31" cy="27"/>
                </a:xfrm>
                <a:custGeom>
                  <a:avLst/>
                  <a:gdLst>
                    <a:gd name="T0" fmla="*/ 683 w 22"/>
                    <a:gd name="T1" fmla="*/ 203 h 21"/>
                    <a:gd name="T2" fmla="*/ 431 w 22"/>
                    <a:gd name="T3" fmla="*/ 261 h 21"/>
                    <a:gd name="T4" fmla="*/ 0 w 22"/>
                    <a:gd name="T5" fmla="*/ 85 h 21"/>
                    <a:gd name="T6" fmla="*/ 217 w 22"/>
                    <a:gd name="T7" fmla="*/ 0 h 21"/>
                    <a:gd name="T8" fmla="*/ 683 w 22"/>
                    <a:gd name="T9" fmla="*/ 203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22" y="16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2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0" name="Freeform 65"/>
                <p:cNvSpPr>
                  <a:spLocks/>
                </p:cNvSpPr>
                <p:nvPr/>
              </p:nvSpPr>
              <p:spPr bwMode="gray">
                <a:xfrm>
                  <a:off x="4857" y="2830"/>
                  <a:ext cx="28" cy="27"/>
                </a:xfrm>
                <a:custGeom>
                  <a:avLst/>
                  <a:gdLst>
                    <a:gd name="T0" fmla="*/ 368 w 21"/>
                    <a:gd name="T1" fmla="*/ 174 h 21"/>
                    <a:gd name="T2" fmla="*/ 249 w 21"/>
                    <a:gd name="T3" fmla="*/ 261 h 21"/>
                    <a:gd name="T4" fmla="*/ 0 w 21"/>
                    <a:gd name="T5" fmla="*/ 85 h 21"/>
                    <a:gd name="T6" fmla="*/ 116 w 21"/>
                    <a:gd name="T7" fmla="*/ 0 h 21"/>
                    <a:gd name="T8" fmla="*/ 368 w 21"/>
                    <a:gd name="T9" fmla="*/ 17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21" y="14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Freeform 66"/>
                <p:cNvSpPr>
                  <a:spLocks/>
                </p:cNvSpPr>
                <p:nvPr/>
              </p:nvSpPr>
              <p:spPr bwMode="gray">
                <a:xfrm>
                  <a:off x="4905" y="2776"/>
                  <a:ext cx="29" cy="26"/>
                </a:xfrm>
                <a:custGeom>
                  <a:avLst/>
                  <a:gdLst>
                    <a:gd name="T0" fmla="*/ 526 w 21"/>
                    <a:gd name="T1" fmla="*/ 270 h 19"/>
                    <a:gd name="T2" fmla="*/ 345 w 21"/>
                    <a:gd name="T3" fmla="*/ 441 h 19"/>
                    <a:gd name="T4" fmla="*/ 0 w 21"/>
                    <a:gd name="T5" fmla="*/ 172 h 19"/>
                    <a:gd name="T6" fmla="*/ 105 w 21"/>
                    <a:gd name="T7" fmla="*/ 0 h 19"/>
                    <a:gd name="T8" fmla="*/ 526 w 21"/>
                    <a:gd name="T9" fmla="*/ 27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21" y="12"/>
                      </a:moveTo>
                      <a:lnTo>
                        <a:pt x="14" y="19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Freeform 67"/>
                <p:cNvSpPr>
                  <a:spLocks/>
                </p:cNvSpPr>
                <p:nvPr/>
              </p:nvSpPr>
              <p:spPr bwMode="gray">
                <a:xfrm>
                  <a:off x="4420" y="3054"/>
                  <a:ext cx="10" cy="29"/>
                </a:xfrm>
                <a:custGeom>
                  <a:avLst/>
                  <a:gdLst>
                    <a:gd name="T0" fmla="*/ 24 w 9"/>
                    <a:gd name="T1" fmla="*/ 476 h 21"/>
                    <a:gd name="T2" fmla="*/ 2 w 9"/>
                    <a:gd name="T3" fmla="*/ 526 h 21"/>
                    <a:gd name="T4" fmla="*/ 0 w 9"/>
                    <a:gd name="T5" fmla="*/ 0 h 21"/>
                    <a:gd name="T6" fmla="*/ 20 w 9"/>
                    <a:gd name="T7" fmla="*/ 0 h 21"/>
                    <a:gd name="T8" fmla="*/ 24 w 9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9" y="19"/>
                      </a:moveTo>
                      <a:lnTo>
                        <a:pt x="2" y="21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" name="Freeform 68"/>
                <p:cNvSpPr>
                  <a:spLocks/>
                </p:cNvSpPr>
                <p:nvPr/>
              </p:nvSpPr>
              <p:spPr bwMode="gray">
                <a:xfrm>
                  <a:off x="4491" y="3045"/>
                  <a:ext cx="14" cy="29"/>
                </a:xfrm>
                <a:custGeom>
                  <a:avLst/>
                  <a:gdLst>
                    <a:gd name="T0" fmla="*/ 123 w 11"/>
                    <a:gd name="T1" fmla="*/ 457 h 21"/>
                    <a:gd name="T2" fmla="*/ 46 w 11"/>
                    <a:gd name="T3" fmla="*/ 526 h 21"/>
                    <a:gd name="T4" fmla="*/ 0 w 11"/>
                    <a:gd name="T5" fmla="*/ 0 h 21"/>
                    <a:gd name="T6" fmla="*/ 97 w 11"/>
                    <a:gd name="T7" fmla="*/ 0 h 21"/>
                    <a:gd name="T8" fmla="*/ 123 w 11"/>
                    <a:gd name="T9" fmla="*/ 45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1"/>
                    <a:gd name="T17" fmla="*/ 11 w 1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1">
                      <a:moveTo>
                        <a:pt x="11" y="18"/>
                      </a:moveTo>
                      <a:lnTo>
                        <a:pt x="4" y="21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Freeform 69"/>
                <p:cNvSpPr>
                  <a:spLocks/>
                </p:cNvSpPr>
                <p:nvPr/>
              </p:nvSpPr>
              <p:spPr bwMode="gray">
                <a:xfrm>
                  <a:off x="4559" y="3024"/>
                  <a:ext cx="20" cy="26"/>
                </a:xfrm>
                <a:custGeom>
                  <a:avLst/>
                  <a:gdLst>
                    <a:gd name="T0" fmla="*/ 268 w 15"/>
                    <a:gd name="T1" fmla="*/ 167 h 21"/>
                    <a:gd name="T2" fmla="*/ 87 w 15"/>
                    <a:gd name="T3" fmla="*/ 181 h 21"/>
                    <a:gd name="T4" fmla="*/ 0 w 15"/>
                    <a:gd name="T5" fmla="*/ 2 h 21"/>
                    <a:gd name="T6" fmla="*/ 151 w 15"/>
                    <a:gd name="T7" fmla="*/ 0 h 21"/>
                    <a:gd name="T8" fmla="*/ 268 w 15"/>
                    <a:gd name="T9" fmla="*/ 16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1"/>
                    <a:gd name="T17" fmla="*/ 15 w 15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1">
                      <a:moveTo>
                        <a:pt x="15" y="19"/>
                      </a:moveTo>
                      <a:lnTo>
                        <a:pt x="5" y="21"/>
                      </a:ln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" name="Freeform 70"/>
                <p:cNvSpPr>
                  <a:spLocks/>
                </p:cNvSpPr>
                <p:nvPr/>
              </p:nvSpPr>
              <p:spPr bwMode="gray">
                <a:xfrm>
                  <a:off x="4626" y="2996"/>
                  <a:ext cx="23" cy="29"/>
                </a:xfrm>
                <a:custGeom>
                  <a:avLst/>
                  <a:gdLst>
                    <a:gd name="T0" fmla="*/ 349 w 17"/>
                    <a:gd name="T1" fmla="*/ 476 h 21"/>
                    <a:gd name="T2" fmla="*/ 135 w 17"/>
                    <a:gd name="T3" fmla="*/ 526 h 21"/>
                    <a:gd name="T4" fmla="*/ 0 w 17"/>
                    <a:gd name="T5" fmla="*/ 55 h 21"/>
                    <a:gd name="T6" fmla="*/ 135 w 17"/>
                    <a:gd name="T7" fmla="*/ 0 h 21"/>
                    <a:gd name="T8" fmla="*/ 349 w 17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7" y="19"/>
                      </a:moveTo>
                      <a:lnTo>
                        <a:pt x="7" y="21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Freeform 71"/>
                <p:cNvSpPr>
                  <a:spLocks/>
                </p:cNvSpPr>
                <p:nvPr/>
              </p:nvSpPr>
              <p:spPr bwMode="gray">
                <a:xfrm>
                  <a:off x="4058" y="2996"/>
                  <a:ext cx="21" cy="33"/>
                </a:xfrm>
                <a:custGeom>
                  <a:avLst/>
                  <a:gdLst>
                    <a:gd name="T0" fmla="*/ 110 w 16"/>
                    <a:gd name="T1" fmla="*/ 575 h 24"/>
                    <a:gd name="T2" fmla="*/ 0 w 16"/>
                    <a:gd name="T3" fmla="*/ 469 h 24"/>
                    <a:gd name="T4" fmla="*/ 110 w 16"/>
                    <a:gd name="T5" fmla="*/ 0 h 24"/>
                    <a:gd name="T6" fmla="*/ 248 w 16"/>
                    <a:gd name="T7" fmla="*/ 131 h 24"/>
                    <a:gd name="T8" fmla="*/ 110 w 16"/>
                    <a:gd name="T9" fmla="*/ 575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7" y="24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6" y="5"/>
                      </a:lnTo>
                      <a:lnTo>
                        <a:pt x="7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Freeform 72"/>
                <p:cNvSpPr>
                  <a:spLocks/>
                </p:cNvSpPr>
                <p:nvPr/>
              </p:nvSpPr>
              <p:spPr bwMode="gray">
                <a:xfrm>
                  <a:off x="4124" y="3024"/>
                  <a:ext cx="24" cy="26"/>
                </a:xfrm>
                <a:custGeom>
                  <a:avLst/>
                  <a:gdLst>
                    <a:gd name="T0" fmla="*/ 315 w 17"/>
                    <a:gd name="T1" fmla="*/ 181 h 21"/>
                    <a:gd name="T2" fmla="*/ 0 w 17"/>
                    <a:gd name="T3" fmla="*/ 167 h 21"/>
                    <a:gd name="T4" fmla="*/ 223 w 17"/>
                    <a:gd name="T5" fmla="*/ 0 h 21"/>
                    <a:gd name="T6" fmla="*/ 541 w 17"/>
                    <a:gd name="T7" fmla="*/ 2 h 21"/>
                    <a:gd name="T8" fmla="*/ 315 w 17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0" y="21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7" y="2"/>
                      </a:lnTo>
                      <a:lnTo>
                        <a:pt x="10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Freeform 73"/>
                <p:cNvSpPr>
                  <a:spLocks/>
                </p:cNvSpPr>
                <p:nvPr/>
              </p:nvSpPr>
              <p:spPr bwMode="gray">
                <a:xfrm>
                  <a:off x="4198" y="3045"/>
                  <a:ext cx="20" cy="29"/>
                </a:xfrm>
                <a:custGeom>
                  <a:avLst/>
                  <a:gdLst>
                    <a:gd name="T0" fmla="*/ 333 w 14"/>
                    <a:gd name="T1" fmla="*/ 526 h 21"/>
                    <a:gd name="T2" fmla="*/ 0 w 14"/>
                    <a:gd name="T3" fmla="*/ 457 h 21"/>
                    <a:gd name="T4" fmla="*/ 163 w 14"/>
                    <a:gd name="T5" fmla="*/ 0 h 21"/>
                    <a:gd name="T6" fmla="*/ 499 w 14"/>
                    <a:gd name="T7" fmla="*/ 0 h 21"/>
                    <a:gd name="T8" fmla="*/ 333 w 14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1"/>
                    <a:gd name="T17" fmla="*/ 14 w 1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1">
                      <a:moveTo>
                        <a:pt x="9" y="21"/>
                      </a:moveTo>
                      <a:lnTo>
                        <a:pt x="0" y="18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Freeform 74"/>
                <p:cNvSpPr>
                  <a:spLocks/>
                </p:cNvSpPr>
                <p:nvPr/>
              </p:nvSpPr>
              <p:spPr bwMode="gray">
                <a:xfrm>
                  <a:off x="4272" y="3054"/>
                  <a:ext cx="17" cy="29"/>
                </a:xfrm>
                <a:custGeom>
                  <a:avLst/>
                  <a:gdLst>
                    <a:gd name="T0" fmla="*/ 299 w 12"/>
                    <a:gd name="T1" fmla="*/ 526 h 21"/>
                    <a:gd name="T2" fmla="*/ 0 w 12"/>
                    <a:gd name="T3" fmla="*/ 476 h 21"/>
                    <a:gd name="T4" fmla="*/ 74 w 12"/>
                    <a:gd name="T5" fmla="*/ 0 h 21"/>
                    <a:gd name="T6" fmla="*/ 387 w 12"/>
                    <a:gd name="T7" fmla="*/ 0 h 21"/>
                    <a:gd name="T8" fmla="*/ 299 w 12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9" y="21"/>
                      </a:moveTo>
                      <a:lnTo>
                        <a:pt x="0" y="19"/>
                      </a:lnTo>
                      <a:lnTo>
                        <a:pt x="2" y="0"/>
                      </a:lnTo>
                      <a:lnTo>
                        <a:pt x="12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Freeform 75"/>
                <p:cNvSpPr>
                  <a:spLocks/>
                </p:cNvSpPr>
                <p:nvPr/>
              </p:nvSpPr>
              <p:spPr bwMode="gray">
                <a:xfrm>
                  <a:off x="3772" y="2773"/>
                  <a:ext cx="31" cy="25"/>
                </a:xfrm>
                <a:custGeom>
                  <a:avLst/>
                  <a:gdLst>
                    <a:gd name="T0" fmla="*/ 154 w 22"/>
                    <a:gd name="T1" fmla="*/ 296 h 19"/>
                    <a:gd name="T2" fmla="*/ 0 w 22"/>
                    <a:gd name="T3" fmla="*/ 192 h 19"/>
                    <a:gd name="T4" fmla="*/ 533 w 22"/>
                    <a:gd name="T5" fmla="*/ 0 h 19"/>
                    <a:gd name="T6" fmla="*/ 683 w 22"/>
                    <a:gd name="T7" fmla="*/ 111 h 19"/>
                    <a:gd name="T8" fmla="*/ 154 w 22"/>
                    <a:gd name="T9" fmla="*/ 296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5" y="19"/>
                      </a:moveTo>
                      <a:lnTo>
                        <a:pt x="0" y="12"/>
                      </a:lnTo>
                      <a:lnTo>
                        <a:pt x="17" y="0"/>
                      </a:lnTo>
                      <a:lnTo>
                        <a:pt x="22" y="7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Freeform 76"/>
                <p:cNvSpPr>
                  <a:spLocks/>
                </p:cNvSpPr>
                <p:nvPr/>
              </p:nvSpPr>
              <p:spPr bwMode="gray">
                <a:xfrm>
                  <a:off x="3819" y="2830"/>
                  <a:ext cx="28" cy="27"/>
                </a:xfrm>
                <a:custGeom>
                  <a:avLst/>
                  <a:gdLst>
                    <a:gd name="T0" fmla="*/ 116 w 21"/>
                    <a:gd name="T1" fmla="*/ 261 h 21"/>
                    <a:gd name="T2" fmla="*/ 0 w 21"/>
                    <a:gd name="T3" fmla="*/ 174 h 21"/>
                    <a:gd name="T4" fmla="*/ 276 w 21"/>
                    <a:gd name="T5" fmla="*/ 0 h 21"/>
                    <a:gd name="T6" fmla="*/ 368 w 21"/>
                    <a:gd name="T7" fmla="*/ 85 h 21"/>
                    <a:gd name="T8" fmla="*/ 116 w 21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6" y="0"/>
                      </a:lnTo>
                      <a:lnTo>
                        <a:pt x="21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Freeform 77"/>
                <p:cNvSpPr>
                  <a:spLocks/>
                </p:cNvSpPr>
                <p:nvPr/>
              </p:nvSpPr>
              <p:spPr bwMode="gray">
                <a:xfrm>
                  <a:off x="3873" y="2881"/>
                  <a:ext cx="26" cy="27"/>
                </a:xfrm>
                <a:custGeom>
                  <a:avLst/>
                  <a:gdLst>
                    <a:gd name="T0" fmla="*/ 172 w 19"/>
                    <a:gd name="T1" fmla="*/ 261 h 21"/>
                    <a:gd name="T2" fmla="*/ 0 w 19"/>
                    <a:gd name="T3" fmla="*/ 174 h 21"/>
                    <a:gd name="T4" fmla="*/ 322 w 19"/>
                    <a:gd name="T5" fmla="*/ 0 h 21"/>
                    <a:gd name="T6" fmla="*/ 441 w 19"/>
                    <a:gd name="T7" fmla="*/ 85 h 21"/>
                    <a:gd name="T8" fmla="*/ 172 w 19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4" y="0"/>
                      </a:lnTo>
                      <a:lnTo>
                        <a:pt x="19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Freeform 78"/>
                <p:cNvSpPr>
                  <a:spLocks/>
                </p:cNvSpPr>
                <p:nvPr/>
              </p:nvSpPr>
              <p:spPr bwMode="gray">
                <a:xfrm>
                  <a:off x="3929" y="2928"/>
                  <a:ext cx="30" cy="26"/>
                </a:xfrm>
                <a:custGeom>
                  <a:avLst/>
                  <a:gdLst>
                    <a:gd name="T0" fmla="*/ 244 w 21"/>
                    <a:gd name="T1" fmla="*/ 181 h 21"/>
                    <a:gd name="T2" fmla="*/ 0 w 21"/>
                    <a:gd name="T3" fmla="*/ 118 h 21"/>
                    <a:gd name="T4" fmla="*/ 416 w 21"/>
                    <a:gd name="T5" fmla="*/ 0 h 21"/>
                    <a:gd name="T6" fmla="*/ 737 w 21"/>
                    <a:gd name="T7" fmla="*/ 40 h 21"/>
                    <a:gd name="T8" fmla="*/ 244 w 21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2" y="0"/>
                      </a:lnTo>
                      <a:lnTo>
                        <a:pt x="21" y="5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Freeform 79"/>
                <p:cNvSpPr>
                  <a:spLocks/>
                </p:cNvSpPr>
                <p:nvPr/>
              </p:nvSpPr>
              <p:spPr bwMode="gray">
                <a:xfrm>
                  <a:off x="3646" y="2446"/>
                  <a:ext cx="27" cy="13"/>
                </a:xfrm>
                <a:custGeom>
                  <a:avLst/>
                  <a:gdLst>
                    <a:gd name="T0" fmla="*/ 0 w 21"/>
                    <a:gd name="T1" fmla="*/ 352 h 9"/>
                    <a:gd name="T2" fmla="*/ 0 w 21"/>
                    <a:gd name="T3" fmla="*/ 81 h 9"/>
                    <a:gd name="T4" fmla="*/ 231 w 21"/>
                    <a:gd name="T5" fmla="*/ 0 h 9"/>
                    <a:gd name="T6" fmla="*/ 261 w 21"/>
                    <a:gd name="T7" fmla="*/ 264 h 9"/>
                    <a:gd name="T8" fmla="*/ 0 w 21"/>
                    <a:gd name="T9" fmla="*/ 352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0" y="9"/>
                      </a:moveTo>
                      <a:lnTo>
                        <a:pt x="0" y="2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Freeform 80"/>
                <p:cNvSpPr>
                  <a:spLocks/>
                </p:cNvSpPr>
                <p:nvPr/>
              </p:nvSpPr>
              <p:spPr bwMode="gray">
                <a:xfrm>
                  <a:off x="3655" y="2516"/>
                  <a:ext cx="29" cy="17"/>
                </a:xfrm>
                <a:custGeom>
                  <a:avLst/>
                  <a:gdLst>
                    <a:gd name="T0" fmla="*/ 55 w 21"/>
                    <a:gd name="T1" fmla="*/ 387 h 12"/>
                    <a:gd name="T2" fmla="*/ 0 w 21"/>
                    <a:gd name="T3" fmla="*/ 163 h 12"/>
                    <a:gd name="T4" fmla="*/ 476 w 21"/>
                    <a:gd name="T5" fmla="*/ 0 h 12"/>
                    <a:gd name="T6" fmla="*/ 526 w 21"/>
                    <a:gd name="T7" fmla="*/ 299 h 12"/>
                    <a:gd name="T8" fmla="*/ 55 w 21"/>
                    <a:gd name="T9" fmla="*/ 387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" y="12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1" y="9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Freeform 81"/>
                <p:cNvSpPr>
                  <a:spLocks/>
                </p:cNvSpPr>
                <p:nvPr/>
              </p:nvSpPr>
              <p:spPr bwMode="gray">
                <a:xfrm>
                  <a:off x="3673" y="2585"/>
                  <a:ext cx="31" cy="20"/>
                </a:xfrm>
                <a:custGeom>
                  <a:avLst/>
                  <a:gdLst>
                    <a:gd name="T0" fmla="*/ 89 w 22"/>
                    <a:gd name="T1" fmla="*/ 499 h 14"/>
                    <a:gd name="T2" fmla="*/ 0 w 22"/>
                    <a:gd name="T3" fmla="*/ 171 h 14"/>
                    <a:gd name="T4" fmla="*/ 596 w 22"/>
                    <a:gd name="T5" fmla="*/ 0 h 14"/>
                    <a:gd name="T6" fmla="*/ 683 w 22"/>
                    <a:gd name="T7" fmla="*/ 244 h 14"/>
                    <a:gd name="T8" fmla="*/ 89 w 22"/>
                    <a:gd name="T9" fmla="*/ 49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3" y="14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Freeform 82"/>
                <p:cNvSpPr>
                  <a:spLocks/>
                </p:cNvSpPr>
                <p:nvPr/>
              </p:nvSpPr>
              <p:spPr bwMode="gray">
                <a:xfrm>
                  <a:off x="3700" y="2653"/>
                  <a:ext cx="33" cy="20"/>
                </a:xfrm>
                <a:custGeom>
                  <a:avLst/>
                  <a:gdLst>
                    <a:gd name="T0" fmla="*/ 131 w 24"/>
                    <a:gd name="T1" fmla="*/ 149 h 16"/>
                    <a:gd name="T2" fmla="*/ 0 w 24"/>
                    <a:gd name="T3" fmla="*/ 62 h 16"/>
                    <a:gd name="T4" fmla="*/ 469 w 24"/>
                    <a:gd name="T5" fmla="*/ 0 h 16"/>
                    <a:gd name="T6" fmla="*/ 575 w 24"/>
                    <a:gd name="T7" fmla="*/ 62 h 16"/>
                    <a:gd name="T8" fmla="*/ 131 w 24"/>
                    <a:gd name="T9" fmla="*/ 149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5" y="16"/>
                      </a:moveTo>
                      <a:lnTo>
                        <a:pt x="0" y="7"/>
                      </a:lnTo>
                      <a:lnTo>
                        <a:pt x="19" y="0"/>
                      </a:lnTo>
                      <a:lnTo>
                        <a:pt x="24" y="7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Freeform 83"/>
                <p:cNvSpPr>
                  <a:spLocks/>
                </p:cNvSpPr>
                <p:nvPr/>
              </p:nvSpPr>
              <p:spPr bwMode="gray">
                <a:xfrm>
                  <a:off x="3700" y="2089"/>
                  <a:ext cx="28" cy="22"/>
                </a:xfrm>
                <a:custGeom>
                  <a:avLst/>
                  <a:gdLst>
                    <a:gd name="T0" fmla="*/ 0 w 21"/>
                    <a:gd name="T1" fmla="*/ 97 h 17"/>
                    <a:gd name="T2" fmla="*/ 49 w 21"/>
                    <a:gd name="T3" fmla="*/ 0 h 17"/>
                    <a:gd name="T4" fmla="*/ 368 w 21"/>
                    <a:gd name="T5" fmla="*/ 97 h 17"/>
                    <a:gd name="T6" fmla="*/ 332 w 21"/>
                    <a:gd name="T7" fmla="*/ 221 h 17"/>
                    <a:gd name="T8" fmla="*/ 0 w 21"/>
                    <a:gd name="T9" fmla="*/ 97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0" y="7"/>
                      </a:moveTo>
                      <a:lnTo>
                        <a:pt x="3" y="0"/>
                      </a:lnTo>
                      <a:lnTo>
                        <a:pt x="21" y="7"/>
                      </a:lnTo>
                      <a:lnTo>
                        <a:pt x="19" y="1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Freeform 84"/>
                <p:cNvSpPr>
                  <a:spLocks/>
                </p:cNvSpPr>
                <p:nvPr/>
              </p:nvSpPr>
              <p:spPr bwMode="gray">
                <a:xfrm>
                  <a:off x="3673" y="2156"/>
                  <a:ext cx="31" cy="21"/>
                </a:xfrm>
                <a:custGeom>
                  <a:avLst/>
                  <a:gdLst>
                    <a:gd name="T0" fmla="*/ 0 w 22"/>
                    <a:gd name="T1" fmla="*/ 144 h 16"/>
                    <a:gd name="T2" fmla="*/ 89 w 22"/>
                    <a:gd name="T3" fmla="*/ 0 h 16"/>
                    <a:gd name="T4" fmla="*/ 683 w 22"/>
                    <a:gd name="T5" fmla="*/ 110 h 16"/>
                    <a:gd name="T6" fmla="*/ 596 w 22"/>
                    <a:gd name="T7" fmla="*/ 248 h 16"/>
                    <a:gd name="T8" fmla="*/ 0 w 22"/>
                    <a:gd name="T9" fmla="*/ 144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6"/>
                    <a:gd name="T17" fmla="*/ 22 w 22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6">
                      <a:moveTo>
                        <a:pt x="0" y="9"/>
                      </a:moveTo>
                      <a:lnTo>
                        <a:pt x="3" y="0"/>
                      </a:lnTo>
                      <a:lnTo>
                        <a:pt x="22" y="7"/>
                      </a:lnTo>
                      <a:lnTo>
                        <a:pt x="19" y="1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Freeform 85"/>
                <p:cNvSpPr>
                  <a:spLocks/>
                </p:cNvSpPr>
                <p:nvPr/>
              </p:nvSpPr>
              <p:spPr bwMode="gray">
                <a:xfrm>
                  <a:off x="3655" y="2228"/>
                  <a:ext cx="29" cy="18"/>
                </a:xfrm>
                <a:custGeom>
                  <a:avLst/>
                  <a:gdLst>
                    <a:gd name="T0" fmla="*/ 0 w 21"/>
                    <a:gd name="T1" fmla="*/ 109 h 14"/>
                    <a:gd name="T2" fmla="*/ 55 w 21"/>
                    <a:gd name="T3" fmla="*/ 0 h 14"/>
                    <a:gd name="T4" fmla="*/ 526 w 21"/>
                    <a:gd name="T5" fmla="*/ 59 h 14"/>
                    <a:gd name="T6" fmla="*/ 476 w 21"/>
                    <a:gd name="T7" fmla="*/ 174 h 14"/>
                    <a:gd name="T8" fmla="*/ 0 w 21"/>
                    <a:gd name="T9" fmla="*/ 10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4"/>
                    <a:gd name="T17" fmla="*/ 21 w 2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4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5"/>
                      </a:lnTo>
                      <a:lnTo>
                        <a:pt x="19" y="1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Freeform 86"/>
                <p:cNvSpPr>
                  <a:spLocks/>
                </p:cNvSpPr>
                <p:nvPr/>
              </p:nvSpPr>
              <p:spPr bwMode="gray">
                <a:xfrm>
                  <a:off x="3646" y="2300"/>
                  <a:ext cx="27" cy="16"/>
                </a:xfrm>
                <a:custGeom>
                  <a:avLst/>
                  <a:gdLst>
                    <a:gd name="T0" fmla="*/ 0 w 21"/>
                    <a:gd name="T1" fmla="*/ 172 h 12"/>
                    <a:gd name="T2" fmla="*/ 0 w 21"/>
                    <a:gd name="T3" fmla="*/ 0 h 12"/>
                    <a:gd name="T4" fmla="*/ 261 w 21"/>
                    <a:gd name="T5" fmla="*/ 49 h 12"/>
                    <a:gd name="T6" fmla="*/ 231 w 21"/>
                    <a:gd name="T7" fmla="*/ 207 h 12"/>
                    <a:gd name="T8" fmla="*/ 0 w 21"/>
                    <a:gd name="T9" fmla="*/ 172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21" y="3"/>
                      </a:lnTo>
                      <a:lnTo>
                        <a:pt x="19" y="1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Freeform 87"/>
                <p:cNvSpPr>
                  <a:spLocks/>
                </p:cNvSpPr>
                <p:nvPr/>
              </p:nvSpPr>
              <p:spPr bwMode="gray">
                <a:xfrm>
                  <a:off x="3929" y="1808"/>
                  <a:ext cx="26" cy="27"/>
                </a:xfrm>
                <a:custGeom>
                  <a:avLst/>
                  <a:gdLst>
                    <a:gd name="T0" fmla="*/ 0 w 19"/>
                    <a:gd name="T1" fmla="*/ 46 h 21"/>
                    <a:gd name="T2" fmla="*/ 172 w 19"/>
                    <a:gd name="T3" fmla="*/ 0 h 21"/>
                    <a:gd name="T4" fmla="*/ 441 w 19"/>
                    <a:gd name="T5" fmla="*/ 203 h 21"/>
                    <a:gd name="T6" fmla="*/ 270 w 19"/>
                    <a:gd name="T7" fmla="*/ 261 h 21"/>
                    <a:gd name="T8" fmla="*/ 0 w 19"/>
                    <a:gd name="T9" fmla="*/ 4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2" y="2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Freeform 88"/>
                <p:cNvSpPr>
                  <a:spLocks/>
                </p:cNvSpPr>
                <p:nvPr/>
              </p:nvSpPr>
              <p:spPr bwMode="gray">
                <a:xfrm>
                  <a:off x="3873" y="1850"/>
                  <a:ext cx="26" cy="30"/>
                </a:xfrm>
                <a:custGeom>
                  <a:avLst/>
                  <a:gdLst>
                    <a:gd name="T0" fmla="*/ 0 w 19"/>
                    <a:gd name="T1" fmla="*/ 244 h 21"/>
                    <a:gd name="T2" fmla="*/ 172 w 19"/>
                    <a:gd name="T3" fmla="*/ 0 h 21"/>
                    <a:gd name="T4" fmla="*/ 441 w 19"/>
                    <a:gd name="T5" fmla="*/ 571 h 21"/>
                    <a:gd name="T6" fmla="*/ 322 w 19"/>
                    <a:gd name="T7" fmla="*/ 737 h 21"/>
                    <a:gd name="T8" fmla="*/ 0 w 19"/>
                    <a:gd name="T9" fmla="*/ 24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7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4" y="2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Freeform 89"/>
                <p:cNvSpPr>
                  <a:spLocks/>
                </p:cNvSpPr>
                <p:nvPr/>
              </p:nvSpPr>
              <p:spPr bwMode="gray">
                <a:xfrm>
                  <a:off x="3821" y="1905"/>
                  <a:ext cx="26" cy="26"/>
                </a:xfrm>
                <a:custGeom>
                  <a:avLst/>
                  <a:gdLst>
                    <a:gd name="T0" fmla="*/ 0 w 19"/>
                    <a:gd name="T1" fmla="*/ 172 h 19"/>
                    <a:gd name="T2" fmla="*/ 126 w 19"/>
                    <a:gd name="T3" fmla="*/ 0 h 19"/>
                    <a:gd name="T4" fmla="*/ 441 w 19"/>
                    <a:gd name="T5" fmla="*/ 322 h 19"/>
                    <a:gd name="T6" fmla="*/ 322 w 19"/>
                    <a:gd name="T7" fmla="*/ 441 h 19"/>
                    <a:gd name="T8" fmla="*/ 0 w 19"/>
                    <a:gd name="T9" fmla="*/ 172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9"/>
                    <a:gd name="T17" fmla="*/ 19 w 19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9">
                      <a:moveTo>
                        <a:pt x="0" y="7"/>
                      </a:moveTo>
                      <a:lnTo>
                        <a:pt x="5" y="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Freeform 90"/>
                <p:cNvSpPr>
                  <a:spLocks/>
                </p:cNvSpPr>
                <p:nvPr/>
              </p:nvSpPr>
              <p:spPr bwMode="gray">
                <a:xfrm>
                  <a:off x="3772" y="1961"/>
                  <a:ext cx="31" cy="25"/>
                </a:xfrm>
                <a:custGeom>
                  <a:avLst/>
                  <a:gdLst>
                    <a:gd name="T0" fmla="*/ 0 w 22"/>
                    <a:gd name="T1" fmla="*/ 125 h 19"/>
                    <a:gd name="T2" fmla="*/ 154 w 22"/>
                    <a:gd name="T3" fmla="*/ 0 h 19"/>
                    <a:gd name="T4" fmla="*/ 683 w 22"/>
                    <a:gd name="T5" fmla="*/ 192 h 19"/>
                    <a:gd name="T6" fmla="*/ 533 w 22"/>
                    <a:gd name="T7" fmla="*/ 296 h 19"/>
                    <a:gd name="T8" fmla="*/ 0 w 22"/>
                    <a:gd name="T9" fmla="*/ 125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0" y="8"/>
                      </a:moveTo>
                      <a:lnTo>
                        <a:pt x="5" y="0"/>
                      </a:lnTo>
                      <a:lnTo>
                        <a:pt x="22" y="12"/>
                      </a:lnTo>
                      <a:lnTo>
                        <a:pt x="17" y="1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Freeform 91"/>
                <p:cNvSpPr>
                  <a:spLocks/>
                </p:cNvSpPr>
                <p:nvPr/>
              </p:nvSpPr>
              <p:spPr bwMode="gray">
                <a:xfrm>
                  <a:off x="4272" y="1680"/>
                  <a:ext cx="17" cy="29"/>
                </a:xfrm>
                <a:custGeom>
                  <a:avLst/>
                  <a:gdLst>
                    <a:gd name="T0" fmla="*/ 0 w 12"/>
                    <a:gd name="T1" fmla="*/ 0 h 21"/>
                    <a:gd name="T2" fmla="*/ 299 w 12"/>
                    <a:gd name="T3" fmla="*/ 0 h 21"/>
                    <a:gd name="T4" fmla="*/ 387 w 12"/>
                    <a:gd name="T5" fmla="*/ 476 h 21"/>
                    <a:gd name="T6" fmla="*/ 74 w 12"/>
                    <a:gd name="T7" fmla="*/ 526 h 21"/>
                    <a:gd name="T8" fmla="*/ 0 w 1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2" y="19"/>
                      </a:lnTo>
                      <a:lnTo>
                        <a:pt x="2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Freeform 92"/>
                <p:cNvSpPr>
                  <a:spLocks/>
                </p:cNvSpPr>
                <p:nvPr/>
              </p:nvSpPr>
              <p:spPr bwMode="gray">
                <a:xfrm>
                  <a:off x="4198" y="1689"/>
                  <a:ext cx="16" cy="31"/>
                </a:xfrm>
                <a:custGeom>
                  <a:avLst/>
                  <a:gdLst>
                    <a:gd name="T0" fmla="*/ 0 w 11"/>
                    <a:gd name="T1" fmla="*/ 89 h 22"/>
                    <a:gd name="T2" fmla="*/ 391 w 11"/>
                    <a:gd name="T3" fmla="*/ 0 h 22"/>
                    <a:gd name="T4" fmla="*/ 455 w 11"/>
                    <a:gd name="T5" fmla="*/ 596 h 22"/>
                    <a:gd name="T6" fmla="*/ 185 w 11"/>
                    <a:gd name="T7" fmla="*/ 683 h 22"/>
                    <a:gd name="T8" fmla="*/ 0 w 11"/>
                    <a:gd name="T9" fmla="*/ 89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0" y="3"/>
                      </a:moveTo>
                      <a:lnTo>
                        <a:pt x="9" y="0"/>
                      </a:lnTo>
                      <a:lnTo>
                        <a:pt x="11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Freeform 93"/>
                <p:cNvSpPr>
                  <a:spLocks/>
                </p:cNvSpPr>
                <p:nvPr/>
              </p:nvSpPr>
              <p:spPr bwMode="gray">
                <a:xfrm>
                  <a:off x="4128" y="1709"/>
                  <a:ext cx="20" cy="28"/>
                </a:xfrm>
                <a:custGeom>
                  <a:avLst/>
                  <a:gdLst>
                    <a:gd name="T0" fmla="*/ 0 w 14"/>
                    <a:gd name="T1" fmla="*/ 36 h 22"/>
                    <a:gd name="T2" fmla="*/ 244 w 14"/>
                    <a:gd name="T3" fmla="*/ 0 h 22"/>
                    <a:gd name="T4" fmla="*/ 499 w 14"/>
                    <a:gd name="T5" fmla="*/ 213 h 22"/>
                    <a:gd name="T6" fmla="*/ 163 w 14"/>
                    <a:gd name="T7" fmla="*/ 249 h 22"/>
                    <a:gd name="T8" fmla="*/ 0 w 14"/>
                    <a:gd name="T9" fmla="*/ 36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2"/>
                    <a:gd name="T17" fmla="*/ 14 w 1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2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" name="Freeform 94"/>
                <p:cNvSpPr>
                  <a:spLocks/>
                </p:cNvSpPr>
                <p:nvPr/>
              </p:nvSpPr>
              <p:spPr bwMode="gray">
                <a:xfrm>
                  <a:off x="4058" y="1733"/>
                  <a:ext cx="21" cy="33"/>
                </a:xfrm>
                <a:custGeom>
                  <a:avLst/>
                  <a:gdLst>
                    <a:gd name="T0" fmla="*/ 0 w 16"/>
                    <a:gd name="T1" fmla="*/ 131 h 24"/>
                    <a:gd name="T2" fmla="*/ 110 w 16"/>
                    <a:gd name="T3" fmla="*/ 0 h 24"/>
                    <a:gd name="T4" fmla="*/ 248 w 16"/>
                    <a:gd name="T5" fmla="*/ 469 h 24"/>
                    <a:gd name="T6" fmla="*/ 110 w 16"/>
                    <a:gd name="T7" fmla="*/ 575 h 24"/>
                    <a:gd name="T8" fmla="*/ 0 w 16"/>
                    <a:gd name="T9" fmla="*/ 131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0" y="5"/>
                      </a:moveTo>
                      <a:lnTo>
                        <a:pt x="7" y="0"/>
                      </a:lnTo>
                      <a:lnTo>
                        <a:pt x="16" y="19"/>
                      </a:lnTo>
                      <a:lnTo>
                        <a:pt x="7" y="2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" name="Group 95"/>
              <p:cNvGrpSpPr>
                <a:grpSpLocks/>
              </p:cNvGrpSpPr>
              <p:nvPr/>
            </p:nvGrpSpPr>
            <p:grpSpPr bwMode="auto">
              <a:xfrm>
                <a:off x="3657" y="1680"/>
                <a:ext cx="1362" cy="1539"/>
                <a:chOff x="3657" y="1680"/>
                <a:chExt cx="1362" cy="1539"/>
              </a:xfrm>
            </p:grpSpPr>
            <p:sp>
              <p:nvSpPr>
                <p:cNvPr id="218" name="Text Box 96"/>
                <p:cNvSpPr txBox="1">
                  <a:spLocks noChangeArrowheads="1"/>
                </p:cNvSpPr>
                <p:nvPr/>
              </p:nvSpPr>
              <p:spPr bwMode="gray">
                <a:xfrm>
                  <a:off x="4248" y="2821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6</a:t>
                  </a:r>
                </a:p>
              </p:txBody>
            </p:sp>
            <p:sp>
              <p:nvSpPr>
                <p:cNvPr id="219" name="Text Box 97"/>
                <p:cNvSpPr txBox="1">
                  <a:spLocks noChangeArrowheads="1"/>
                </p:cNvSpPr>
                <p:nvPr/>
              </p:nvSpPr>
              <p:spPr bwMode="gray">
                <a:xfrm>
                  <a:off x="3965" y="2737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7</a:t>
                  </a:r>
                </a:p>
              </p:txBody>
            </p:sp>
            <p:sp>
              <p:nvSpPr>
                <p:cNvPr id="220" name="Text Box 98"/>
                <p:cNvSpPr txBox="1">
                  <a:spLocks noChangeArrowheads="1"/>
                </p:cNvSpPr>
                <p:nvPr/>
              </p:nvSpPr>
              <p:spPr bwMode="gray">
                <a:xfrm>
                  <a:off x="3744" y="2557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8</a:t>
                  </a:r>
                </a:p>
              </p:txBody>
            </p:sp>
            <p:sp>
              <p:nvSpPr>
                <p:cNvPr id="221" name="Text Box 99"/>
                <p:cNvSpPr txBox="1">
                  <a:spLocks noChangeArrowheads="1"/>
                </p:cNvSpPr>
                <p:nvPr/>
              </p:nvSpPr>
              <p:spPr bwMode="gray">
                <a:xfrm>
                  <a:off x="4198" y="1680"/>
                  <a:ext cx="361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12</a:t>
                  </a:r>
                </a:p>
              </p:txBody>
            </p:sp>
            <p:sp>
              <p:nvSpPr>
                <p:cNvPr id="222" name="Text Box 100"/>
                <p:cNvSpPr txBox="1">
                  <a:spLocks noChangeArrowheads="1"/>
                </p:cNvSpPr>
                <p:nvPr/>
              </p:nvSpPr>
              <p:spPr bwMode="gray">
                <a:xfrm>
                  <a:off x="4534" y="1760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1</a:t>
                  </a:r>
                </a:p>
              </p:txBody>
            </p:sp>
            <p:sp>
              <p:nvSpPr>
                <p:cNvPr id="223" name="Text Box 101"/>
                <p:cNvSpPr txBox="1">
                  <a:spLocks noChangeArrowheads="1"/>
                </p:cNvSpPr>
                <p:nvPr/>
              </p:nvSpPr>
              <p:spPr bwMode="gray">
                <a:xfrm>
                  <a:off x="4737" y="1958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2</a:t>
                  </a:r>
                </a:p>
              </p:txBody>
            </p:sp>
            <p:sp>
              <p:nvSpPr>
                <p:cNvPr id="224" name="Text Box 102"/>
                <p:cNvSpPr txBox="1">
                  <a:spLocks noChangeArrowheads="1"/>
                </p:cNvSpPr>
                <p:nvPr/>
              </p:nvSpPr>
              <p:spPr bwMode="gray">
                <a:xfrm>
                  <a:off x="4850" y="2261"/>
                  <a:ext cx="169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3</a:t>
                  </a:r>
                </a:p>
              </p:txBody>
            </p:sp>
            <p:sp>
              <p:nvSpPr>
                <p:cNvPr id="225" name="Text Box 103"/>
                <p:cNvSpPr txBox="1">
                  <a:spLocks noChangeArrowheads="1"/>
                </p:cNvSpPr>
                <p:nvPr/>
              </p:nvSpPr>
              <p:spPr bwMode="gray">
                <a:xfrm>
                  <a:off x="4748" y="2537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4</a:t>
                  </a:r>
                </a:p>
              </p:txBody>
            </p:sp>
            <p:sp>
              <p:nvSpPr>
                <p:cNvPr id="226" name="Text Box 104"/>
                <p:cNvSpPr txBox="1">
                  <a:spLocks noChangeArrowheads="1"/>
                </p:cNvSpPr>
                <p:nvPr/>
              </p:nvSpPr>
              <p:spPr bwMode="gray">
                <a:xfrm>
                  <a:off x="4530" y="2752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5</a:t>
                  </a:r>
                </a:p>
              </p:txBody>
            </p:sp>
            <p:sp>
              <p:nvSpPr>
                <p:cNvPr id="227" name="Text Box 105"/>
                <p:cNvSpPr txBox="1">
                  <a:spLocks noChangeArrowheads="1"/>
                </p:cNvSpPr>
                <p:nvPr/>
              </p:nvSpPr>
              <p:spPr bwMode="gray">
                <a:xfrm>
                  <a:off x="3657" y="2265"/>
                  <a:ext cx="267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9</a:t>
                  </a:r>
                </a:p>
              </p:txBody>
            </p:sp>
            <p:sp>
              <p:nvSpPr>
                <p:cNvPr id="228" name="Text Box 106"/>
                <p:cNvSpPr txBox="1">
                  <a:spLocks noChangeArrowheads="1"/>
                </p:cNvSpPr>
                <p:nvPr/>
              </p:nvSpPr>
              <p:spPr bwMode="gray">
                <a:xfrm>
                  <a:off x="3716" y="1978"/>
                  <a:ext cx="361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10</a:t>
                  </a:r>
                </a:p>
              </p:txBody>
            </p:sp>
            <p:sp>
              <p:nvSpPr>
                <p:cNvPr id="229" name="Text Box 107"/>
                <p:cNvSpPr txBox="1">
                  <a:spLocks noChangeArrowheads="1"/>
                </p:cNvSpPr>
                <p:nvPr/>
              </p:nvSpPr>
              <p:spPr bwMode="gray">
                <a:xfrm>
                  <a:off x="3912" y="1761"/>
                  <a:ext cx="361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AEAEA"/>
                      </a:solidFill>
                      <a:effectLst/>
                      <a:uLnTx/>
                      <a:uFillTx/>
                      <a:latin typeface="Arial" charset="0"/>
                      <a:ea typeface="宋体" charset="-122"/>
                    </a:rPr>
                    <a:t>11</a:t>
                  </a:r>
                </a:p>
              </p:txBody>
            </p:sp>
          </p:grpSp>
        </p:grpSp>
        <p:grpSp>
          <p:nvGrpSpPr>
            <p:cNvPr id="20" name="Gruppieren 128"/>
            <p:cNvGrpSpPr>
              <a:grpSpLocks/>
            </p:cNvGrpSpPr>
            <p:nvPr/>
          </p:nvGrpSpPr>
          <p:grpSpPr bwMode="auto">
            <a:xfrm>
              <a:off x="6679933" y="2929020"/>
              <a:ext cx="106818" cy="1055465"/>
              <a:chOff x="2776538" y="2833688"/>
              <a:chExt cx="133350" cy="1317625"/>
            </a:xfrm>
            <a:scene3d>
              <a:camera prst="orthographicFront">
                <a:rot lat="0" lon="0" rev="3600000"/>
              </a:camera>
              <a:lightRig rig="threePt" dir="t"/>
            </a:scene3d>
          </p:grpSpPr>
          <p:sp>
            <p:nvSpPr>
              <p:cNvPr id="214" name="Rectangle 108"/>
              <p:cNvSpPr>
                <a:spLocks noChangeAspect="1" noChangeArrowheads="1"/>
              </p:cNvSpPr>
              <p:nvPr/>
            </p:nvSpPr>
            <p:spPr bwMode="gray">
              <a:xfrm>
                <a:off x="2776538" y="2833688"/>
                <a:ext cx="133350" cy="1317625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Rectangle 109"/>
              <p:cNvSpPr>
                <a:spLocks noChangeAspect="1" noChangeArrowheads="1"/>
              </p:cNvSpPr>
              <p:nvPr/>
            </p:nvSpPr>
            <p:spPr bwMode="gray">
              <a:xfrm flipH="1">
                <a:off x="2813510" y="2834504"/>
                <a:ext cx="53080" cy="666672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6" name="矩形标注 159"/>
            <p:cNvSpPr/>
            <p:nvPr/>
          </p:nvSpPr>
          <p:spPr bwMode="auto">
            <a:xfrm>
              <a:off x="5643024" y="2037391"/>
              <a:ext cx="1342010" cy="398888"/>
            </a:xfrm>
            <a:prstGeom prst="wedgeRectCallout">
              <a:avLst>
                <a:gd name="adj1" fmla="val 37206"/>
                <a:gd name="adj2" fmla="val 111294"/>
              </a:avLst>
            </a:prstGeom>
            <a:solidFill>
              <a:srgbClr val="C40505">
                <a:lumMod val="75000"/>
              </a:srgbClr>
            </a:solidFill>
            <a:ln w="9525" cap="flat" cmpd="sng" algn="ctr">
              <a:solidFill>
                <a:srgbClr val="C40505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itchFamily="18" charset="0"/>
                  <a:ea typeface="微软雅黑" pitchFamily="34" charset="-122"/>
                </a:rPr>
                <a:t>2 часть</a:t>
              </a:r>
              <a:endPara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微软雅黑" pitchFamily="34" charset="-122"/>
              </a:endParaRPr>
            </a:p>
          </p:txBody>
        </p:sp>
        <p:sp>
          <p:nvSpPr>
            <p:cNvPr id="207" name="Freeform 25"/>
            <p:cNvSpPr>
              <a:spLocks/>
            </p:cNvSpPr>
            <p:nvPr/>
          </p:nvSpPr>
          <p:spPr bwMode="gray">
            <a:xfrm rot="19796533">
              <a:off x="6512298" y="2557186"/>
              <a:ext cx="749034" cy="742550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110"/>
            <p:cNvGrpSpPr>
              <a:grpSpLocks/>
            </p:cNvGrpSpPr>
            <p:nvPr/>
          </p:nvGrpSpPr>
          <p:grpSpPr bwMode="auto">
            <a:xfrm rot="5400000">
              <a:off x="6333896" y="2364263"/>
              <a:ext cx="797622" cy="1476380"/>
              <a:chOff x="3030" y="14"/>
              <a:chExt cx="681" cy="1262"/>
            </a:xfrm>
          </p:grpSpPr>
          <p:sp>
            <p:nvSpPr>
              <p:cNvPr id="209" name="Rectangle 111"/>
              <p:cNvSpPr>
                <a:spLocks noChangeArrowheads="1"/>
              </p:cNvSpPr>
              <p:nvPr/>
            </p:nvSpPr>
            <p:spPr bwMode="gray">
              <a:xfrm>
                <a:off x="3635" y="14"/>
                <a:ext cx="76" cy="1262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Rectangle 112"/>
              <p:cNvSpPr>
                <a:spLocks noChangeArrowheads="1"/>
              </p:cNvSpPr>
              <p:nvPr/>
            </p:nvSpPr>
            <p:spPr bwMode="gray">
              <a:xfrm rot="16200000" flipH="1">
                <a:off x="3334" y="318"/>
                <a:ext cx="30" cy="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Oval 113"/>
              <p:cNvSpPr>
                <a:spLocks noChangeArrowheads="1"/>
              </p:cNvSpPr>
              <p:nvPr/>
            </p:nvSpPr>
            <p:spPr bwMode="gray">
              <a:xfrm>
                <a:off x="3635" y="606"/>
                <a:ext cx="76" cy="77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Oval 114"/>
              <p:cNvSpPr>
                <a:spLocks noChangeArrowheads="1"/>
              </p:cNvSpPr>
              <p:nvPr/>
            </p:nvSpPr>
            <p:spPr bwMode="gray">
              <a:xfrm>
                <a:off x="3650" y="622"/>
                <a:ext cx="45" cy="4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Oval 115"/>
              <p:cNvSpPr>
                <a:spLocks noChangeArrowheads="1"/>
              </p:cNvSpPr>
              <p:nvPr/>
            </p:nvSpPr>
            <p:spPr bwMode="gray">
              <a:xfrm>
                <a:off x="3664" y="63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90" name="Содержимое 2"/>
          <p:cNvSpPr txBox="1">
            <a:spLocks/>
          </p:cNvSpPr>
          <p:nvPr/>
        </p:nvSpPr>
        <p:spPr>
          <a:xfrm>
            <a:off x="2590800" y="1123950"/>
            <a:ext cx="6400800" cy="38862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вскрытие доставочного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 с ИК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фиксирование даты и времени вскрытия доставочного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  в ППЭ-05-02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выдача участнику  экзамена ИК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вскрытие участником экзамена конверта с ИК 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проверка содержимого конверта с ИК (КИМ, бланк регистрации, бланк ответов №1, бланк ответов №2 лист 1  и бланк ответов №2 лист 2)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заполнение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</a:rPr>
              <a:t>регистрационных полей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бланков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проверка правильности заполнения регистрационных полей на всех бланках</a:t>
            </a:r>
            <a:endParaRPr lang="ru-RU" sz="1600" dirty="0">
              <a:solidFill>
                <a:srgbClr val="002060"/>
              </a:solidFill>
              <a:latin typeface="Cambria" pitchFamily="18" charset="0"/>
            </a:endParaRP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объявление начала и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</a:rPr>
              <a:t>время окончания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выполнения экзаменационной работы</a:t>
            </a:r>
          </a:p>
          <a:p>
            <a:pPr marL="88900" lvl="2" indent="2667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фиксирование на информационном стенде  </a:t>
            </a:r>
            <a:endParaRPr lang="ru-RU" sz="18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84" name="Прямоугольник 18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1047761"/>
            <a:ext cx="8534400" cy="291539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97EE3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72000" bIns="72000">
            <a:spAutoFit/>
          </a:bodyPr>
          <a:lstStyle/>
          <a:p>
            <a:pPr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В случае обнаружения участником ЕГЭ в ИК лишних или недостающих бланков ЕГЭ в КИМ, несоответствия цифровых значений </a:t>
            </a:r>
            <a:r>
              <a:rPr lang="ru-RU" sz="2000" b="1" i="1" dirty="0" err="1">
                <a:solidFill>
                  <a:srgbClr val="C00000"/>
                </a:solidFill>
                <a:latin typeface="Cambria" pitchFamily="18" charset="0"/>
              </a:rPr>
              <a:t>штрих-кодов</a:t>
            </a: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 на бланке регистрации и на листах КИМ со значениями на конверте с ИК, а также наличия в них полиграфических дефектов  полностью  заменить на новый ИК</a:t>
            </a:r>
          </a:p>
          <a:p>
            <a:pPr defTabSz="1028700">
              <a:tabLst>
                <a:tab pos="130175" algn="l"/>
              </a:tabLst>
              <a:defRPr/>
            </a:pPr>
            <a:endParaRPr lang="ru-RU" sz="2000" b="1" i="1" dirty="0">
              <a:solidFill>
                <a:srgbClr val="C00000"/>
              </a:solidFill>
              <a:latin typeface="Cambria" pitchFamily="18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Замена может производится из неиспользованных ИК без члена </a:t>
            </a:r>
            <a:r>
              <a:rPr lang="ru-RU" sz="2000" dirty="0" smtClean="0">
                <a:solidFill>
                  <a:schemeClr val="accent6"/>
                </a:solidFill>
                <a:latin typeface="Cambria" pitchFamily="18" charset="0"/>
              </a:rPr>
              <a:t>ГЭК</a:t>
            </a:r>
          </a:p>
          <a:p>
            <a:pPr algn="just" defTabSz="1028700">
              <a:tabLst>
                <a:tab pos="130175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Cambria" pitchFamily="18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chemeClr val="accent6"/>
                </a:solidFill>
                <a:latin typeface="Cambria" pitchFamily="18" charset="0"/>
              </a:rPr>
              <a:t>Зафиксировать факт замены в ППЭ-05-02 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457200" y="666750"/>
            <a:ext cx="868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i="1" dirty="0">
                <a:solidFill>
                  <a:srgbClr val="0033CC"/>
                </a:solidFill>
                <a:latin typeface="Cambria" pitchFamily="18" charset="0"/>
              </a:rPr>
              <a:t>Организаторы в аудитории должны: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6750"/>
            <a:ext cx="8540750" cy="342900"/>
          </a:xfrm>
        </p:spPr>
        <p:txBody>
          <a:bodyPr/>
          <a:lstStyle/>
          <a:p>
            <a:pPr>
              <a:defRPr/>
            </a:pPr>
            <a:r>
              <a:rPr lang="ru-RU" sz="2800" i="1" dirty="0" smtClean="0">
                <a:solidFill>
                  <a:schemeClr val="accent6"/>
                </a:solidFill>
                <a:latin typeface="Cambria" pitchFamily="18" charset="0"/>
              </a:rPr>
              <a:t>Правила заполнения бланков ЕГЭ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047750"/>
            <a:ext cx="8229600" cy="342900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КАТЕГОРИЧЕСКИ ЗАПРЕЩАЕТСЯ: </a:t>
            </a:r>
          </a:p>
          <a:p>
            <a:pPr algn="ctr">
              <a:buFontTx/>
              <a:buNone/>
            </a:pPr>
            <a:endParaRPr lang="ru-RU" sz="2000" dirty="0" smtClean="0">
              <a:solidFill>
                <a:srgbClr val="FF0000"/>
              </a:solidFill>
            </a:endParaRPr>
          </a:p>
          <a:p>
            <a:pPr algn="just">
              <a:buFontTx/>
              <a:buNone/>
            </a:pPr>
            <a:endParaRPr lang="ru-RU" sz="2000" dirty="0" smtClean="0"/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457200" y="1428750"/>
            <a:ext cx="8534400" cy="125049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44000" bIns="180000"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делать</a:t>
            </a:r>
            <a:r>
              <a:rPr lang="ru-RU" sz="2000" dirty="0">
                <a:latin typeface="Cambria" pitchFamily="18" charset="0"/>
              </a:rPr>
              <a:t>  </a:t>
            </a: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в полях бланков ЕГЭ, вне полей бланков ЕГЭ или в полях, заполненных типографским способом какие-либо записи и (или) пометки, не относящиеся  к содержанию полей бланков ЕГЭ</a:t>
            </a: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457200" y="2800350"/>
            <a:ext cx="8534400" cy="125049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44000" bIns="180000"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использовать</a:t>
            </a:r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для заполнения бланков ЕГЭ цветные ручки вместо черной, карандаш, средства для исправления внесенной в бланки ЕГЭ информации («замазку», «ластик» и др.)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228600" y="6667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00600" y="6667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57191" y="1047757"/>
          <a:ext cx="8707313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228600" y="6667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accent2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724400" y="7429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57191" y="1047750"/>
          <a:ext cx="8707313" cy="402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 txBox="1">
            <a:spLocks/>
          </p:cNvSpPr>
          <p:nvPr/>
        </p:nvSpPr>
        <p:spPr>
          <a:xfrm>
            <a:off x="304800" y="6667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accent2"/>
                </a:solidFill>
                <a:latin typeface="Cambria" pitchFamily="18" charset="0"/>
                <a:ea typeface="Calibri" panose="020F0502020204030204" pitchFamily="34" charset="0"/>
              </a:rPr>
              <a:t>Два организатора в аудитории должны: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00600" y="742951"/>
            <a:ext cx="3960440" cy="2880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следить за порядком и не допускать:</a:t>
            </a:r>
          </a:p>
          <a:p>
            <a:pPr algn="just">
              <a:buFont typeface="Wingdings" pitchFamily="2" charset="2"/>
              <a:buChar char="ü"/>
            </a:pP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57191" y="1047750"/>
          <a:ext cx="8707313" cy="402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53000" y="742950"/>
            <a:ext cx="3505200" cy="2019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kern="0" dirty="0">
                <a:solidFill>
                  <a:schemeClr val="accent6"/>
                </a:solidFill>
                <a:latin typeface="Cambria" pitchFamily="18" charset="0"/>
                <a:ea typeface="+mj-ea"/>
                <a:cs typeface="+mj-cs"/>
              </a:rPr>
              <a:t>Служебная записка по поводу претензии по содержанию КИМ</a:t>
            </a:r>
          </a:p>
        </p:txBody>
      </p:sp>
      <p:pic>
        <p:nvPicPr>
          <p:cNvPr id="5017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666750"/>
            <a:ext cx="4648200" cy="44767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876810" y="2266958"/>
            <a:ext cx="4038601" cy="1212881"/>
            <a:chOff x="434515" y="2597118"/>
            <a:chExt cx="8268426" cy="121288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34515" y="2597118"/>
              <a:ext cx="8268426" cy="1212881"/>
            </a:xfrm>
            <a:prstGeom prst="roundRect">
              <a:avLst/>
            </a:prstGeom>
            <a:solidFill>
              <a:srgbClr val="75A5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93723" y="2656326"/>
              <a:ext cx="8150010" cy="1094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381" tIns="0" rIns="230381" bIns="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rgbClr val="002060"/>
                  </a:solidFill>
                  <a:latin typeface="Cambria" pitchFamily="18" charset="0"/>
                </a:rPr>
                <a:t>зафиксировать в свободной форме суть претензии по содержанию задания КИМ </a:t>
              </a:r>
              <a:endParaRPr lang="ru-RU" sz="1800" kern="12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" y="666750"/>
            <a:ext cx="8496944" cy="6693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Заблаговременно пройти </a:t>
            </a:r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8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 подпись</a:t>
            </a:r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ИНСТРУКТАЖ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 порядку и процедуре проведения ЕГЭ </a:t>
            </a:r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 ознакомиться с: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5538" y="1504950"/>
          <a:ext cx="849694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ambria" pitchFamily="18" charset="0"/>
                        </a:rPr>
                        <a:t>нормативными правовыми документами, регламентирующими проведение ГИА</a:t>
                      </a:r>
                      <a:endParaRPr lang="ru-RU" sz="2000" dirty="0">
                        <a:solidFill>
                          <a:srgbClr val="00B0F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инструкциями, определяющими порядок работы организаторов в аудитории</a:t>
                      </a:r>
                      <a:endParaRPr lang="ru-RU" sz="2000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ambria" pitchFamily="18" charset="0"/>
                        </a:rPr>
                        <a:t>правилами заполнения бланков ЕГЭ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rgbClr val="00B0F0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ambria" pitchFamily="18" charset="0"/>
                        </a:rPr>
                        <a:t>с правилами оформления ведомостей, протоколов и актов, заполняемых при проведении ЕГЭ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Подготовка работников ППЭ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/>
          <a:srcRect l="3846" t="4682" r="7988" b="9510"/>
          <a:stretch/>
        </p:blipFill>
        <p:spPr>
          <a:xfrm>
            <a:off x="323544" y="1347614"/>
            <a:ext cx="2277621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743200" y="971550"/>
            <a:ext cx="6264696" cy="3087216"/>
          </a:xfrm>
          <a:prstGeom prst="rect">
            <a:avLst/>
          </a:prstGeom>
          <a:solidFill>
            <a:schemeClr val="bg1"/>
          </a:solidFill>
          <a:ln w="9525">
            <a:solidFill>
              <a:srgbClr val="397EE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rPr>
              <a:t>ВАЖНО!!!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</a:rPr>
              <a:t>при выходе из аудитории участники экзамена оставляют экзаменационные материалы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</a:rPr>
              <a:t>и листы бумаги для черновиков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</a:rPr>
              <a:t>на своем рабочем столе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</a:rPr>
              <a:t>организатор проверяет комплектность оставленных участником экзамена  </a:t>
            </a: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</a:rPr>
              <a:t>на рабочем столе </a:t>
            </a:r>
            <a:r>
              <a:rPr kumimoji="0" lang="ru-RU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</a:rPr>
              <a:t>ЭМ и листов бумаги для черновиков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</a:endParaRP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организатор фиксирует время выхода участника из аудитории и продолжительность его выхода в ведомости ППЭ-12-04-МАШ</a:t>
            </a:r>
            <a:endParaRPr kumimoji="0" lang="ru-RU" b="1" i="1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000" y="666750"/>
            <a:ext cx="22196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организаторы в аудитории</a:t>
            </a:r>
            <a:endParaRPr lang="ru-RU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03388" y="133350"/>
            <a:ext cx="6983412" cy="665560"/>
          </a:xfrm>
          <a:prstGeom prst="rect">
            <a:avLst/>
          </a:prstGeom>
        </p:spPr>
        <p:txBody>
          <a:bodyPr lIns="52688" tIns="26344" rIns="52688" bIns="26344">
            <a:normAutofit fontScale="60000" lnSpcReduction="20000"/>
          </a:bodyPr>
          <a:lstStyle>
            <a:lvl1pPr algn="ctr" defTabSz="1708175" rtl="0" eaLnBrk="1" latinLnBrk="0" hangingPunct="1">
              <a:spcBef>
                <a:spcPct val="0"/>
              </a:spcBef>
              <a:buNone/>
              <a:defRPr sz="8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800100"/>
            <a:ext cx="8408988" cy="484090"/>
          </a:xfrm>
          <a:prstGeom prst="rect">
            <a:avLst/>
          </a:prstGeom>
        </p:spPr>
        <p:txBody>
          <a:bodyPr lIns="52688" tIns="26344" rIns="52688" bIns="26344"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33CC"/>
                </a:solidFill>
                <a:latin typeface="+mn-lt"/>
                <a:ea typeface="+mj-ea"/>
                <a:cs typeface="Times New Roman" panose="02020603050405020304" pitchFamily="18" charset="0"/>
              </a:rPr>
              <a:t>Организаторы аудитории должны: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1314458"/>
            <a:ext cx="8229600" cy="2515415"/>
          </a:xfrm>
          <a:prstGeom prst="rect">
            <a:avLst/>
          </a:prstGeom>
          <a:solidFill>
            <a:schemeClr val="lt1"/>
          </a:solidFill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>
            <a:spAutoFit/>
          </a:bodyPr>
          <a:lstStyle/>
          <a:p>
            <a:pPr marL="197579" indent="-197579" algn="just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accent6"/>
                </a:solidFill>
              </a:rPr>
              <a:t>сообщить </a:t>
            </a:r>
            <a:r>
              <a:rPr lang="ru-RU" sz="2000" b="1" u="sng" dirty="0">
                <a:solidFill>
                  <a:schemeClr val="accent6"/>
                </a:solidFill>
              </a:rPr>
              <a:t>руководителю ППЭ и члену ГЭК</a:t>
            </a:r>
            <a:r>
              <a:rPr lang="ru-RU" sz="2000" b="1" dirty="0">
                <a:solidFill>
                  <a:schemeClr val="accent6"/>
                </a:solidFill>
              </a:rPr>
              <a:t>  </a:t>
            </a:r>
            <a:r>
              <a:rPr lang="ru-RU" sz="2000" b="1" i="1" dirty="0">
                <a:solidFill>
                  <a:schemeClr val="accent6"/>
                </a:solidFill>
              </a:rPr>
              <a:t>в случае обнаружения неполадок работы системы видеонаблюдения</a:t>
            </a:r>
          </a:p>
          <a:p>
            <a:pPr marL="197579" indent="-197579" algn="just">
              <a:buFont typeface="Wingdings" panose="05000000000000000000" pitchFamily="2" charset="2"/>
              <a:buChar char="ü"/>
              <a:defRPr/>
            </a:pPr>
            <a:endParaRPr lang="ru-RU" sz="2000" b="1" dirty="0">
              <a:solidFill>
                <a:schemeClr val="accent6"/>
              </a:solidFill>
            </a:endParaRPr>
          </a:p>
          <a:p>
            <a:pPr marL="197579" indent="-197579" algn="just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accent6"/>
                </a:solidFill>
              </a:rPr>
              <a:t> обратиться </a:t>
            </a:r>
            <a:r>
              <a:rPr lang="ru-RU" sz="2000" b="1" u="sng" dirty="0">
                <a:solidFill>
                  <a:schemeClr val="accent6"/>
                </a:solidFill>
              </a:rPr>
              <a:t>к члену ГЭК </a:t>
            </a:r>
            <a:r>
              <a:rPr lang="ru-RU" sz="2000" b="1" i="1" dirty="0">
                <a:solidFill>
                  <a:schemeClr val="accent6"/>
                </a:solidFill>
              </a:rPr>
              <a:t>в случае подачи апелляции участником о нарушении порядка проведения экзамена</a:t>
            </a:r>
          </a:p>
          <a:p>
            <a:pPr marL="197579" indent="-197579" algn="just">
              <a:defRPr/>
            </a:pPr>
            <a:r>
              <a:rPr lang="ru-RU" sz="2000" b="1" dirty="0">
                <a:solidFill>
                  <a:schemeClr val="accent6"/>
                </a:solidFill>
              </a:rPr>
              <a:t> </a:t>
            </a:r>
          </a:p>
          <a:p>
            <a:pPr marL="197579" indent="-197579" algn="just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accent6"/>
                </a:solidFill>
              </a:rPr>
              <a:t>обратиться </a:t>
            </a:r>
            <a:r>
              <a:rPr lang="ru-RU" sz="2000" b="1" u="sng" dirty="0">
                <a:solidFill>
                  <a:schemeClr val="accent6"/>
                </a:solidFill>
              </a:rPr>
              <a:t>руководителю ППЭ и члену ГЭК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i="1" dirty="0">
                <a:solidFill>
                  <a:schemeClr val="accent6"/>
                </a:solidFill>
              </a:rPr>
              <a:t>в случае плохого самочувствия участника ЕГЭ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112" y="3038949"/>
            <a:ext cx="1854151" cy="2104552"/>
          </a:xfrm>
          <a:prstGeom prst="rect">
            <a:avLst/>
          </a:prstGeom>
          <a:noFill/>
          <a:ln w="9525">
            <a:solidFill>
              <a:srgbClr val="CCECFF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66758"/>
            <a:ext cx="2592288" cy="118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1"/>
          <p:cNvGrpSpPr/>
          <p:nvPr/>
        </p:nvGrpSpPr>
        <p:grpSpPr>
          <a:xfrm>
            <a:off x="6019800" y="1809750"/>
            <a:ext cx="2736304" cy="1171392"/>
            <a:chOff x="0" y="-166507"/>
            <a:chExt cx="4505095" cy="357827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/>
            <a:srcRect r="900"/>
            <a:stretch/>
          </p:blipFill>
          <p:spPr>
            <a:xfrm>
              <a:off x="0" y="414563"/>
              <a:ext cx="4505095" cy="29972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sp>
          <p:nvSpPr>
            <p:cNvPr id="19" name="Прямоугольник 18"/>
            <p:cNvSpPr/>
            <p:nvPr/>
          </p:nvSpPr>
          <p:spPr>
            <a:xfrm>
              <a:off x="3591827" y="866896"/>
              <a:ext cx="294289" cy="22666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84912" t="6728" r="7395" b="87560"/>
            <a:stretch/>
          </p:blipFill>
          <p:spPr>
            <a:xfrm>
              <a:off x="3223067" y="-166507"/>
              <a:ext cx="1211118" cy="482237"/>
            </a:xfrm>
            <a:prstGeom prst="rect">
              <a:avLst/>
            </a:prstGeom>
            <a:noFill/>
          </p:spPr>
        </p:pic>
      </p:grpSp>
      <p:sp>
        <p:nvSpPr>
          <p:cNvPr id="13" name="Прямоугольник 12"/>
          <p:cNvSpPr/>
          <p:nvPr/>
        </p:nvSpPr>
        <p:spPr>
          <a:xfrm>
            <a:off x="152400" y="619193"/>
            <a:ext cx="5139680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ДОСРОЧНОЕ ЗАВЕРШЕНИЕ ЭКЗАМЕНА ПО ОБЪЕКТИВНЫМ ПРИЧИНАМ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сообщить руководителю ППЭ, члену ГЭК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вызвать скорую помощь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в случае подтверждения </a:t>
            </a:r>
            <a:r>
              <a:rPr lang="ru-RU" sz="1300" b="1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медицинским работником 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ухудшения состояния здоровья участника экзамена и при согласии участника экзамена досрочно завершить экзамен заполняется: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- </a:t>
            </a:r>
            <a:r>
              <a:rPr lang="ru-RU" sz="1300" kern="0" dirty="0" smtClean="0">
                <a:solidFill>
                  <a:srgbClr val="0033CC"/>
                </a:solidFill>
                <a:latin typeface="Cambria" pitchFamily="18" charset="0"/>
              </a:rPr>
              <a:t>внести метку </a:t>
            </a:r>
            <a:r>
              <a:rPr lang="ru-RU" sz="13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«</a:t>
            </a:r>
            <a:r>
              <a:rPr lang="en-US" sz="13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X</a:t>
            </a:r>
            <a:r>
              <a:rPr lang="ru-RU" sz="13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» </a:t>
            </a:r>
            <a:r>
              <a:rPr lang="ru-RU" sz="1300" kern="0" dirty="0" smtClean="0">
                <a:solidFill>
                  <a:srgbClr val="0033CC"/>
                </a:solidFill>
                <a:latin typeface="Cambria" pitchFamily="18" charset="0"/>
              </a:rPr>
              <a:t>в поле (8) «Не закончил экзамен» -  ППЭ-05-02 «Протокол проведения экзамена в аудитории»</a:t>
            </a:r>
          </a:p>
          <a:p>
            <a:pPr algn="just" eaLnBrk="0" hangingPunct="0">
              <a:spcBef>
                <a:spcPts val="0"/>
              </a:spcBef>
              <a:buFontTx/>
              <a:buChar char="-"/>
              <a:defRPr/>
            </a:pPr>
            <a:r>
              <a:rPr lang="ru-RU" sz="1300" kern="0" dirty="0" smtClean="0">
                <a:solidFill>
                  <a:srgbClr val="0033CC"/>
                </a:solidFill>
                <a:latin typeface="Cambria" pitchFamily="18" charset="0"/>
              </a:rPr>
              <a:t> получить подпись участника в ППЭ-05-02 «Протокол проведения экзамена в аудитории»</a:t>
            </a:r>
          </a:p>
          <a:p>
            <a:pPr algn="just" eaLnBrk="0" hangingPunct="0">
              <a:spcBef>
                <a:spcPts val="0"/>
              </a:spcBef>
              <a:buFontTx/>
              <a:buChar char="-"/>
              <a:defRPr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300" kern="0" dirty="0" smtClean="0">
                <a:solidFill>
                  <a:srgbClr val="0033CC"/>
                </a:solidFill>
                <a:latin typeface="Cambria" pitchFamily="18" charset="0"/>
              </a:rPr>
              <a:t>сделать отметку в БЛАНКЕ РЕГИСТРАЦИИ в разделе «ЗАПОЛНЯЕТСЯ ОТВЕТСТВЕННЫМ ОРГАНИЗАТОРОМ В АУДИТОРИИ» в поле «Не закончил экзамен по уважительной причине» и поставить подпись в поле «</a:t>
            </a:r>
            <a:r>
              <a:rPr lang="ru-RU" sz="1300" i="1" kern="0" dirty="0" smtClean="0">
                <a:solidFill>
                  <a:srgbClr val="0033CC"/>
                </a:solidFill>
                <a:latin typeface="Cambria" pitchFamily="18" charset="0"/>
              </a:rPr>
              <a:t>Подпись ответственного организатора строго внутри окошка</a:t>
            </a:r>
            <a:r>
              <a:rPr lang="ru-RU" sz="1300" kern="0" dirty="0" smtClean="0">
                <a:solidFill>
                  <a:srgbClr val="0033CC"/>
                </a:solidFill>
                <a:latin typeface="Cambria" pitchFamily="18" charset="0"/>
              </a:rPr>
              <a:t>» (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метка «</a:t>
            </a:r>
            <a:r>
              <a:rPr lang="en-US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X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»</a:t>
            </a:r>
            <a:r>
              <a:rPr lang="en-US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) 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и подпись организатора в присутствии члена ГЭК</a:t>
            </a:r>
          </a:p>
          <a:p>
            <a:pPr marL="0" lvl="1" algn="just">
              <a:buFontTx/>
              <a:buChar char="-"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Акт ППЭ-22 «Акт о досрочном завершении экзамена по объективным причинам»</a:t>
            </a:r>
          </a:p>
          <a:p>
            <a:pPr marL="0" lvl="1" algn="just">
              <a:buFontTx/>
              <a:buChar char="-"/>
            </a:pP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 оформление журнала учета участников экзамена, обратившихся к медицинскому работнику (</a:t>
            </a:r>
            <a:r>
              <a:rPr lang="ru-RU" sz="1300" i="1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медицинский работник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3507862"/>
            <a:ext cx="1513682" cy="118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020272" y="1347622"/>
            <a:ext cx="288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sz="900" b="1" dirty="0" smtClean="0">
                <a:latin typeface="Cambria" pitchFamily="18" charset="0"/>
                <a:cs typeface="Arial" pitchFamily="34" charset="0"/>
              </a:rPr>
              <a:t>X</a:t>
            </a:r>
            <a:endParaRPr lang="ru-RU" sz="9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800101"/>
            <a:ext cx="1141413" cy="8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457200" y="666750"/>
            <a:ext cx="4724400" cy="4114800"/>
          </a:xfrm>
          <a:prstGeom prst="rect">
            <a:avLst/>
          </a:prstGeom>
          <a:solidFill>
            <a:schemeClr val="bg1"/>
          </a:solidFill>
          <a:ln w="9525">
            <a:solidFill>
              <a:srgbClr val="397EE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b="1" kern="0" dirty="0">
                <a:solidFill>
                  <a:srgbClr val="006AB3"/>
                </a:solidFill>
                <a:latin typeface="Cambria" pitchFamily="18" charset="0"/>
              </a:rPr>
              <a:t>УДАЛЕНИЕ В СЛУЧАЕ НАРУШЕНИЯ ПОРЯДКА </a:t>
            </a:r>
            <a:r>
              <a:rPr lang="ru-RU" b="1" kern="0" dirty="0" smtClean="0">
                <a:solidFill>
                  <a:srgbClr val="006AB3"/>
                </a:solidFill>
                <a:latin typeface="Cambria" pitchFamily="18" charset="0"/>
              </a:rPr>
              <a:t>ПРОВЕДЕНИЯ ЭКЗАМЕНА:</a:t>
            </a:r>
            <a:endParaRPr lang="ru-RU" b="1" kern="0" dirty="0">
              <a:solidFill>
                <a:srgbClr val="006AB3"/>
              </a:solidFill>
              <a:latin typeface="Cambria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>
                <a:solidFill>
                  <a:srgbClr val="006AB3"/>
                </a:solidFill>
                <a:latin typeface="Cambria" pitchFamily="18" charset="0"/>
              </a:rPr>
              <a:t>внести </a:t>
            </a: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метку </a:t>
            </a:r>
            <a:r>
              <a:rPr lang="ru-RU" sz="1300" b="1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«</a:t>
            </a:r>
            <a:r>
              <a:rPr lang="en-US" sz="1300" b="1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X</a:t>
            </a:r>
            <a:r>
              <a:rPr lang="ru-RU" sz="1300" b="1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»</a:t>
            </a:r>
            <a:r>
              <a:rPr lang="ru-RU" sz="1300" dirty="0" smtClean="0">
                <a:solidFill>
                  <a:srgbClr val="0000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в поле (7) «Удален с экзамена» -  ППЭ-05-02 «Протокол проведения экзамена в аудитории»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получить подпись участника в ППЭ-05-02 «Протокол проведения экзамена в аудитории»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сделать </a:t>
            </a:r>
            <a:r>
              <a:rPr lang="ru-RU" sz="1300" b="1" kern="0" dirty="0">
                <a:solidFill>
                  <a:srgbClr val="006AB3"/>
                </a:solidFill>
                <a:latin typeface="Cambria" pitchFamily="18" charset="0"/>
              </a:rPr>
              <a:t>отметку в </a:t>
            </a: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БЛАНКЕ РЕГИСТРАЦИИ в разделе «ЗАПОЛНЯЕТСЯ ОТВЕТСТВЕННЫМ ОРГАНИЗАТОРОМ В АУДИТОРИИ» в поле «Удален с экзамена в связи с нарушением порядка проведения ЕГЭ» и </a:t>
            </a:r>
            <a:r>
              <a:rPr lang="ru-RU" sz="1300" b="1" kern="0" dirty="0">
                <a:solidFill>
                  <a:srgbClr val="006AB3"/>
                </a:solidFill>
                <a:latin typeface="Cambria" pitchFamily="18" charset="0"/>
              </a:rPr>
              <a:t>поставить подпись </a:t>
            </a: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в поле «</a:t>
            </a:r>
            <a:r>
              <a:rPr lang="ru-RU" sz="1300" b="1" i="1" kern="0" dirty="0" smtClean="0">
                <a:solidFill>
                  <a:srgbClr val="006AB3"/>
                </a:solidFill>
                <a:latin typeface="Cambria" pitchFamily="18" charset="0"/>
              </a:rPr>
              <a:t>Подпись ответственного организатора строго внутри окошка</a:t>
            </a: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»</a:t>
            </a:r>
            <a:endParaRPr lang="ru-RU" sz="1300" b="1" kern="0" dirty="0">
              <a:solidFill>
                <a:srgbClr val="006AB3"/>
              </a:solidFill>
              <a:latin typeface="Cambria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оформить ППЭ-21 «Акт об удалении участника экзамена»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продемонстрировать на камеру видеонаблюдения запрещенный предмет, письменные заметки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300" b="1" kern="0" dirty="0" smtClean="0">
                <a:solidFill>
                  <a:srgbClr val="006AB3"/>
                </a:solidFill>
                <a:latin typeface="Cambria" pitchFamily="18" charset="0"/>
              </a:rPr>
              <a:t>оформить служебные и объяснительные записки</a:t>
            </a:r>
            <a:endParaRPr lang="ru-RU" sz="1300" kern="0" dirty="0">
              <a:solidFill>
                <a:srgbClr val="006AB3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10" y="666750"/>
            <a:ext cx="2419469" cy="108012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grpSp>
        <p:nvGrpSpPr>
          <p:cNvPr id="13" name="Группа 22"/>
          <p:cNvGrpSpPr/>
          <p:nvPr/>
        </p:nvGrpSpPr>
        <p:grpSpPr>
          <a:xfrm>
            <a:off x="5410216" y="1581158"/>
            <a:ext cx="3647965" cy="1553287"/>
            <a:chOff x="0" y="0"/>
            <a:chExt cx="4505095" cy="368399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/>
            <a:srcRect r="900"/>
            <a:stretch/>
          </p:blipFill>
          <p:spPr>
            <a:xfrm>
              <a:off x="0" y="686795"/>
              <a:ext cx="4505095" cy="29972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3318819" y="1139128"/>
              <a:ext cx="294289" cy="226663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84912" t="6728" r="7395" b="87560"/>
            <a:stretch/>
          </p:blipFill>
          <p:spPr>
            <a:xfrm>
              <a:off x="2955980" y="0"/>
              <a:ext cx="1478206" cy="58866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257550"/>
            <a:ext cx="1809750" cy="1809750"/>
          </a:xfrm>
          <a:prstGeom prst="rect">
            <a:avLst/>
          </a:prstGeom>
          <a:noFill/>
          <a:ln w="9525">
            <a:solidFill>
              <a:srgbClr val="CCEC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635654"/>
            <a:ext cx="8964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ВЫДАЧА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ДОПОЛНИТЕЛЬНЫХ БЛАНКОВ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ОТВЕТОВ № 2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участникам экзамена</a:t>
            </a:r>
            <a:endParaRPr lang="ru-RU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475656" y="339504"/>
          <a:ext cx="6840760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>
          <a:xfrm>
            <a:off x="1600200" y="666750"/>
            <a:ext cx="3312368" cy="36004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Организаторы в  аудитории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907704" y="4155927"/>
            <a:ext cx="5472608" cy="576064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ДБО №2 копировать и выдавать копии категорически запрещено!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16" y="590551"/>
            <a:ext cx="762511" cy="7200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экзамена.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Выдача и заполнение ДБО №2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66750"/>
            <a:ext cx="5982399" cy="2812084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83768" y="2283718"/>
            <a:ext cx="3096344" cy="720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059832" y="2499742"/>
            <a:ext cx="1872208" cy="21602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048000" y="3714750"/>
            <a:ext cx="5760640" cy="1066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Поле  «Дополнительный бланк ответов №2» 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на последнем бланке  </a:t>
            </a:r>
            <a:r>
              <a:rPr lang="ru-RU" sz="1800" b="1" dirty="0" smtClean="0">
                <a:solidFill>
                  <a:srgbClr val="0000CC"/>
                </a:solidFill>
                <a:latin typeface="Cambria" pitchFamily="18" charset="0"/>
                <a:ea typeface="Calibri" panose="020F0502020204030204" pitchFamily="34" charset="0"/>
              </a:rPr>
              <a:t>(БО №2 лист 2 или ДБО №2) комплекта участника  экзамена 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НЕ ЗАПОЛНЯЕТСЯ!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211960" y="2715766"/>
            <a:ext cx="360040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16" y="742951"/>
            <a:ext cx="762511" cy="7200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экзамена.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Выдача и заполнение ДБО №2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716016" y="1347622"/>
            <a:ext cx="3312368" cy="132610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dirty="0">
                <a:solidFill>
                  <a:srgbClr val="0033CC"/>
                </a:solidFill>
              </a:rPr>
              <a:t> </a:t>
            </a: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Учет количества выданных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ДБО № 2 в аудитории  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ППЭ-12-03=ППЭ-05-02 (</a:t>
            </a:r>
            <a:r>
              <a:rPr lang="ru-RU" sz="1800" b="1" i="1" dirty="0" smtClean="0">
                <a:solidFill>
                  <a:srgbClr val="0033CC"/>
                </a:solidFill>
                <a:latin typeface="Cambria" pitchFamily="18" charset="0"/>
              </a:rPr>
              <a:t>ИТОГО</a:t>
            </a: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) 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Заполнение формы ППЭ-12-03 «Ведомость использования дополнительных бланков ответов»</a:t>
            </a: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550"/>
            <a:ext cx="38862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100408" y="267496"/>
            <a:ext cx="762511" cy="720080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979712" y="555526"/>
            <a:ext cx="1152128" cy="72008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30 минут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580112" y="555526"/>
            <a:ext cx="1152128" cy="72008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5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115616" y="1419622"/>
            <a:ext cx="7200800" cy="158417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сообщить участникам экзамена о скором завершении выполнения экзаменационной работы</a:t>
            </a:r>
          </a:p>
          <a:p>
            <a:pPr algn="just">
              <a:buFont typeface="Wingdings" pitchFamily="2" charset="2"/>
              <a:buChar char="ü"/>
            </a:pPr>
            <a:endParaRPr lang="ru-RU" sz="18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напомнить о необходимости перенести ответы из черновиков и КИМ в бланки ЕГЭ</a:t>
            </a:r>
            <a:endParaRPr lang="ru-RU" sz="18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51520" y="3075806"/>
            <a:ext cx="1152128" cy="64807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15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475656" y="3219822"/>
            <a:ext cx="7200800" cy="136815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пересчитать ИК (испорченные и (или) имеющие полиграфические дефекты)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отметить в форме ППЭ-05-02 факты неявки на экзамен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проверить отметки фактов удаления с экзамена, досрочного завершения по объективным причинам, ошибок в документах (если такие факты были)</a:t>
            </a: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Завершение выполнения экзаменационной работы 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57200" y="47433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endParaRPr lang="ru-RU" sz="20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001010" y="819151"/>
            <a:ext cx="762511" cy="720080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683568" y="666750"/>
          <a:ext cx="6174432" cy="428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107504" y="555527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6934200" y="3257550"/>
            <a:ext cx="2102296" cy="188595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регистрации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№1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№2 лист 1 и лист 2, ДБО №2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КИМ, включая контрольный лист, вложенный в конверт от ИК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Листы бумаги для черновиков</a:t>
            </a: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600" y="819150"/>
          <a:ext cx="8763000" cy="41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Общая информация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229616" y="742951"/>
            <a:ext cx="762511" cy="720080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115616" y="771550"/>
            <a:ext cx="2952328" cy="244827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/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если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бланки ответов № 2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, предназначенные для записи ответов на задания с развернутым ответом, и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ДБО № 2 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содержат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незаполненные области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 (</a:t>
            </a:r>
            <a:r>
              <a:rPr lang="ru-RU" i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за исключением регистрационных полей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), то необходимо погасить их следующим образом: «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Z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»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666758"/>
            <a:ext cx="2362200" cy="29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51678"/>
            <a:ext cx="2232248" cy="284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88024" y="971558"/>
            <a:ext cx="15121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dirty="0" smtClean="0">
                <a:latin typeface="Cambria" pitchFamily="18" charset="0"/>
              </a:rPr>
              <a:t>Z</a:t>
            </a:r>
            <a:endParaRPr lang="ru-RU" sz="20000" dirty="0">
              <a:latin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2280" y="2038358"/>
            <a:ext cx="14401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dirty="0" smtClean="0">
                <a:latin typeface="Cambria" pitchFamily="18" charset="0"/>
              </a:rPr>
              <a:t>Z</a:t>
            </a:r>
            <a:endParaRPr lang="ru-RU" sz="20000" dirty="0">
              <a:latin typeface="Cambria" pitchFamily="18" charset="0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95536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43000" y="514350"/>
            <a:ext cx="3562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143000" y="819152"/>
            <a:ext cx="7484640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Для учета количества заполненных полей «Замена ошибочных ответов на задания с КРАТКИМ ОТВЕТОМ» на бланке ответов №1 участников ЕГЭ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ответственному организатору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в аудитории необходимо: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проверить бланк ответов № 1 участника экзамена на наличие замены ошибочных ответов на задания с кратким ответом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 в поле 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» поставить соответствующее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цифровое значение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147814"/>
            <a:ext cx="593979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39552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458216" y="590551"/>
            <a:ext cx="762511" cy="7200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7875094">
            <a:off x="3655624" y="3980657"/>
            <a:ext cx="330994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7922497">
            <a:off x="5033569" y="4011613"/>
            <a:ext cx="330994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381505" y="590551"/>
            <a:ext cx="762511" cy="720080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95536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66800" y="1200150"/>
            <a:ext cx="78488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lvl="0" indent="450850" algn="just"/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</a:t>
            </a:r>
            <a:r>
              <a:rPr lang="ru-RU" sz="1400" b="1" u="sng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 использовал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поле «Замена ошибочных ответов на задания с кратким ответом» организатор в поле «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ставит «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и </a:t>
            </a: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600" y="74295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1600" b="1" i="1" dirty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067694"/>
            <a:ext cx="5939790" cy="19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259632" y="4155927"/>
            <a:ext cx="7632848" cy="79208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Заполнить форму ППЭ-05-02 «Протокол проведения экзамена в аудитории», получив ПОДПИСЬ у участников экзамена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Стрелка вверх 12"/>
          <p:cNvSpPr/>
          <p:nvPr/>
        </p:nvSpPr>
        <p:spPr>
          <a:xfrm rot="7922497">
            <a:off x="3948691" y="2989657"/>
            <a:ext cx="330994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7922497">
            <a:off x="4786882" y="2989656"/>
            <a:ext cx="330994" cy="520700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9163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УПАКОВКА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ЭКЗАМЕНАЦИОННЫХ МАТЕРИАЛОВ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В АУДИТОРИИ</a:t>
            </a:r>
            <a:endParaRPr lang="ru-RU" sz="32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0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52600" y="1047750"/>
            <a:ext cx="2123728" cy="1442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2272185" y="756767"/>
            <a:ext cx="1374987" cy="210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429000" y="2647958"/>
            <a:ext cx="3200400" cy="114143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prstDash val="sysDash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endParaRPr lang="ru-RU" sz="1200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КИМ  </a:t>
            </a:r>
            <a:r>
              <a:rPr lang="ru-RU" sz="1600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с </a:t>
            </a:r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контрольным листом вложить в конверт от ИК</a:t>
            </a:r>
          </a:p>
          <a:p>
            <a:pPr defTabSz="1028700">
              <a:tabLst>
                <a:tab pos="130175" algn="l"/>
              </a:tabLst>
              <a:defRPr/>
            </a:pPr>
            <a:endParaRPr lang="ru-RU" sz="1600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16" y="742952"/>
            <a:ext cx="994849" cy="9394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819150"/>
            <a:ext cx="2819400" cy="15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 rot="16200000">
            <a:off x="4592644" y="1331906"/>
            <a:ext cx="457200" cy="498488"/>
            <a:chOff x="2391490" y="1628755"/>
            <a:chExt cx="689627" cy="574689"/>
          </a:xfrm>
        </p:grpSpPr>
        <p:sp>
          <p:nvSpPr>
            <p:cNvPr id="18" name="Стрелка вправо 1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1" y="895350"/>
            <a:ext cx="1328365" cy="14354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" name="Стрелка вправо 17"/>
          <p:cNvSpPr/>
          <p:nvPr/>
        </p:nvSpPr>
        <p:spPr>
          <a:xfrm>
            <a:off x="2843808" y="1203598"/>
            <a:ext cx="504056" cy="27003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6" y="819150"/>
            <a:ext cx="1343263" cy="14625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Стрелка вправо 23"/>
          <p:cNvSpPr/>
          <p:nvPr/>
        </p:nvSpPr>
        <p:spPr>
          <a:xfrm>
            <a:off x="6156176" y="1203598"/>
            <a:ext cx="504056" cy="27003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7086616" y="742951"/>
            <a:ext cx="1724263" cy="1542662"/>
            <a:chOff x="2194980" y="889500"/>
            <a:chExt cx="1724263" cy="2056882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980" y="991100"/>
              <a:ext cx="1343263" cy="195528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980" y="889500"/>
              <a:ext cx="1343263" cy="196863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9" name="Содержимое 2"/>
          <p:cNvSpPr txBox="1">
            <a:spLocks/>
          </p:cNvSpPr>
          <p:nvPr/>
        </p:nvSpPr>
        <p:spPr>
          <a:xfrm>
            <a:off x="609615" y="2460400"/>
            <a:ext cx="1219201" cy="23447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2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БР</a:t>
            </a:r>
            <a:endParaRPr lang="ru-RU" sz="1600" b="1" u="sng" dirty="0">
              <a:solidFill>
                <a:srgbClr val="002060"/>
              </a:solidFill>
            </a:endParaRP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>
          <a:xfrm>
            <a:off x="3657615" y="2460400"/>
            <a:ext cx="1371601" cy="23447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2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БО №1</a:t>
            </a:r>
            <a:endParaRPr lang="ru-RU" sz="1600" b="1" u="sng" dirty="0">
              <a:solidFill>
                <a:srgbClr val="002060"/>
              </a:solidFill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6732245" y="2460400"/>
            <a:ext cx="2182003" cy="47139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2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БО № 2, лист 1, лист 2, ДБО №2</a:t>
            </a:r>
          </a:p>
          <a:p>
            <a:pPr indent="0" algn="ctr">
              <a:spcBef>
                <a:spcPts val="1200"/>
              </a:spcBef>
            </a:pPr>
            <a:endParaRPr lang="ru-RU" sz="1600" b="1" u="sng" dirty="0">
              <a:solidFill>
                <a:srgbClr val="C00000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6392" y="2"/>
            <a:ext cx="994849" cy="939489"/>
          </a:xfrm>
          <a:prstGeom prst="rect">
            <a:avLst/>
          </a:prstGeom>
        </p:spPr>
      </p:pic>
      <p:sp>
        <p:nvSpPr>
          <p:cNvPr id="89" name="Содержимое 2"/>
          <p:cNvSpPr txBox="1">
            <a:spLocks/>
          </p:cNvSpPr>
          <p:nvPr/>
        </p:nvSpPr>
        <p:spPr>
          <a:xfrm>
            <a:off x="228600" y="4400550"/>
            <a:ext cx="2376264" cy="41151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200"/>
              </a:spcBef>
            </a:pPr>
            <a:r>
              <a:rPr lang="ru-RU" sz="1200" b="1" dirty="0" smtClean="0">
                <a:solidFill>
                  <a:srgbClr val="002060"/>
                </a:solidFill>
              </a:rPr>
              <a:t>        передачи ЭМ руководителю ППЭ в Штабе ППЭ</a:t>
            </a:r>
            <a:endParaRPr lang="ru-RU" sz="1200" b="1" u="sng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16" y="4476750"/>
            <a:ext cx="294533" cy="29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272415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Прямоугольник 94"/>
          <p:cNvSpPr/>
          <p:nvPr/>
        </p:nvSpPr>
        <p:spPr>
          <a:xfrm rot="16200000" flipV="1">
            <a:off x="4471628" y="4348522"/>
            <a:ext cx="216024" cy="472480"/>
          </a:xfrm>
          <a:prstGeom prst="rect">
            <a:avLst/>
          </a:prstGeom>
          <a:noFill/>
          <a:ln w="2857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>
            <a:off x="2667000" y="4629150"/>
            <a:ext cx="1600200" cy="76200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Комплектование бланков в ВДП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977878"/>
            <a:ext cx="91440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9806"/>
            <a:ext cx="9144000" cy="475369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3"/>
            <a:ext cx="3429000" cy="215710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ВДП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</a:t>
            </a: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аполнить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бланки ответов всех типов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: 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регистрации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ответов №1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бланки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ответов № 2 лист 1, лист 2, ДБО №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2</a:t>
            </a:r>
            <a:endParaRPr lang="ru-RU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ВДП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2469130" y="786197"/>
            <a:ext cx="213742" cy="3352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1999937" y="1687438"/>
            <a:ext cx="1152128" cy="3352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6200000" flipV="1">
            <a:off x="6336196" y="519522"/>
            <a:ext cx="288032" cy="396044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16" y="590552"/>
            <a:ext cx="994849" cy="9394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29000" y="0"/>
            <a:ext cx="5715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6"/>
            <a:ext cx="91440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976"/>
            <a:ext cx="91440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510"/>
            <a:ext cx="9144000" cy="496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6200000" flipV="1">
            <a:off x="6032376" y="2047478"/>
            <a:ext cx="432048" cy="349681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2"/>
            <a:ext cx="3707904" cy="138766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ВДП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заполнить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испорченные комплекты ЭМ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ВДП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16" y="666752"/>
            <a:ext cx="994849" cy="9394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57600" y="0"/>
            <a:ext cx="54864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0" y="742958"/>
            <a:ext cx="6516216" cy="4400551"/>
          </a:xfrm>
          <a:prstGeom prst="rect">
            <a:avLst/>
          </a:prstGeom>
          <a:noFill/>
          <a:ln w="254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29400" y="1352550"/>
            <a:ext cx="2366392" cy="194165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КОНВЕРТ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использованные  листы бумаги для черновиков</a:t>
            </a:r>
            <a:endParaRPr lang="ru-RU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заполнить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форму 11-ППЭ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вложить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черновики в конверт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конверт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2873897" y="1029494"/>
            <a:ext cx="659904" cy="547260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16" y="590552"/>
            <a:ext cx="994849" cy="9394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8"/>
          <p:cNvSpPr>
            <a:spLocks noChangeArrowheads="1"/>
          </p:cNvSpPr>
          <p:nvPr/>
        </p:nvSpPr>
        <p:spPr bwMode="gray">
          <a:xfrm>
            <a:off x="304800" y="1504950"/>
            <a:ext cx="1676400" cy="22098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sz="1600" dirty="0" smtClean="0">
              <a:solidFill>
                <a:srgbClr val="0033CC"/>
              </a:solidFill>
              <a:latin typeface="Cambria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Использовать </a:t>
            </a:r>
            <a:endParaRPr lang="ru-RU" sz="1600" dirty="0">
              <a:solidFill>
                <a:srgbClr val="0033CC"/>
              </a:solidFill>
              <a:latin typeface="Cambria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какие-либо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иные пакеты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вместо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выданных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возвратных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доставочных </a:t>
            </a:r>
          </a:p>
          <a:p>
            <a:pPr>
              <a:defRPr/>
            </a:pP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пакетов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181251" name="AutoShape 12"/>
          <p:cNvSpPr>
            <a:spLocks noChangeArrowheads="1"/>
          </p:cNvSpPr>
          <p:nvPr/>
        </p:nvSpPr>
        <p:spPr bwMode="gray">
          <a:xfrm>
            <a:off x="2133600" y="1504950"/>
            <a:ext cx="1600200" cy="22098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Вкладывать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вместе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с бланками ЕГЭ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какие-либо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другие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материалы</a:t>
            </a:r>
          </a:p>
        </p:txBody>
      </p:sp>
      <p:sp>
        <p:nvSpPr>
          <p:cNvPr id="181252" name="AutoShape 13"/>
          <p:cNvSpPr>
            <a:spLocks noChangeArrowheads="1"/>
          </p:cNvSpPr>
          <p:nvPr/>
        </p:nvSpPr>
        <p:spPr bwMode="gray">
          <a:xfrm>
            <a:off x="3886200" y="1504950"/>
            <a:ext cx="1600200" cy="22098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Скреплять </a:t>
            </a:r>
          </a:p>
          <a:p>
            <a:pPr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бланки ЕГЭ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(скрепками,</a:t>
            </a:r>
          </a:p>
          <a:p>
            <a:pPr>
              <a:defRPr/>
            </a:pPr>
            <a:r>
              <a:rPr lang="ru-RU" sz="1800" dirty="0" err="1">
                <a:solidFill>
                  <a:srgbClr val="0033CC"/>
                </a:solidFill>
                <a:latin typeface="Cambria" pitchFamily="18" charset="0"/>
              </a:rPr>
              <a:t>степлерами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и т.п.)</a:t>
            </a:r>
          </a:p>
        </p:txBody>
      </p:sp>
      <p:sp>
        <p:nvSpPr>
          <p:cNvPr id="181253" name="AutoShape 14"/>
          <p:cNvSpPr>
            <a:spLocks noChangeArrowheads="1"/>
          </p:cNvSpPr>
          <p:nvPr/>
        </p:nvSpPr>
        <p:spPr bwMode="gray">
          <a:xfrm>
            <a:off x="5638800" y="1504950"/>
            <a:ext cx="1676400" cy="22098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Менять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ориентацию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бланков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в ВДП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(верх-низ,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лицевая-</a:t>
            </a:r>
          </a:p>
          <a:p>
            <a:pPr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оборотная</a:t>
            </a:r>
            <a:endParaRPr lang="ru-RU" sz="1800" dirty="0">
              <a:solidFill>
                <a:srgbClr val="0033CC"/>
              </a:solidFill>
              <a:latin typeface="Cambria" pitchFamily="18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33CC"/>
                </a:solidFill>
                <a:latin typeface="Cambria" pitchFamily="18" charset="0"/>
              </a:rPr>
              <a:t>сторона</a:t>
            </a: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)</a:t>
            </a:r>
          </a:p>
        </p:txBody>
      </p:sp>
      <p:cxnSp>
        <p:nvCxnSpPr>
          <p:cNvPr id="2" name="Прямая со стрелкой 10"/>
          <p:cNvCxnSpPr/>
          <p:nvPr/>
        </p:nvCxnSpPr>
        <p:spPr>
          <a:xfrm rot="5400000">
            <a:off x="1189051" y="3821112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1256" name="AutoShape 8"/>
          <p:cNvSpPr>
            <a:spLocks noChangeArrowheads="1"/>
          </p:cNvSpPr>
          <p:nvPr/>
        </p:nvSpPr>
        <p:spPr bwMode="gray">
          <a:xfrm>
            <a:off x="7467600" y="1504950"/>
            <a:ext cx="1524000" cy="22098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Оставлять 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раскрытыми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возвратные 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доставочные 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пакеты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 с вложенными </a:t>
            </a:r>
          </a:p>
          <a:p>
            <a:pPr>
              <a:defRPr/>
            </a:pPr>
            <a:r>
              <a:rPr lang="ru-RU" sz="1800" dirty="0">
                <a:solidFill>
                  <a:srgbClr val="0033CC"/>
                </a:solidFill>
                <a:latin typeface="Cambria" pitchFamily="18" charset="0"/>
              </a:rPr>
              <a:t>ЭМ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590558"/>
            <a:ext cx="8458200" cy="8336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Cambria" pitchFamily="18" charset="0"/>
              </a:rPr>
              <a:t>пересчитать </a:t>
            </a: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 бланки ЕГЭ, </a:t>
            </a:r>
            <a:r>
              <a:rPr lang="ru-RU" sz="2000" b="1" i="1" dirty="0">
                <a:solidFill>
                  <a:schemeClr val="accent6"/>
                </a:solidFill>
                <a:latin typeface="Cambria" pitchFamily="18" charset="0"/>
              </a:rPr>
              <a:t>запечатать</a:t>
            </a: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 их в ВДП, </a:t>
            </a:r>
          </a:p>
          <a:p>
            <a:pPr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Cambria" pitchFamily="18" charset="0"/>
              </a:rPr>
              <a:t>заполнить</a:t>
            </a:r>
            <a:r>
              <a:rPr lang="ru-RU" sz="2000" dirty="0">
                <a:solidFill>
                  <a:schemeClr val="accent6"/>
                </a:solidFill>
                <a:latin typeface="Cambria" pitchFamily="18" charset="0"/>
              </a:rPr>
              <a:t> информацию</a:t>
            </a:r>
          </a:p>
        </p:txBody>
      </p:sp>
      <p:pic>
        <p:nvPicPr>
          <p:cNvPr id="57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29062"/>
            <a:ext cx="24384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87380" y="400050"/>
            <a:ext cx="85232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002060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1714508"/>
            <a:ext cx="4114800" cy="760959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ЗАКЛЮЧЕНИЕ МЕДИЦИНСКОЙ ОРГАНИЗАЦИИ</a:t>
            </a:r>
          </a:p>
        </p:txBody>
      </p:sp>
      <p:sp>
        <p:nvSpPr>
          <p:cNvPr id="5124" name="Oval 5"/>
          <p:cNvSpPr>
            <a:spLocks noChangeArrowheads="1"/>
          </p:cNvSpPr>
          <p:nvPr/>
        </p:nvSpPr>
        <p:spPr bwMode="auto">
          <a:xfrm>
            <a:off x="2286000" y="590550"/>
            <a:ext cx="5410200" cy="990600"/>
          </a:xfrm>
          <a:prstGeom prst="ellipse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дому,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медицинской организации</a:t>
            </a:r>
            <a:endParaRPr lang="ru-RU" sz="2400" b="1" dirty="0">
              <a:solidFill>
                <a:srgbClr val="C00000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2571750"/>
            <a:ext cx="8686800" cy="1068736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Организуется проведение экзаменов в условиях, учитывающих состояние их здоровья, особенности психофизического развития 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(</a:t>
            </a:r>
            <a:r>
              <a:rPr lang="ru-RU" sz="2000" u="sng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Выписка из протокола ГЭК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53000" y="1733558"/>
            <a:ext cx="3886200" cy="453183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РЕКОМЕНДАЦИИ ПМПК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95800" y="1885950"/>
            <a:ext cx="3048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</a:rPr>
              <a:t>и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" y="3790950"/>
            <a:ext cx="8686800" cy="1068736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ОИВ направляет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двух рабочих дней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 до проведения экзамена информацию об условиях, учитывающих состояние здоровья, особенности психофизического развития участника экзамена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Организация ППЭ</a:t>
            </a:r>
            <a:endParaRPr lang="ru-RU" sz="2400" b="1" dirty="0">
              <a:solidFill>
                <a:schemeClr val="bg1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32" y="771552"/>
            <a:ext cx="891097" cy="7920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536" y="1635648"/>
            <a:ext cx="2592288" cy="576064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ППЭ-05-02 «Протокол проведения экзамена в аудитории»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84" y="771552"/>
            <a:ext cx="891097" cy="792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75856" y="1635648"/>
            <a:ext cx="2664296" cy="7920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ППЭ-12-02 «Ведомость коррекции персональных данных участников экзамена в аудиториях»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73" y="771552"/>
            <a:ext cx="891097" cy="7920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28184" y="1635648"/>
            <a:ext cx="2592288" cy="7920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ППЭ-12-03 «Ведомость использования дополнительных бланков ответов №2»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32" y="2427735"/>
            <a:ext cx="891097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536" y="3435846"/>
            <a:ext cx="2592288" cy="864096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ППЭ-12-04-МАШ «Ведомость учета времени отсутствия участников экзамена в аудиториях»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71751"/>
            <a:ext cx="1008112" cy="8160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71751"/>
            <a:ext cx="1008112" cy="8160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19872" y="3507854"/>
            <a:ext cx="2592288" cy="864096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ППЭ-05-01 «Список участников экзамена в аудитории ППЭ»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2200" y="3507854"/>
            <a:ext cx="2592288" cy="864096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  <a:cs typeface="Times New Roman" panose="02020603050405020304" pitchFamily="18" charset="0"/>
              </a:rPr>
              <a:t>ППЭ-16 «Расшифровка кодов образовательных организаций»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Завершение экзамена в аудитории. Формы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257191" y="771551"/>
          <a:ext cx="8707313" cy="430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Завершение экзамена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16" y="438152"/>
            <a:ext cx="994849" cy="939489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52400" y="590550"/>
            <a:ext cx="457200" cy="4343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ответственный организатор</a:t>
            </a:r>
          </a:p>
          <a:p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750" y="3008710"/>
            <a:ext cx="460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75606"/>
            <a:ext cx="2160240" cy="648072"/>
          </a:xfrm>
          <a:prstGeom prst="rect">
            <a:avLst/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использованные листы бумаги для черновиков  – </a:t>
            </a:r>
            <a:r>
              <a:rPr lang="ru-RU" sz="1400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конверт</a:t>
            </a:r>
            <a:endParaRPr lang="ru-RU" sz="1400" i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52400" y="1962150"/>
            <a:ext cx="2232248" cy="144016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514600" y="1352550"/>
            <a:ext cx="2133600" cy="52008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9525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endParaRPr lang="ru-RU" sz="1400" spc="-10" dirty="0" smtClean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  <a:r>
              <a:rPr lang="ru-RU" sz="1400" spc="-5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 </a:t>
            </a:r>
            <a:r>
              <a:rPr lang="ru-RU" sz="1400" spc="-15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контрольным</a:t>
            </a:r>
            <a:r>
              <a:rPr lang="ru-RU" sz="1400" spc="25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листом  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6"/>
          <p:cNvSpPr>
            <a:spLocks noChangeArrowheads="1"/>
          </p:cNvSpPr>
          <p:nvPr/>
        </p:nvSpPr>
        <p:spPr bwMode="auto">
          <a:xfrm>
            <a:off x="6588224" y="1491631"/>
            <a:ext cx="2232248" cy="136815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76256" y="2931790"/>
            <a:ext cx="1800200" cy="648072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635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Испорченные/</a:t>
            </a:r>
            <a:endParaRPr lang="ru-RU" sz="1400" spc="-10" dirty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spc="-10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бракованные </a:t>
            </a: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ЭМ − </a:t>
            </a:r>
            <a:r>
              <a:rPr lang="ru-RU" sz="1400" i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4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3723880"/>
            <a:ext cx="1873250" cy="720080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0033CC"/>
                </a:solidFill>
                <a:latin typeface="Cambria" pitchFamily="18" charset="0"/>
              </a:rPr>
              <a:t>Неиспользованные ВДП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3723880"/>
            <a:ext cx="1873250" cy="720080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0033CC"/>
                </a:solidFill>
                <a:latin typeface="Cambria" pitchFamily="18" charset="0"/>
              </a:rPr>
              <a:t>Неиспользованные ДБО № 2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24600" y="895350"/>
            <a:ext cx="1800200" cy="524272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Бланки ответов  − </a:t>
            </a:r>
            <a:r>
              <a:rPr lang="ru-RU" sz="1400" i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4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2" name="object 6"/>
          <p:cNvSpPr>
            <a:spLocks noChangeArrowheads="1"/>
          </p:cNvSpPr>
          <p:nvPr/>
        </p:nvSpPr>
        <p:spPr bwMode="auto">
          <a:xfrm>
            <a:off x="6804248" y="3651870"/>
            <a:ext cx="2232248" cy="144016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88024" y="1563639"/>
            <a:ext cx="1656184" cy="1224136"/>
          </a:xfrm>
          <a:prstGeom prst="rect">
            <a:avLst/>
          </a:prstGeom>
          <a:ln w="9525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0033CC"/>
                </a:solidFill>
                <a:latin typeface="Cambria" pitchFamily="18" charset="0"/>
              </a:rPr>
              <a:t>Формы ППЭ </a:t>
            </a:r>
          </a:p>
          <a:p>
            <a:pPr algn="ctr">
              <a:defRPr/>
            </a:pPr>
            <a:r>
              <a:rPr lang="ru-RU" sz="1400" i="1" dirty="0" smtClean="0">
                <a:solidFill>
                  <a:srgbClr val="0033CC"/>
                </a:solidFill>
                <a:latin typeface="Cambria" pitchFamily="18" charset="0"/>
              </a:rPr>
              <a:t>файл-вкладыш </a:t>
            </a:r>
            <a:r>
              <a:rPr lang="ru-RU" sz="1200" i="1" dirty="0" smtClean="0">
                <a:solidFill>
                  <a:srgbClr val="0033CC"/>
                </a:solidFill>
                <a:latin typeface="Cambria" pitchFamily="18" charset="0"/>
              </a:rPr>
              <a:t>(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ППЭ-05-02, ППЭ-12-02, ППЭ-12-03, ППЭ-12-04-МАШ</a:t>
            </a:r>
            <a:r>
              <a:rPr lang="ru-RU" sz="1200" i="1" dirty="0" smtClean="0">
                <a:solidFill>
                  <a:srgbClr val="0033CC"/>
                </a:solidFill>
                <a:latin typeface="Cambria" pitchFamily="18" charset="0"/>
              </a:rPr>
              <a:t>, ППЭ-05-01, ППЭ-16)</a:t>
            </a:r>
            <a:endParaRPr lang="ru-RU" sz="12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2000" y="3723880"/>
            <a:ext cx="1873250" cy="720080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0033CC"/>
                </a:solidFill>
                <a:latin typeface="Cambria" pitchFamily="18" charset="0"/>
              </a:rPr>
              <a:t>Служебные записки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00408" y="555527"/>
            <a:ext cx="994849" cy="9394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512" y="4659990"/>
            <a:ext cx="6480720" cy="461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организаторы </a:t>
            </a:r>
            <a:r>
              <a:rPr lang="ru-RU" sz="12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покидают ППЭ после передачи всех ЭМ руководителю ППЭ и </a:t>
            </a:r>
            <a:endParaRPr lang="ru-RU" sz="1200" b="1" dirty="0" smtClean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  <a:p>
            <a:pPr algn="ctr"/>
            <a:r>
              <a:rPr lang="ru-RU" sz="12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с </a:t>
            </a:r>
            <a:r>
              <a:rPr lang="ru-RU" sz="12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разрешения руководителя </a:t>
            </a:r>
            <a:r>
              <a:rPr lang="ru-RU" sz="12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ППЭ</a:t>
            </a:r>
            <a:endParaRPr lang="ru-RU" sz="1200" b="1" dirty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04048" y="2859784"/>
            <a:ext cx="1296144" cy="720080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33CC"/>
                </a:solidFill>
                <a:latin typeface="Cambria" pitchFamily="18" charset="0"/>
              </a:rPr>
              <a:t>Инструкции, памятки</a:t>
            </a:r>
            <a:endParaRPr lang="ru-RU" sz="14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3400" y="666758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00CC"/>
                </a:solidFill>
                <a:latin typeface="Cambria" pitchFamily="18" charset="0"/>
                <a:cs typeface="Arial" charset="0"/>
              </a:rPr>
              <a:t>Приемка-передача  ЭМ из аудитории (ППЭ-14-02), (ППЭ-13-02-МАШ)</a:t>
            </a:r>
            <a:endParaRPr lang="ru-RU" altLang="ru-RU" b="1" i="1" dirty="0">
              <a:solidFill>
                <a:srgbClr val="0000CC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Завершение экзамена в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190750"/>
            <a:ext cx="2057400" cy="12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1447816" y="895352"/>
            <a:ext cx="6397625" cy="16859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 charset="0"/>
              </a:rPr>
              <a:t>выполнять все указания руководителя ППЭ и членов ГЭК, оказывать содействие в решении ситуаций, не предусмотренных нормативными и методическими документами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87640" y="2787775"/>
            <a:ext cx="6913563" cy="1081088"/>
          </a:xfrm>
          <a:prstGeom prst="rect">
            <a:avLst/>
          </a:prstGeom>
          <a:solidFill>
            <a:srgbClr val="397EE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latin typeface="Cambria" pitchFamily="18" charset="0"/>
                <a:cs typeface="Arial" pitchFamily="34" charset="0"/>
              </a:rPr>
              <a:t>после </a:t>
            </a:r>
            <a:r>
              <a:rPr lang="ru-RU" sz="2000" dirty="0">
                <a:latin typeface="Cambria" pitchFamily="18" charset="0"/>
                <a:cs typeface="Arial" pitchFamily="34" charset="0"/>
              </a:rPr>
              <a:t>завершения экзамена организаторы </a:t>
            </a:r>
            <a:br>
              <a:rPr lang="ru-RU" sz="2000" dirty="0">
                <a:latin typeface="Cambria" pitchFamily="18" charset="0"/>
                <a:cs typeface="Arial" pitchFamily="34" charset="0"/>
              </a:rPr>
            </a:br>
            <a:r>
              <a:rPr lang="ru-RU" sz="2000" dirty="0">
                <a:latin typeface="Cambria" pitchFamily="18" charset="0"/>
                <a:cs typeface="Arial" pitchFamily="34" charset="0"/>
              </a:rPr>
              <a:t>покидают ППЭ </a:t>
            </a:r>
            <a:r>
              <a:rPr lang="ru-RU" sz="2000" dirty="0" smtClean="0">
                <a:latin typeface="Cambria" pitchFamily="18" charset="0"/>
                <a:cs typeface="Arial" pitchFamily="34" charset="0"/>
              </a:rPr>
              <a:t>после передачи ВСЕХ ЭМ и с</a:t>
            </a:r>
            <a:r>
              <a:rPr lang="ru-RU" sz="2000" dirty="0">
                <a:latin typeface="Cambria" pitchFamily="18" charset="0"/>
                <a:cs typeface="Arial" pitchFamily="34" charset="0"/>
              </a:rPr>
              <a:t/>
            </a:r>
            <a:br>
              <a:rPr lang="ru-RU" sz="2000" dirty="0">
                <a:latin typeface="Cambria" pitchFamily="18" charset="0"/>
                <a:cs typeface="Arial" pitchFamily="34" charset="0"/>
              </a:rPr>
            </a:br>
            <a:r>
              <a:rPr lang="ru-RU" sz="2000" dirty="0" smtClean="0">
                <a:latin typeface="Cambria" pitchFamily="18" charset="0"/>
                <a:cs typeface="Arial" pitchFamily="34" charset="0"/>
              </a:rPr>
              <a:t>разрешения руководителя </a:t>
            </a:r>
            <a:r>
              <a:rPr lang="ru-RU" sz="2000" dirty="0">
                <a:latin typeface="Cambria" pitchFamily="18" charset="0"/>
                <a:cs typeface="Arial" pitchFamily="34" charset="0"/>
              </a:rPr>
              <a:t>ППЭ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9167" y="742952"/>
            <a:ext cx="994849" cy="9394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Завершение экзамена в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550"/>
            <a:ext cx="9144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52400" y="666750"/>
            <a:ext cx="2903240" cy="86444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400" b="1" dirty="0">
                <a:solidFill>
                  <a:srgbClr val="0033CC"/>
                </a:solidFill>
                <a:latin typeface="Cambria" pitchFamily="18" charset="0"/>
              </a:rPr>
              <a:t>РАСПЕЧАТАТЬ  ППЭ-11-1 </a:t>
            </a:r>
            <a:endParaRPr lang="ru-RU" sz="1400" b="1" dirty="0" smtClean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400" b="1" dirty="0" smtClean="0">
                <a:solidFill>
                  <a:srgbClr val="0033CC"/>
                </a:solidFill>
                <a:latin typeface="Cambria" pitchFamily="18" charset="0"/>
              </a:rPr>
              <a:t>(5</a:t>
            </a: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</a:rPr>
              <a:t> штук),</a:t>
            </a:r>
            <a:endParaRPr lang="ru-RU" sz="1400" b="1" i="1" dirty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400" b="1" dirty="0">
                <a:solidFill>
                  <a:srgbClr val="0033CC"/>
                </a:solidFill>
                <a:latin typeface="Cambria" pitchFamily="18" charset="0"/>
              </a:rPr>
              <a:t>заполнить </a:t>
            </a:r>
            <a:r>
              <a:rPr lang="ru-RU" sz="1400" b="1" dirty="0" smtClean="0">
                <a:solidFill>
                  <a:srgbClr val="0033CC"/>
                </a:solidFill>
                <a:latin typeface="Cambria" pitchFamily="18" charset="0"/>
              </a:rPr>
              <a:t>ППЭ-11-1</a:t>
            </a:r>
            <a:endParaRPr lang="ru-RU" sz="1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7239000" y="742950"/>
            <a:ext cx="1745704" cy="86444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400" b="1" dirty="0">
                <a:solidFill>
                  <a:srgbClr val="0033CC"/>
                </a:solidFill>
                <a:latin typeface="Cambria" pitchFamily="18" charset="0"/>
              </a:rPr>
              <a:t>Передача ЭМ в Штабе ППЭ по форме ППЭ-14-01</a:t>
            </a:r>
            <a:endParaRPr lang="ru-RU" sz="14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Завершение экзамена в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" y="895350"/>
            <a:ext cx="4114800" cy="198120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just" fontAlgn="auto">
              <a:spcBef>
                <a:spcPts val="95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600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 с бланками ответов</a:t>
            </a:r>
          </a:p>
          <a:p>
            <a:pPr marL="12700" algn="just" fontAlgn="auto">
              <a:spcBef>
                <a:spcPts val="95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600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формы ППЭ</a:t>
            </a:r>
          </a:p>
          <a:p>
            <a:pPr marL="12700" algn="just" fontAlgn="auto">
              <a:spcBef>
                <a:spcPts val="95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600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журнал медицинского работника</a:t>
            </a:r>
          </a:p>
          <a:p>
            <a:pPr marL="12700" algn="just" fontAlgn="auto">
              <a:spcBef>
                <a:spcPts val="95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600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служебные, объяснительные записки</a:t>
            </a:r>
          </a:p>
          <a:p>
            <a:pPr marL="12700" algn="just" fontAlgn="auto">
              <a:spcBef>
                <a:spcPts val="95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600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неиспользованные ДБО </a:t>
            </a:r>
            <a:r>
              <a:rPr lang="ru-RU" sz="1600" b="1" spc="-1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№2 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52550"/>
            <a:ext cx="2743200" cy="321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69655" y="742952"/>
            <a:ext cx="1174361" cy="93948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66950"/>
            <a:ext cx="2380456" cy="19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5638800" y="3028950"/>
            <a:ext cx="1066800" cy="792088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Стрелка вниз 53"/>
          <p:cNvSpPr/>
          <p:nvPr/>
        </p:nvSpPr>
        <p:spPr bwMode="auto">
          <a:xfrm rot="18771999">
            <a:off x="4775336" y="769576"/>
            <a:ext cx="533400" cy="579590"/>
          </a:xfrm>
          <a:prstGeom prst="downArrow">
            <a:avLst/>
          </a:prstGeom>
          <a:solidFill>
            <a:srgbClr val="66CCFF"/>
          </a:solidFill>
          <a:ln w="25400" cap="flat" cmpd="sng" algn="ctr">
            <a:solidFill>
              <a:srgbClr val="397EE3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Штабе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066800" y="1504951"/>
            <a:ext cx="216024" cy="288032"/>
          </a:xfrm>
          <a:prstGeom prst="downArrow">
            <a:avLst/>
          </a:prstGeom>
          <a:solidFill>
            <a:srgbClr val="397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084168" y="1419631"/>
            <a:ext cx="216024" cy="288031"/>
          </a:xfrm>
          <a:prstGeom prst="downArrow">
            <a:avLst/>
          </a:prstGeom>
          <a:solidFill>
            <a:srgbClr val="397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800" y="666758"/>
            <a:ext cx="1880592" cy="79208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 испорченными/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бракованными ЭМ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38800" y="742951"/>
            <a:ext cx="1426096" cy="604664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67200" y="666750"/>
            <a:ext cx="1219200" cy="216024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600" b="1" spc="-1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Все ЭМ</a:t>
            </a:r>
            <a:endParaRPr lang="ru-RU" sz="1600" b="1" i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0" name="Тройная стрелка влево/вправо/вверх 29"/>
          <p:cNvSpPr/>
          <p:nvPr/>
        </p:nvSpPr>
        <p:spPr>
          <a:xfrm rot="10800000">
            <a:off x="4572000" y="1200150"/>
            <a:ext cx="792088" cy="1083568"/>
          </a:xfrm>
          <a:prstGeom prst="leftRightUpArrow">
            <a:avLst/>
          </a:prstGeom>
          <a:solidFill>
            <a:srgbClr val="397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164288" y="1504950"/>
            <a:ext cx="1827312" cy="121920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Конверты с использованными листами бумаги для черновиков</a:t>
            </a:r>
            <a:r>
              <a:rPr lang="ru-RU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-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i="1" spc="-1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Упаковка</a:t>
            </a:r>
            <a:endParaRPr lang="ru-RU" b="1" i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6858000" y="3409951"/>
            <a:ext cx="2117726" cy="1500188"/>
            <a:chOff x="827088" y="3213100"/>
            <a:chExt cx="4362450" cy="3194050"/>
          </a:xfrm>
        </p:grpSpPr>
        <p:pic>
          <p:nvPicPr>
            <p:cNvPr id="23" name="Picture 20" descr="image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088" y="3213100"/>
              <a:ext cx="4002087" cy="283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1" descr="image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550" y="3357563"/>
              <a:ext cx="4002088" cy="283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2" descr="image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2988" y="3429000"/>
              <a:ext cx="4002087" cy="283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3" descr="image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6013" y="3500438"/>
              <a:ext cx="4002087" cy="283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4" descr="image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450" y="3573463"/>
              <a:ext cx="4002088" cy="283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Стрелка вниз 34"/>
          <p:cNvSpPr/>
          <p:nvPr/>
        </p:nvSpPr>
        <p:spPr>
          <a:xfrm>
            <a:off x="7848600" y="2952750"/>
            <a:ext cx="216024" cy="360040"/>
          </a:xfrm>
          <a:prstGeom prst="downArrow">
            <a:avLst/>
          </a:prstGeom>
          <a:solidFill>
            <a:srgbClr val="397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355726"/>
            <a:ext cx="2304256" cy="278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885952"/>
            <a:ext cx="720080" cy="92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190758"/>
            <a:ext cx="576064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69655" y="742952"/>
            <a:ext cx="1174361" cy="939489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3028950"/>
            <a:ext cx="2209800" cy="1923678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3638550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4876800" y="4248150"/>
            <a:ext cx="1080120" cy="22860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76800" y="4095750"/>
            <a:ext cx="1080120" cy="13982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876800" y="3867150"/>
            <a:ext cx="28803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8001000" y="4171950"/>
            <a:ext cx="900608" cy="21602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286000" y="666758"/>
            <a:ext cx="1905000" cy="79208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Неиспользованные ИК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7" name="Стрелка вниз 56"/>
          <p:cNvSpPr/>
          <p:nvPr/>
        </p:nvSpPr>
        <p:spPr>
          <a:xfrm>
            <a:off x="3124200" y="1504950"/>
            <a:ext cx="216024" cy="36423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97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09600" y="2952758"/>
            <a:ext cx="1728192" cy="79208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ВДП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09600" y="3867158"/>
            <a:ext cx="1728192" cy="79208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b="1" spc="-1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</a:t>
            </a:r>
            <a:r>
              <a:rPr lang="ru-RU" b="1" spc="-10" dirty="0" err="1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сейф-пакеты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Штабе ППЭ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1962150"/>
            <a:ext cx="1371600" cy="8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2038351"/>
            <a:ext cx="1295400" cy="8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2114551"/>
            <a:ext cx="1295400" cy="8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2190751"/>
            <a:ext cx="1295400" cy="8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1733551"/>
            <a:ext cx="1295400" cy="8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2343151"/>
            <a:ext cx="1295400" cy="8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5400000">
            <a:off x="981075" y="1914525"/>
            <a:ext cx="171450" cy="182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7168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74295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00150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00800" y="666750"/>
            <a:ext cx="457200" cy="52588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97EE3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</a:rPr>
              <a:t>1</a:t>
            </a:r>
          </a:p>
        </p:txBody>
      </p:sp>
      <p:pic>
        <p:nvPicPr>
          <p:cNvPr id="7168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52750"/>
            <a:ext cx="2209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4861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05600" y="2914650"/>
            <a:ext cx="457200" cy="52588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97EE3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</a:rPr>
              <a:t>2</a:t>
            </a:r>
          </a:p>
        </p:txBody>
      </p:sp>
      <p:cxnSp>
        <p:nvCxnSpPr>
          <p:cNvPr id="11" name="Прямая со стрелкой 10"/>
          <p:cNvCxnSpPr>
            <a:cxnSpLocks noChangeShapeType="1"/>
            <a:stCxn id="71684" idx="1"/>
          </p:cNvCxnSpPr>
          <p:nvPr/>
        </p:nvCxnSpPr>
        <p:spPr bwMode="auto">
          <a:xfrm flipH="1">
            <a:off x="1066800" y="1809752"/>
            <a:ext cx="5257800" cy="1419225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Прямая со стрелкой 12"/>
          <p:cNvCxnSpPr>
            <a:cxnSpLocks noChangeShapeType="1"/>
          </p:cNvCxnSpPr>
          <p:nvPr/>
        </p:nvCxnSpPr>
        <p:spPr bwMode="auto">
          <a:xfrm flipH="1" flipV="1">
            <a:off x="1066800" y="3314700"/>
            <a:ext cx="5562600" cy="57150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4" name="Прямоугольник 13"/>
          <p:cNvSpPr/>
          <p:nvPr/>
        </p:nvSpPr>
        <p:spPr>
          <a:xfrm>
            <a:off x="4800600" y="0"/>
            <a:ext cx="43434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Передача ЭМ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19"/>
          <p:cNvSpPr>
            <a:spLocks noChangeArrowheads="1"/>
          </p:cNvSpPr>
          <p:nvPr/>
        </p:nvSpPr>
        <p:spPr bwMode="auto">
          <a:xfrm>
            <a:off x="539767" y="1545439"/>
            <a:ext cx="79930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3200" b="1" dirty="0">
                <a:solidFill>
                  <a:srgbClr val="025B94"/>
                </a:solidFill>
              </a:rPr>
              <a:t>После проведения экзамена использованные и неиспользованные ЭМ из ППЭ доставляются членом ГЭК </a:t>
            </a:r>
            <a:br>
              <a:rPr lang="ru-RU" sz="3200" b="1" dirty="0">
                <a:solidFill>
                  <a:srgbClr val="025B94"/>
                </a:solidFill>
              </a:rPr>
            </a:br>
            <a:r>
              <a:rPr lang="ru-RU" sz="3200" b="1">
                <a:solidFill>
                  <a:srgbClr val="025B94"/>
                </a:solidFill>
              </a:rPr>
              <a:t>в </a:t>
            </a:r>
            <a:r>
              <a:rPr lang="ru-RU" sz="3200" b="1" smtClean="0">
                <a:solidFill>
                  <a:srgbClr val="025B94"/>
                </a:solidFill>
              </a:rPr>
              <a:t>РЦОИ</a:t>
            </a:r>
            <a:endParaRPr lang="ru-RU" sz="3200" b="1" dirty="0">
              <a:solidFill>
                <a:srgbClr val="025B9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Доставка ЭМ из ППЭ в РЦОИ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19"/>
          <p:cNvSpPr>
            <a:spLocks noChangeArrowheads="1"/>
          </p:cNvSpPr>
          <p:nvPr/>
        </p:nvSpPr>
        <p:spPr bwMode="auto">
          <a:xfrm>
            <a:off x="539767" y="1545431"/>
            <a:ext cx="7993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3200" b="1" dirty="0" smtClean="0">
                <a:solidFill>
                  <a:srgbClr val="025B94"/>
                </a:solidFill>
              </a:rPr>
              <a:t>Об особенностях проведения ГИА-11 для лиц с ограниченными возможностями здоровья, детей-инвалидов и инвалидов </a:t>
            </a:r>
            <a:endParaRPr lang="ru-RU" sz="3200" b="1" dirty="0">
              <a:solidFill>
                <a:srgbClr val="025B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895351"/>
          <a:ext cx="9144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182"/>
                <a:gridCol w="5448818"/>
              </a:tblGrid>
              <a:tr h="15849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участникам экзамена</a:t>
                      </a:r>
                      <a:endParaRPr lang="ru-RU" sz="1400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− иметь при себе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            </a:r>
                    </a:p>
                    <a:p>
                      <a:pPr algn="just"/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− выносить из аудиторий и ППЭ экзаменационные материалы на бумажном или электронном носителях, фотографировать экзаменационные материалы </a:t>
                      </a:r>
                      <a:endParaRPr lang="ru-RU" sz="1400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организаторам, ассистентам, медицинским работникам, техническим специалиста </a:t>
                      </a:r>
                      <a:endParaRPr lang="ru-RU" sz="1400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− иметь при себе средства связи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− выносить из аудиторий и ППЭ экзаменационные материалы на бумажном или электронном носителях, фотографировать экзаменационные материалы 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58496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руководителю ОО, руководителю ППЭ, организаторам, членам ГЭК, техническим специалистам, сотрудникам, осуществляющим охрану правопорядка, медицинским работникам, ассистентам, лицам, имеющим право присутствовать в ППЭ </a:t>
                      </a:r>
                      <a:endParaRPr lang="ru-RU" sz="1400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− 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            </a:r>
                      <a:endParaRPr lang="ru-RU" sz="1400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Порядок проведения экзамена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514350"/>
            <a:ext cx="2057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Запрещается</a:t>
            </a:r>
            <a:r>
              <a:rPr lang="ru-RU" sz="2000" dirty="0" smtClean="0">
                <a:solidFill>
                  <a:srgbClr val="C00000"/>
                </a:solidFill>
                <a:latin typeface="Cambria" pitchFamily="18" charset="0"/>
              </a:rPr>
              <a:t>:</a:t>
            </a:r>
            <a:endParaRPr lang="ru-RU" sz="20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Особенности проведения ГИА-11 для лиц с ограниченными возможностями здоровья (ОВЗ), детей-инвалидов и инвалидов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742950"/>
            <a:ext cx="8220576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CC0000"/>
                </a:solidFill>
                <a:latin typeface="Cambria" pitchFamily="18" charset="0"/>
              </a:rPr>
              <a:t>Подача заявления на участие в ГИА-9 и ГИА-11:</a:t>
            </a:r>
            <a:endParaRPr lang="ru-RU" sz="1600" dirty="0">
              <a:solidFill>
                <a:srgbClr val="CC0000"/>
              </a:solidFill>
              <a:latin typeface="Cambria" pitchFamily="18" charset="0"/>
            </a:endParaRPr>
          </a:p>
          <a:p>
            <a:pPr algn="ctr"/>
            <a:r>
              <a:rPr lang="ru-RU" sz="1600" dirty="0" smtClean="0">
                <a:latin typeface="Cambria" pitchFamily="18" charset="0"/>
              </a:rPr>
              <a:t>дополнительно </a:t>
            </a:r>
            <a:r>
              <a:rPr lang="ru-RU" sz="1600" dirty="0">
                <a:latin typeface="Cambria" pitchFamily="18" charset="0"/>
              </a:rPr>
              <a:t>к заявлению предоставляются документы, подтверждающие ограничения по здоровью и (или) инвалидность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05000" y="1581162"/>
            <a:ext cx="762000" cy="224939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defTabSz="309563" fontAlgn="auto" hangingPunct="0">
              <a:spcBef>
                <a:spcPts val="0"/>
              </a:spcBef>
              <a:spcAft>
                <a:spcPts val="0"/>
              </a:spcAft>
            </a:pPr>
            <a:endParaRPr lang="ru-RU" sz="110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477000" y="1581162"/>
            <a:ext cx="762000" cy="224939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defTabSz="309563" fontAlgn="auto" hangingPunct="0">
              <a:spcBef>
                <a:spcPts val="0"/>
              </a:spcBef>
              <a:spcAft>
                <a:spcPts val="0"/>
              </a:spcAft>
            </a:pPr>
            <a:endParaRPr lang="ru-RU" sz="110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1000" y="1962150"/>
            <a:ext cx="3627522" cy="2619724"/>
          </a:xfrm>
          <a:prstGeom prst="roundRect">
            <a:avLst>
              <a:gd name="adj" fmla="val 17121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marL="171450">
              <a:lnSpc>
                <a:spcPct val="115000"/>
              </a:lnSpc>
              <a:spcAft>
                <a:spcPts val="375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Лица с ОВЗ: </a:t>
            </a:r>
          </a:p>
          <a:p>
            <a:pPr marL="342900" indent="-171450" algn="just">
              <a:lnSpc>
                <a:spcPct val="115000"/>
              </a:lnSpc>
              <a:spcAft>
                <a:spcPts val="375"/>
              </a:spcAft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копия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рекомендаций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ПМПК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для организации проведения экзаменов в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условиях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,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учитывающих состояние их здоровья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том числе для создания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специальных условий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 проведения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экзаменов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91000" y="1962158"/>
            <a:ext cx="4800600" cy="2996565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pPr marL="171450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Дети-инвалиды, инвалиды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:</a:t>
            </a:r>
          </a:p>
          <a:p>
            <a:pPr marL="171450">
              <a:spcAft>
                <a:spcPts val="0"/>
              </a:spcAft>
            </a:pPr>
            <a:endParaRPr lang="ru-RU" sz="1600" b="1" u="sng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  <a:p>
            <a:pPr marL="171450" algn="just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-  для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организации проведения экзаменов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в условиях, учитывающих состояние их здоровья,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оригинал или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заверенная копия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справки, подтверждающей инвалидность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;</a:t>
            </a:r>
          </a:p>
          <a:p>
            <a:pPr marL="171450" algn="just"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  <a:p>
            <a:pPr marL="171450" algn="just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- для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создания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специальных условий </a:t>
            </a:r>
            <a:r>
              <a:rPr lang="ru-RU" sz="1600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проведения экзаменов – справка, подтверждающая инвалидность, и копия рекомендаций ПМПК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1.ОБЩИЕ условия, учитывающие состояние здоровья: беспрепятственный доступ в аудитории, туалетные  и иные помещения, а также пребывание в указанных помещениях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277974484"/>
              </p:ext>
            </p:extLst>
          </p:nvPr>
        </p:nvGraphicFramePr>
        <p:xfrm>
          <a:off x="460208" y="1200150"/>
          <a:ext cx="8531392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2.ОБЩИЕ условия, учитывающие состояние здоровья: увеличение продолжительности экзамена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60561235"/>
              </p:ext>
            </p:extLst>
          </p:nvPr>
        </p:nvGraphicFramePr>
        <p:xfrm>
          <a:off x="293642" y="985846"/>
          <a:ext cx="8316958" cy="1576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647950"/>
            <a:ext cx="9144000" cy="14478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3.ОБЩИЕ условия, учитывающие состояние здоровья: организация питания и перерывов для проведения необходимых лечебных и профилактических мероприятий во время проведения экзамена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037303309"/>
              </p:ext>
            </p:extLst>
          </p:nvPr>
        </p:nvGraphicFramePr>
        <p:xfrm>
          <a:off x="382540" y="4171950"/>
          <a:ext cx="838046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Специальные условия, учитывающие состояние здоровья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0599372"/>
              </p:ext>
            </p:extLst>
          </p:nvPr>
        </p:nvGraphicFramePr>
        <p:xfrm>
          <a:off x="331050" y="796845"/>
          <a:ext cx="8431950" cy="155448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8431950"/>
              </a:tblGrid>
              <a:tr h="1554480">
                <a:tc>
                  <a:txBody>
                    <a:bodyPr/>
                    <a:lstStyle/>
                    <a:p>
                      <a:pPr marL="0" marR="0" lvl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ОИВ обеспечивают создание 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СПЕЦИАЛЬНЫХ условий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проведения экзамена:</a:t>
                      </a:r>
                    </a:p>
                    <a:p>
                      <a:pPr marL="514350" marR="0" lvl="0" indent="-51435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При предъявлении копии рекомендации ПМПК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- д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ля участников экзаменов с ОВЗ;</a:t>
                      </a:r>
                    </a:p>
                    <a:p>
                      <a:pPr marL="514350" marR="0" lvl="0" indent="-51435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При предъявлении оригинала (копии) справки, подтверждающей инвалидность + копии рекомендаций ПМПК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- д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ля участников экзаменов - детей-инвалидов и инвалидов</a:t>
                      </a:r>
                    </a:p>
                  </a:txBody>
                  <a:tcPr marL="34290" marR="34290" marT="17145" marB="17145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050" y="1759203"/>
            <a:ext cx="357801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14288" rtlCol="0" anchor="ctr">
            <a:spAutoFit/>
          </a:bodyPr>
          <a:lstStyle/>
          <a:p>
            <a:pPr defTabSz="30956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sym typeface="Helvetica Neue Medium"/>
              </a:rPr>
              <a:t>1. Присутствие ассистентов: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sym typeface="Helvetica Neue Medium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4621496"/>
              </p:ext>
            </p:extLst>
          </p:nvPr>
        </p:nvGraphicFramePr>
        <p:xfrm>
          <a:off x="287520" y="2187739"/>
          <a:ext cx="3598680" cy="2822411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3598680"/>
              </a:tblGrid>
              <a:tr h="2822411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Ассистенты проходят соответствующую подготовку.</a:t>
                      </a: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Ассистентом может быть:</a:t>
                      </a:r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  <a:latin typeface="Cambria" pitchFamily="18" charset="0"/>
                        <a:ea typeface="Cambria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а) работник образовательной организации;</a:t>
                      </a:r>
                    </a:p>
                    <a:p>
                      <a:pPr algn="just"/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  <a:latin typeface="Cambria" pitchFamily="18" charset="0"/>
                        <a:ea typeface="Cambria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б) социальный работник; </a:t>
                      </a:r>
                    </a:p>
                    <a:p>
                      <a:pPr algn="just"/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  <a:latin typeface="Cambria" pitchFamily="18" charset="0"/>
                        <a:ea typeface="Cambria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в) в исключительных случаях - родитель (законный представитель) участника экзамена.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34290" marR="34290" marT="17145" marB="1714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8968878"/>
              </p:ext>
            </p:extLst>
          </p:nvPr>
        </p:nvGraphicFramePr>
        <p:xfrm>
          <a:off x="5148750" y="2187740"/>
          <a:ext cx="3690450" cy="274621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3690450"/>
              </a:tblGrid>
              <a:tr h="274621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Ассистентом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НЕ может быть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algn="just"/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  <a:latin typeface="Cambria" pitchFamily="18" charset="0"/>
                        <a:ea typeface="Cambria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а) учитель-предметник при проведении экзамена по данному учебному предмету; </a:t>
                      </a:r>
                    </a:p>
                    <a:p>
                      <a:pPr algn="just"/>
                      <a:endParaRPr lang="ru-RU" sz="1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  <a:latin typeface="Cambria" pitchFamily="18" charset="0"/>
                        <a:ea typeface="Cambria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б)педагогические работники, являющиеся учителями участников экзамена, сдающих экзамен в данном ППЭ </a:t>
                      </a:r>
                    </a:p>
                    <a:p>
                      <a:pPr algn="jus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(</a:t>
                      </a:r>
                      <a:r>
                        <a:rPr lang="ru-RU" sz="1400" b="0" i="0" u="sng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исключение: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ППЭ ТОМ; ППЭ, расположенные за пределами территории Российской Федерации; ППЭ в тюрьмах).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34290" marR="34290" marT="17145" marB="1714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Функции ассистентов: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3402" y="698048"/>
            <a:ext cx="8838198" cy="44435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030" tIns="68495" rIns="137030" bIns="68495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Сопровождение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участника экзамена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ППЭ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Техническая помощь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части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передвижения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по ППЭ,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ориентации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получении информации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(не относящейся к содержанию и выполнению заданий экзаменационной работы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Помощь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обеспечении коммуникации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(с сотрудниками ППЭ), в том числе с использованием коммуникативных устройств, средств альтернативной коммуникации (за исключением средств связи, фото-, аудио- и видеоаппаратуры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Помощь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использовании технических средств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необходимых для выполнения заданий, технических средств реабилитации (изделий) 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обучения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Помощь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ведении записей,  чтении заданий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(оказывают помощь в фиксации положения тела, ручки в кисти руки; помогают при оформлении регистрационных полей бланков экзаменационной работы; переносят ответы в экзаменационные бланки), приведении в порядок рабочего места и подготовке необходимых принадлежностей; удержании КИМ в вертикальном положении, фиксации строки/абзаца (для обучающихся с нарушением опорно-двигательного аппарата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 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Техническая помощь при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выполнение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письменной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экзаменационной работы на компьютере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(настройки на экране; изменение (увеличение) шрифта; расположение экзаменационного материала на экране компьютера с учетом особенностей зрения и др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.)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Вызов медперсонала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(при необходимости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2. Специальные условия, учитывающие состояние здоровья: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cs typeface="Arial" charset="0"/>
              </a:rPr>
              <a:t>использование на экзамене необходимых для выполнения заданий технических средств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28776186"/>
              </p:ext>
            </p:extLst>
          </p:nvPr>
        </p:nvGraphicFramePr>
        <p:xfrm>
          <a:off x="248524" y="1073826"/>
          <a:ext cx="8057276" cy="367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3. СПЕЦИАЛЬНЫЕ условия, учитывающие состояние здоровья: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Выполнение письменной экзаменационной работы на компьютере  (по желанию)</a:t>
            </a:r>
          </a:p>
          <a:p>
            <a:pPr algn="just"/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C:\Users\ekaselez\Desktop\2448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16" y="1200150"/>
            <a:ext cx="1586205" cy="12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14" y="1428752"/>
            <a:ext cx="5632713" cy="58477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endParaRPr lang="ru-RU" sz="1100" dirty="0" smtClean="0"/>
          </a:p>
          <a:p>
            <a:pPr algn="ctr"/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Компьютер </a:t>
            </a:r>
            <a:r>
              <a:rPr lang="ru-RU" sz="1600" b="1" dirty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должен быть </a:t>
            </a:r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без </a:t>
            </a:r>
            <a:r>
              <a:rPr lang="ru-RU" sz="1600" b="1" dirty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выхода в сеть «Интернет</a:t>
            </a:r>
            <a:r>
              <a:rPr lang="ru-RU" sz="1600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»</a:t>
            </a:r>
            <a:endParaRPr lang="ru-RU" sz="1100" dirty="0"/>
          </a:p>
          <a:p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6400" y="2343150"/>
            <a:ext cx="7315200" cy="263149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glow rad="101600">
              <a:schemeClr val="tx2">
                <a:lumMod val="50000"/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14288" rtlCol="0" anchor="ctr">
            <a:spAutoFit/>
          </a:bodyPr>
          <a:lstStyle/>
          <a:p>
            <a:endParaRPr lang="ru-RU" sz="1100" b="1" dirty="0" smtClean="0"/>
          </a:p>
          <a:p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уководителю </a:t>
            </a:r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ППЭ совместно с техническим специалистом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рекомендуется: 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</a:t>
            </a:r>
            <a:r>
              <a:rPr lang="ru-RU" sz="1600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роизвести контроль готовности рабочего места, оборудованного компьютером: </a:t>
            </a:r>
            <a:endParaRPr lang="ru-RU" sz="1600" u="sng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компьютерная мышь (ножная мышь, роллер, джойстик, головная мышь и др.)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диагональ монитора не менее 19 дюймов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- клавиатура с увеличенным размером клавиш или виртуальная клавиатура,     с возможностью подключения специальных настроек: увеличение курсора, замедление скорости перемещения курсора, включение опции увеличения области просмотра и др.)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4. СПЕЦИАЛЬНЫЕ условия проведения экзаменов в зависимости от категории нозологической группы:</a:t>
            </a:r>
            <a:br>
              <a:rPr lang="ru-RU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27125"/>
              </p:ext>
            </p:extLst>
          </p:nvPr>
        </p:nvGraphicFramePr>
        <p:xfrm>
          <a:off x="152400" y="937479"/>
          <a:ext cx="8915400" cy="41647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915400"/>
              </a:tblGrid>
              <a:tr h="267344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Для глухих, позднооглохших и слабослышащих участников экзамена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: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34290" marR="34290" marT="17145" marB="17145"/>
                </a:tc>
              </a:tr>
              <a:tr h="833527"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оборудование аудитории для проведения экзамена звукоусиливающей аппаратурой как коллективного, так и индивидуального пользования</a:t>
                      </a:r>
                    </a:p>
                    <a:p>
                      <a:pPr marL="457200" indent="-457200" algn="just">
                        <a:buFont typeface="Wingdings" pitchFamily="2" charset="2"/>
                        <a:buChar char="Ø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привлечение при необходимости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ассистента-сурдопереводчика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457200" indent="-457200" algn="just">
                        <a:buFont typeface="Wingdings" pitchFamily="2" charset="2"/>
                        <a:buChar char="Ø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выдача правил по заполнению бланков ГИА в печатном виде на бумажном носителе</a:t>
                      </a:r>
                    </a:p>
                  </a:txBody>
                  <a:tcPr marL="34290" marR="34290" marT="17145" marB="17145"/>
                </a:tc>
              </a:tr>
              <a:tr h="267344"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Для слепых, </a:t>
                      </a:r>
                      <a:r>
                        <a:rPr lang="ru-RU" sz="14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поздноослепших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 участников экзамена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: </a:t>
                      </a:r>
                    </a:p>
                  </a:txBody>
                  <a:tcPr marL="34290" marR="34290" marT="17145" marB="17145"/>
                </a:tc>
              </a:tr>
              <a:tr h="1354853"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оформление ЭМ рельефно-точечным шрифтом Брайля или в виде электронного документа, доступного с помощью компьютера 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выполнение письменной экзаменационной работы рельефно-точечным шрифтом Брайля или на компьютере 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обеспечение достаточным количеством специальных принадлежностей для оформления ответов рельефно-точечным шрифтом Брайля, компьютером</a:t>
                      </a:r>
                    </a:p>
                  </a:txBody>
                  <a:tcPr marL="34290" marR="34290" marT="17145" marB="17145"/>
                </a:tc>
              </a:tr>
              <a:tr h="267344"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Для слабовидящих участников экзамена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: </a:t>
                      </a:r>
                    </a:p>
                  </a:txBody>
                  <a:tcPr marL="34290" marR="34290" marT="17145" marB="17145"/>
                </a:tc>
              </a:tr>
              <a:tr h="1120140">
                <a:tc>
                  <a:txBody>
                    <a:bodyPr/>
                    <a:lstStyle/>
                    <a:p>
                      <a:pPr marL="457200" indent="-457200" algn="just">
                        <a:buFont typeface="Wingdings" pitchFamily="2" charset="2"/>
                        <a:buChar char="Ø"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копирование ЭМ в день проведения экзамена в аудитории  в присутствии членов ГЭК в увеличенном размере </a:t>
                      </a:r>
                    </a:p>
                    <a:p>
                      <a:pPr marL="457200" indent="-457200" algn="just">
                        <a:buFont typeface="Wingdings" pitchFamily="2" charset="2"/>
                        <a:buChar char="Ø"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обеспечение аудиторий для проведения экзаменов увеличительными устройствами</a:t>
                      </a:r>
                    </a:p>
                    <a:p>
                      <a:pPr marL="457200" indent="-457200" algn="just">
                        <a:buFont typeface="Wingdings" pitchFamily="2" charset="2"/>
                        <a:buChar char="Ø"/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FillTx/>
                          <a:latin typeface="Cambria" pitchFamily="18" charset="0"/>
                          <a:ea typeface="Cambria" pitchFamily="18" charset="0"/>
                          <a:cs typeface="+mn-cs"/>
                          <a:sym typeface="Arial"/>
                        </a:rPr>
                        <a:t>индивидуальное равномерное освещение не менее 300 люкс</a:t>
                      </a:r>
                    </a:p>
                  </a:txBody>
                  <a:tcPr marL="34290" marR="34290" marT="17145" marB="1714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ChangeArrowheads="1"/>
          </p:cNvSpPr>
          <p:nvPr/>
        </p:nvSpPr>
        <p:spPr bwMode="auto">
          <a:xfrm>
            <a:off x="304800" y="1657350"/>
            <a:ext cx="86868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Cambria" pitchFamily="18" charset="0"/>
              </a:rPr>
              <a:t>Руководитель ППЭ </a:t>
            </a:r>
            <a:r>
              <a:rPr lang="ru-RU" sz="2000" b="1" dirty="0">
                <a:solidFill>
                  <a:srgbClr val="C00000"/>
                </a:solidFill>
                <a:latin typeface="Cambria" pitchFamily="18" charset="0"/>
              </a:rPr>
              <a:t>не позднее чем за 45 минут  (09.15)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до экзамена выдает стандартные формы, списки ассистентов, упаковочные 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экзаменационные материалы</a:t>
            </a:r>
            <a:endParaRPr lang="ru-RU" sz="20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304800" y="666750"/>
            <a:ext cx="86868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Cambria" pitchFamily="18" charset="0"/>
              </a:rPr>
              <a:t>Руководитель ППЭ </a:t>
            </a: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осуществляет контроль за проверкой документов, удостоверяющих личность ассистентов, и наличие указанных лиц в ППЭ-07 </a:t>
            </a: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304800" y="2647950"/>
            <a:ext cx="8686800" cy="2495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Cambria" pitchFamily="18" charset="0"/>
              </a:rPr>
              <a:t>Организатор в  аудитории: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сверяет </a:t>
            </a:r>
            <a:r>
              <a:rPr lang="ru-RU" sz="2000" b="1" i="1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данные документа, удостоверяющего личность,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указывает место в </a:t>
            </a:r>
            <a:r>
              <a:rPr lang="ru-RU" sz="2000" i="1" dirty="0" smtClean="0">
                <a:solidFill>
                  <a:srgbClr val="0033CC"/>
                </a:solidFill>
                <a:latin typeface="Cambria" pitchFamily="18" charset="0"/>
              </a:rPr>
              <a:t>аудитории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i="1" dirty="0" smtClean="0">
                <a:solidFill>
                  <a:srgbClr val="0033CC"/>
                </a:solidFill>
                <a:latin typeface="Cambria" pitchFamily="18" charset="0"/>
              </a:rPr>
              <a:t>проводит </a:t>
            </a: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экзамен в соответствии с </a:t>
            </a:r>
            <a:r>
              <a:rPr lang="ru-RU" sz="2000" i="1" dirty="0" smtClean="0">
                <a:solidFill>
                  <a:srgbClr val="0033CC"/>
                </a:solidFill>
                <a:latin typeface="Cambria" pitchFamily="18" charset="0"/>
              </a:rPr>
              <a:t>технологией: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i="1" dirty="0" smtClean="0">
                <a:solidFill>
                  <a:srgbClr val="0033CC"/>
                </a:solidFill>
                <a:latin typeface="Cambria" pitchFamily="18" charset="0"/>
              </a:rPr>
              <a:t> технология печати полного комплекта ЭМ в аудитории ППЭ с применением технологии доставки ЭМ по сети «Интернет» в ППЭ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i="1" dirty="0" smtClean="0">
                <a:solidFill>
                  <a:srgbClr val="0033CC"/>
                </a:solidFill>
                <a:latin typeface="Cambria" pitchFamily="18" charset="0"/>
              </a:rPr>
              <a:t> технология  использования ЭМ на бумажных носителях (бумажная технология)</a:t>
            </a:r>
            <a:endParaRPr lang="ru-RU" sz="2000" i="1" dirty="0">
              <a:solidFill>
                <a:srgbClr val="0033CC"/>
              </a:solidFill>
              <a:latin typeface="Cambria" pitchFamily="18" charset="0"/>
            </a:endParaRPr>
          </a:p>
          <a:p>
            <a:pPr algn="just"/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Особенности проведения ЕГЭ в ППЭ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6228184" y="627534"/>
            <a:ext cx="2787890" cy="324036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09.45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519747" y="924948"/>
            <a:ext cx="1668596" cy="342900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22442" y="1403420"/>
            <a:ext cx="506189" cy="2530650"/>
          </a:xfrm>
          <a:prstGeom prst="rightBrace">
            <a:avLst>
              <a:gd name="adj1" fmla="val 78298"/>
              <a:gd name="adj2" fmla="val 50000"/>
            </a:avLst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5093477" y="769052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15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330" y="896860"/>
            <a:ext cx="731619" cy="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3" name="组合 38"/>
          <p:cNvGrpSpPr/>
          <p:nvPr/>
        </p:nvGrpSpPr>
        <p:grpSpPr>
          <a:xfrm>
            <a:off x="4312319" y="1483680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3" name="Содержимое 2"/>
          <p:cNvSpPr txBox="1">
            <a:spLocks/>
          </p:cNvSpPr>
          <p:nvPr/>
        </p:nvSpPr>
        <p:spPr>
          <a:xfrm>
            <a:off x="6735744" y="1405369"/>
            <a:ext cx="2012720" cy="39113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Руководитель ППЭ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4068626" y="2316948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28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90" y="1635651"/>
            <a:ext cx="731619" cy="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7" name="Содержимое 2"/>
          <p:cNvSpPr txBox="1">
            <a:spLocks/>
          </p:cNvSpPr>
          <p:nvPr/>
        </p:nvSpPr>
        <p:spPr>
          <a:xfrm>
            <a:off x="1547664" y="771553"/>
            <a:ext cx="3312368" cy="50405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возвратные доставочные пакеты</a:t>
            </a:r>
          </a:p>
          <a:p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для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упаковки бланков </a:t>
            </a:r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ЕГЭ</a:t>
            </a:r>
            <a:endParaRPr lang="ru-RU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10" name="Группа 37"/>
          <p:cNvGrpSpPr/>
          <p:nvPr/>
        </p:nvGrpSpPr>
        <p:grpSpPr>
          <a:xfrm>
            <a:off x="4211960" y="2355726"/>
            <a:ext cx="537802" cy="547146"/>
            <a:chOff x="970628" y="3723618"/>
            <a:chExt cx="655923" cy="85873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044" y="3925529"/>
              <a:ext cx="453507" cy="65682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45" y="3837237"/>
              <a:ext cx="453507" cy="65682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28" y="3723618"/>
              <a:ext cx="453507" cy="656822"/>
            </a:xfrm>
            <a:prstGeom prst="rect">
              <a:avLst/>
            </a:prstGeom>
          </p:spPr>
        </p:pic>
      </p:grpSp>
      <p:sp>
        <p:nvSpPr>
          <p:cNvPr id="42" name="Содержимое 2"/>
          <p:cNvSpPr txBox="1">
            <a:spLocks/>
          </p:cNvSpPr>
          <p:nvPr/>
        </p:nvSpPr>
        <p:spPr>
          <a:xfrm>
            <a:off x="971600" y="1419622"/>
            <a:ext cx="3181764" cy="72008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возвратные доставочные пакеты</a:t>
            </a:r>
          </a:p>
          <a:p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для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испорченных/бракованных ЭМ</a:t>
            </a:r>
            <a:endParaRPr lang="ru-RU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43" name="Содержимое 2"/>
          <p:cNvSpPr txBox="1">
            <a:spLocks/>
          </p:cNvSpPr>
          <p:nvPr/>
        </p:nvSpPr>
        <p:spPr>
          <a:xfrm>
            <a:off x="827584" y="2499742"/>
            <a:ext cx="3181764" cy="42165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дополнительные </a:t>
            </a:r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бланки</a:t>
            </a:r>
          </a:p>
          <a:p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ответов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№ 2</a:t>
            </a:r>
          </a:p>
        </p:txBody>
      </p:sp>
      <p:sp>
        <p:nvSpPr>
          <p:cNvPr id="46" name="Содержимое 2"/>
          <p:cNvSpPr txBox="1">
            <a:spLocks/>
          </p:cNvSpPr>
          <p:nvPr/>
        </p:nvSpPr>
        <p:spPr>
          <a:xfrm>
            <a:off x="1143000" y="3333751"/>
            <a:ext cx="3312368" cy="50405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smtClean="0">
                <a:solidFill>
                  <a:srgbClr val="0000CC"/>
                </a:solidFill>
                <a:latin typeface="Cambria" pitchFamily="18" charset="0"/>
              </a:rPr>
              <a:t>конверты для упаковки листов бумаги для черновиков</a:t>
            </a:r>
            <a:endParaRPr lang="ru-RU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47" name="组合 38"/>
          <p:cNvGrpSpPr/>
          <p:nvPr/>
        </p:nvGrpSpPr>
        <p:grpSpPr>
          <a:xfrm>
            <a:off x="4724400" y="3257555"/>
            <a:ext cx="886526" cy="6648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4876800" y="3409951"/>
            <a:ext cx="609600" cy="3932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3" name="Прямоугольник 52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день проведения экзамена до начала экзамена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51520" y="627542"/>
            <a:ext cx="2736304" cy="1512167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323528" y="699542"/>
            <a:ext cx="2592288" cy="13311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15 минут</a:t>
            </a:r>
            <a:endParaRPr lang="ru-RU" sz="1400" b="1" dirty="0" smtClean="0">
              <a:solidFill>
                <a:srgbClr val="C0000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иностранные языки (раздел «Говорение»), кроме китайского языка</a:t>
            </a:r>
            <a:endParaRPr lang="ru-RU" sz="1400" b="1" i="1" dirty="0" smtClean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(раздел «Говорение»)</a:t>
            </a:r>
            <a:endParaRPr lang="ru-RU" sz="1400" b="1" i="1" dirty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7864" y="699544"/>
            <a:ext cx="1656184" cy="115212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Прямоугольник 11"/>
          <p:cNvSpPr/>
          <p:nvPr/>
        </p:nvSpPr>
        <p:spPr>
          <a:xfrm>
            <a:off x="3419872" y="771550"/>
            <a:ext cx="1512168" cy="10833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12 минут</a:t>
            </a:r>
            <a:endParaRPr lang="ru-RU" sz="1400" b="1" dirty="0" smtClean="0">
              <a:solidFill>
                <a:srgbClr val="C0000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китайский язык (раздел «Говорение»)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64088" y="627534"/>
            <a:ext cx="3456384" cy="172819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5436096" y="699542"/>
            <a:ext cx="3240360" cy="15788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3 часа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(180 минут)</a:t>
            </a:r>
            <a:endParaRPr lang="ru-RU" sz="1400" b="1" dirty="0" smtClean="0">
              <a:solidFill>
                <a:srgbClr val="C0000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-</a:t>
            </a: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 иностранные языки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(кроме раздела «Говорение»)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математика (базовый уровень)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/>
                <a:cs typeface="Times New Roman"/>
              </a:rPr>
              <a:t> география</a:t>
            </a:r>
            <a:endParaRPr lang="ru-RU" sz="1400" b="1" i="1" dirty="0">
              <a:solidFill>
                <a:srgbClr val="0070C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9592" y="2355734"/>
            <a:ext cx="2736304" cy="1512167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971600" y="2499742"/>
            <a:ext cx="2592288" cy="13311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3 часа 30 минут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(210 минут)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биология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русский язык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химия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62400" y="2343150"/>
            <a:ext cx="3672408" cy="197281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Прямоугольник 17"/>
          <p:cNvSpPr/>
          <p:nvPr/>
        </p:nvSpPr>
        <p:spPr>
          <a:xfrm>
            <a:off x="4114800" y="2343150"/>
            <a:ext cx="3528392" cy="20744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3 часа 55 минут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Times New Roman"/>
                <a:cs typeface="Times New Roman"/>
              </a:rPr>
              <a:t>(235 минут)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математика (профильный уровень)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физика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 информатика и ИКТ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обществознание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 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история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-</a:t>
            </a:r>
            <a:r>
              <a:rPr lang="ru-RU" sz="1400" b="1" i="1" dirty="0" smtClean="0">
                <a:solidFill>
                  <a:srgbClr val="0000CC"/>
                </a:solidFill>
                <a:latin typeface="Cambria" pitchFamily="18" charset="0"/>
                <a:ea typeface="Times New Roman"/>
                <a:cs typeface="Times New Roman"/>
              </a:rPr>
              <a:t> литература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3400" y="4476750"/>
            <a:ext cx="8382000" cy="60016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-260193" algn="just" defTabSz="971928">
              <a:spcAft>
                <a:spcPts val="1707"/>
              </a:spcAft>
            </a:pPr>
            <a:r>
              <a:rPr lang="ru-RU" sz="1100" b="1" dirty="0" smtClean="0">
                <a:solidFill>
                  <a:srgbClr val="0000FF"/>
                </a:solidFill>
                <a:latin typeface="Cambria" pitchFamily="18" charset="0"/>
              </a:rPr>
              <a:t>Приказ Министерства просвещения Российской Федерации и Федеральной службы по надзору в сфере образования и науки от 10.01.2019 № 9/18 «Об утверждении единого расписания и продолжительности проведения ЕГЭ  по каждому учебному предмету, требований к использованию средств обучения и воспитания при его использовании в 2019 году»</a:t>
            </a:r>
            <a:endParaRPr lang="ru-RU" sz="11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085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Продолжительность выполнения </a:t>
            </a:r>
          </a:p>
          <a:p>
            <a:pPr lvl="0" indent="45085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экзаменационной работы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001008" y="742951"/>
            <a:ext cx="762511" cy="720080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683568" y="539751"/>
          <a:ext cx="5717232" cy="37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107504" y="555527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6400800" y="3181350"/>
            <a:ext cx="2743200" cy="196215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КИМ, включая контрольный лист (стандартного размера и увеличенные)</a:t>
            </a: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Листы бумаги для черновиков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Организаторы упаковывают экзаменационные материалы</a:t>
            </a: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2114550"/>
            <a:ext cx="1710516" cy="109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1981200" y="3867150"/>
            <a:ext cx="4038600" cy="11430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На рабочем столе участника экзамена - бланки (стандартные и увеличенные):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Бланки регистрации 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Бланки ответов № 1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Бланки ответов №2 (лист 1, лист 2)</a:t>
            </a:r>
          </a:p>
          <a:p>
            <a:pPr algn="just">
              <a:buFontTx/>
              <a:buChar char="-"/>
            </a:pPr>
            <a:endParaRPr lang="ru-RU" sz="1400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47750"/>
            <a:ext cx="3096344" cy="39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95551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16200000" flipV="1">
            <a:off x="2328665" y="3138686"/>
            <a:ext cx="288032" cy="144016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4800" y="1276351"/>
            <a:ext cx="1818928" cy="1301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780913" y="1028837"/>
            <a:ext cx="1212205" cy="185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114800" y="1581151"/>
            <a:ext cx="4114800" cy="2587989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prstDash val="sysDash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СЕЙФ-ПАКЕТ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(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стандартный</a:t>
            </a: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algn="ctr" defTabSz="1028700">
              <a:tabLst>
                <a:tab pos="130175" algn="l"/>
              </a:tabLst>
              <a:defRPr/>
            </a:pPr>
            <a:endParaRPr lang="ru-RU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Комплект</a:t>
            </a:r>
            <a:endParaRPr lang="ru-RU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распечатанного </a:t>
            </a: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КИМ  с </a:t>
            </a: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контрольным листом </a:t>
            </a:r>
            <a:endParaRPr lang="ru-RU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заполнить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вложить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ППЭ-11 в прозрачный карман </a:t>
            </a:r>
            <a:r>
              <a:rPr lang="ru-RU" dirty="0" err="1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сейф-пакета</a:t>
            </a:r>
            <a:endParaRPr lang="ru-RU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упаковать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комплект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КИМ с контрольным листом </a:t>
            </a:r>
            <a:r>
              <a:rPr lang="ru-RU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участника 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 сейф-пакет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сейф-пакет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2" y="666751"/>
            <a:ext cx="994849" cy="9394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Упаковка экзаменационных материалов в аудитории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3962400" y="742951"/>
            <a:ext cx="2286000" cy="39113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Технология печати ЭМ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0" y="742958"/>
            <a:ext cx="6516216" cy="4400551"/>
          </a:xfrm>
          <a:prstGeom prst="rect">
            <a:avLst/>
          </a:prstGeom>
          <a:noFill/>
          <a:ln w="254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29400" y="1352550"/>
            <a:ext cx="2366392" cy="194165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КОНВЕРТ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использованные  листы бумаги для черновиков</a:t>
            </a:r>
            <a:endParaRPr lang="ru-RU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заполнить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форму 11-ППЭ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вложить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черновики в конверт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dirty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 конверт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2873897" y="1029494"/>
            <a:ext cx="659904" cy="5472608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16" y="590552"/>
            <a:ext cx="994849" cy="9394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  <a:p>
            <a:pPr algn="ctr" eaLnBrk="1" hangingPunct="1"/>
            <a:endParaRPr lang="ru-RU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04800" y="2876550"/>
            <a:ext cx="5181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Организаторы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следят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за сохранением комплектации экзаменационных материалов</a:t>
            </a:r>
            <a:endParaRPr lang="ru-RU" sz="2000" b="1" kern="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04800" y="3886200"/>
            <a:ext cx="5181600" cy="9715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</a:rPr>
              <a:t>Ассистент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в поле «ПОДПИСЬ УЧАСТНИКА»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пишет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«</a:t>
            </a: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Копия верна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»,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ставит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свою подпись</a:t>
            </a:r>
            <a:endParaRPr lang="ru-RU" sz="2000" b="1" kern="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666754"/>
            <a:ext cx="5181600" cy="20647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Ассистенты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b="1" i="1" dirty="0" smtClean="0">
                <a:solidFill>
                  <a:srgbClr val="0033CC"/>
                </a:solidFill>
                <a:latin typeface="Cambria" pitchFamily="18" charset="0"/>
              </a:rPr>
              <a:t>переносят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ответы с увеличенных 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бланков регистрации и бланка ответов №1 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на бланки стандартного размера в присутствии </a:t>
            </a:r>
            <a:r>
              <a:rPr lang="ru-RU" sz="2000" b="1" dirty="0">
                <a:solidFill>
                  <a:srgbClr val="0033CC"/>
                </a:solidFill>
                <a:latin typeface="Cambria" pitchFamily="18" charset="0"/>
              </a:rPr>
              <a:t>члена ГЭК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, </a:t>
            </a:r>
            <a:r>
              <a:rPr lang="ru-RU" sz="2000" b="1" dirty="0">
                <a:solidFill>
                  <a:srgbClr val="0033CC"/>
                </a:solidFill>
                <a:latin typeface="Cambria" pitchFamily="18" charset="0"/>
              </a:rPr>
              <a:t>общественных </a:t>
            </a:r>
            <a:r>
              <a:rPr lang="ru-RU" sz="2000" b="1" dirty="0" smtClean="0">
                <a:solidFill>
                  <a:srgbClr val="0033CC"/>
                </a:solidFill>
                <a:latin typeface="Cambria" pitchFamily="18" charset="0"/>
              </a:rPr>
              <a:t>наблюдателей </a:t>
            </a: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(</a:t>
            </a:r>
            <a:r>
              <a:rPr lang="ru-RU" sz="2000" i="1" dirty="0">
                <a:solidFill>
                  <a:srgbClr val="0033CC"/>
                </a:solidFill>
                <a:latin typeface="Cambria" pitchFamily="18" charset="0"/>
              </a:rPr>
              <a:t>при наличии</a:t>
            </a:r>
            <a:r>
              <a:rPr lang="ru-RU" sz="2000" dirty="0">
                <a:solidFill>
                  <a:srgbClr val="0033CC"/>
                </a:solidFill>
                <a:latin typeface="Cambria" pitchFamily="18" charset="0"/>
              </a:rPr>
              <a:t>)</a:t>
            </a:r>
            <a:endParaRPr lang="ru-RU" sz="2000" dirty="0">
              <a:solidFill>
                <a:schemeClr val="accent6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666750"/>
            <a:ext cx="3581400" cy="44767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7924800" y="386715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b="1" kern="0" dirty="0">
                <a:latin typeface="Cambria" pitchFamily="18" charset="0"/>
              </a:rPr>
              <a:t>Копия верна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b="1" kern="0" dirty="0">
                <a:latin typeface="Cambria" pitchFamily="18" charset="0"/>
              </a:rPr>
              <a:t>Подпись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57200" y="1085850"/>
            <a:ext cx="4343400" cy="102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</a:rPr>
              <a:t>Ассистент</a:t>
            </a:r>
            <a:r>
              <a:rPr lang="ru-RU" sz="2000" kern="0" dirty="0" smtClean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в поле «ПОДПИСЬ УЧАСТНИКА»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пишет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«</a:t>
            </a:r>
            <a:r>
              <a:rPr lang="ru-RU" sz="2000" b="1" kern="0" dirty="0">
                <a:solidFill>
                  <a:srgbClr val="0033CC"/>
                </a:solidFill>
                <a:latin typeface="Cambria" pitchFamily="18" charset="0"/>
              </a:rPr>
              <a:t>Копия верна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», </a:t>
            </a:r>
            <a:r>
              <a:rPr lang="ru-RU" sz="2000" b="1" i="1" kern="0" dirty="0">
                <a:solidFill>
                  <a:srgbClr val="0033CC"/>
                </a:solidFill>
                <a:latin typeface="Cambria" pitchFamily="18" charset="0"/>
              </a:rPr>
              <a:t>ставит</a:t>
            </a:r>
            <a:r>
              <a:rPr lang="ru-RU" sz="2000" kern="0" dirty="0">
                <a:solidFill>
                  <a:srgbClr val="0033CC"/>
                </a:solidFill>
                <a:latin typeface="Cambria" pitchFamily="18" charset="0"/>
              </a:rPr>
              <a:t> подпись</a:t>
            </a:r>
            <a:endParaRPr lang="ru-RU" sz="2000" b="1" kern="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666750"/>
            <a:ext cx="3581400" cy="43434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7162800" y="895350"/>
            <a:ext cx="1143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latin typeface="+mn-lt"/>
              </a:rPr>
              <a:t>Копия верна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latin typeface="+mn-lt"/>
              </a:rPr>
              <a:t>Подпись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077200" y="514350"/>
            <a:ext cx="762511" cy="720080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115616" y="771550"/>
            <a:ext cx="2952328" cy="244827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/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если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бланки ответов № 2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, предназначенные для записи ответов на задания с развернутым ответом, и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ДБО № 2 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содержат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незаполненные области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 (</a:t>
            </a:r>
            <a:r>
              <a:rPr lang="ru-RU" i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за исключением регистрационных полей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), то необходимо погасить их следующим образом: «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Z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»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514350"/>
            <a:ext cx="2448272" cy="30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51675"/>
            <a:ext cx="2232248" cy="284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88024" y="771555"/>
            <a:ext cx="15121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dirty="0" smtClean="0">
                <a:latin typeface="Cambria" pitchFamily="18" charset="0"/>
              </a:rPr>
              <a:t>Z</a:t>
            </a:r>
            <a:endParaRPr lang="ru-RU" sz="20000" dirty="0">
              <a:latin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2280" y="2139707"/>
            <a:ext cx="14401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dirty="0" smtClean="0">
                <a:latin typeface="Cambria" pitchFamily="18" charset="0"/>
              </a:rPr>
              <a:t>Z</a:t>
            </a:r>
            <a:endParaRPr lang="ru-RU" sz="20000" dirty="0">
              <a:latin typeface="Cambria" pitchFamily="18" charset="0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95536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590800" y="438150"/>
            <a:ext cx="3562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331640" y="771551"/>
            <a:ext cx="7560840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Для учета количества заполненных полей «Замена ошибочных ответов на задания с КРАТКИМ ОТВЕТОМ» на бланке ответов №1 участников ЕГЭ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ответственному организатору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в аудитории необходимо: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проверить бланк ответов № 1 участника экзамена на наличие замены ошибочных ответов на задания с кратким ответом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 в поле 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» поставить соответствующее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цифровое значение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147814"/>
            <a:ext cx="593979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39552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534400" y="438150"/>
            <a:ext cx="762511" cy="7200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8077200" y="438150"/>
            <a:ext cx="762511" cy="720080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95536" y="483519"/>
            <a:ext cx="504056" cy="44644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1059582"/>
            <a:ext cx="78488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lvl="0" indent="450850" algn="just"/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</a:t>
            </a:r>
            <a:r>
              <a:rPr lang="ru-RU" sz="1400" b="1" u="sng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 использовал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поле «Замена ошибочных ответов на задания с кратким ответом» организатор в поле «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ставит «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и </a:t>
            </a:r>
            <a:r>
              <a:rPr lang="ru-RU" sz="1400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95600" y="66675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067694"/>
            <a:ext cx="5939790" cy="19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259632" y="4155927"/>
            <a:ext cx="7632848" cy="79208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Заполнить форму ППЭ-05-02 «Протокол проведения экзамена в аудитории», получив ПОДПИСЬ у участников экзамена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508625" y="255985"/>
            <a:ext cx="350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24802" y="514351"/>
            <a:ext cx="994849" cy="939489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14350"/>
            <a:ext cx="1143000" cy="141557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14350"/>
            <a:ext cx="1143000" cy="141557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304800" y="2038350"/>
            <a:ext cx="1447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БР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(стандартный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97" name="Text Box 9"/>
          <p:cNvSpPr txBox="1">
            <a:spLocks noChangeArrowheads="1"/>
          </p:cNvSpPr>
          <p:nvPr/>
        </p:nvSpPr>
        <p:spPr bwMode="auto">
          <a:xfrm>
            <a:off x="1828800" y="2038350"/>
            <a:ext cx="1447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0070C0"/>
                </a:solidFill>
                <a:cs typeface="Times New Roman" pitchFamily="18" charset="0"/>
              </a:rPr>
              <a:t>БР</a:t>
            </a:r>
          </a:p>
          <a:p>
            <a:pPr algn="ctr">
              <a:defRPr/>
            </a:pPr>
            <a:r>
              <a:rPr lang="ru-RU" b="1" i="1" dirty="0" smtClean="0">
                <a:solidFill>
                  <a:srgbClr val="0070C0"/>
                </a:solidFill>
                <a:cs typeface="Times New Roman" pitchFamily="18" charset="0"/>
              </a:rPr>
              <a:t>(увеличенный)</a:t>
            </a:r>
            <a:endParaRPr lang="ru-RU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514350"/>
            <a:ext cx="1143000" cy="137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99" name="Text Box 9"/>
          <p:cNvSpPr txBox="1">
            <a:spLocks noChangeArrowheads="1"/>
          </p:cNvSpPr>
          <p:nvPr/>
        </p:nvSpPr>
        <p:spPr bwMode="auto">
          <a:xfrm>
            <a:off x="3733800" y="2038350"/>
            <a:ext cx="1447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БО №1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(стандартный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514350"/>
            <a:ext cx="1143000" cy="137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1" name="Text Box 9"/>
          <p:cNvSpPr txBox="1">
            <a:spLocks noChangeArrowheads="1"/>
          </p:cNvSpPr>
          <p:nvPr/>
        </p:nvSpPr>
        <p:spPr bwMode="auto">
          <a:xfrm>
            <a:off x="5410200" y="2038350"/>
            <a:ext cx="1447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0070C0"/>
                </a:solidFill>
                <a:cs typeface="Times New Roman" pitchFamily="18" charset="0"/>
              </a:rPr>
              <a:t>БО №1</a:t>
            </a:r>
          </a:p>
          <a:p>
            <a:pPr algn="ctr">
              <a:defRPr/>
            </a:pPr>
            <a:r>
              <a:rPr lang="ru-RU" b="1" i="1" dirty="0" smtClean="0">
                <a:solidFill>
                  <a:srgbClr val="0070C0"/>
                </a:solidFill>
                <a:cs typeface="Times New Roman" pitchFamily="18" charset="0"/>
              </a:rPr>
              <a:t>(увеличенный)</a:t>
            </a:r>
            <a:endParaRPr lang="ru-RU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800350"/>
            <a:ext cx="1143000" cy="137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3" name="Text Box 9"/>
          <p:cNvSpPr txBox="1">
            <a:spLocks noChangeArrowheads="1"/>
          </p:cNvSpPr>
          <p:nvPr/>
        </p:nvSpPr>
        <p:spPr bwMode="auto">
          <a:xfrm>
            <a:off x="304800" y="4324350"/>
            <a:ext cx="1066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БО №2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лист 1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2800350"/>
            <a:ext cx="1058416" cy="13716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5" name="Text Box 9"/>
          <p:cNvSpPr txBox="1">
            <a:spLocks noChangeArrowheads="1"/>
          </p:cNvSpPr>
          <p:nvPr/>
        </p:nvSpPr>
        <p:spPr bwMode="auto">
          <a:xfrm>
            <a:off x="1828800" y="4324350"/>
            <a:ext cx="1066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БО №2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лист 2</a:t>
            </a:r>
            <a:endParaRPr lang="ru-RU" b="1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2876550"/>
            <a:ext cx="990600" cy="12954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7" name="Text Box 9"/>
          <p:cNvSpPr txBox="1">
            <a:spLocks noChangeArrowheads="1"/>
          </p:cNvSpPr>
          <p:nvPr/>
        </p:nvSpPr>
        <p:spPr bwMode="auto">
          <a:xfrm>
            <a:off x="3352800" y="4324350"/>
            <a:ext cx="9906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9ED4D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ДБО №2 </a:t>
            </a:r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2724150"/>
            <a:ext cx="4038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Прямоугольник 108"/>
          <p:cNvSpPr/>
          <p:nvPr/>
        </p:nvSpPr>
        <p:spPr>
          <a:xfrm rot="16200000" flipV="1">
            <a:off x="5334000" y="3486150"/>
            <a:ext cx="1219200" cy="167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 rot="16200000" flipV="1">
            <a:off x="7581900" y="2914650"/>
            <a:ext cx="228600" cy="182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Комплектование бланков ЕГЭ в ВДП</a:t>
            </a: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555526"/>
            <a:ext cx="878497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Для участников экзамена с нарушениями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опорно-двигательного аппарата:</a:t>
            </a:r>
            <a:endParaRPr lang="ru-RU" sz="20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9622"/>
            <a:ext cx="842493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3333CC"/>
                </a:solidFill>
                <a:latin typeface="Cambria" pitchFamily="18" charset="0"/>
              </a:rPr>
              <a:t>отдельные аудитории в ППЭ должны находиться на  первых этажах</a:t>
            </a: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rgbClr val="3333CC"/>
              </a:solidFill>
              <a:latin typeface="Cambr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3333CC"/>
                </a:solidFill>
                <a:latin typeface="Cambria" pitchFamily="18" charset="0"/>
              </a:rPr>
              <a:t>рабочее место может быть оборудовано компьютером, не имеющим выхода в сеть «Интернет» и не содержащим информации по сдаваемому учебному предмету</a:t>
            </a: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rgbClr val="3333CC"/>
              </a:solidFill>
              <a:latin typeface="Cambr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3333CC"/>
                </a:solidFill>
                <a:latin typeface="Cambria" pitchFamily="18" charset="0"/>
              </a:rPr>
              <a:t>количество участников экзамена  в одной аудитории – не более 10 человек</a:t>
            </a:r>
            <a:endParaRPr lang="ru-RU" sz="1600" dirty="0">
              <a:solidFill>
                <a:srgbClr val="3333CC"/>
              </a:solidFill>
              <a:latin typeface="Cambria" pitchFamily="18" charset="0"/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51870"/>
            <a:ext cx="1423894" cy="18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1" y="3651870"/>
            <a:ext cx="1453577" cy="190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65" y="3651870"/>
            <a:ext cx="1545057" cy="178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lvl="0" indent="-457200" algn="ctr">
              <a:defRPr/>
            </a:pPr>
            <a:endParaRPr lang="ru-RU" sz="2400" b="1" dirty="0" smtClean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457200" lvl="0" indent="-45720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Специализированные условия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marL="457200" indent="-457200"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0" algn="ctr" eaLnBrk="1" hangingPunct="1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 smtClean="0">
              <a:solidFill>
                <a:schemeClr val="bg1"/>
              </a:solidFill>
              <a:latin typeface="Cambria" pitchFamily="18" charset="0"/>
              <a:cs typeface="Arial" charset="0"/>
            </a:endParaRPr>
          </a:p>
          <a:p>
            <a:pPr marL="457200" indent="-457200" algn="ctr">
              <a:defRPr/>
            </a:pPr>
            <a:endParaRPr lang="ru-RU" sz="24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25400" cap="flat" cmpd="sng" algn="ctr">
          <a:solidFill>
            <a:srgbClr val="CC66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25400" cap="flat" cmpd="sng" algn="ctr">
          <a:solidFill>
            <a:srgbClr val="CC66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13442</TotalTime>
  <Words>6010</Words>
  <Application>Microsoft Office PowerPoint</Application>
  <PresentationFormat>Экран (16:9)</PresentationFormat>
  <Paragraphs>1321</Paragraphs>
  <Slides>104</Slides>
  <Notes>71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05" baseType="lpstr">
      <vt:lpstr>Оформление по умолчанию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Правила заполнения бланков ЕГЭ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СмирноваТА</cp:lastModifiedBy>
  <cp:revision>744</cp:revision>
  <cp:lastPrinted>1601-01-01T00:00:00Z</cp:lastPrinted>
  <dcterms:created xsi:type="dcterms:W3CDTF">1601-01-01T00:00:00Z</dcterms:created>
  <dcterms:modified xsi:type="dcterms:W3CDTF">2019-05-24T11:06:20Z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